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4"/>
  </p:sldMasterIdLst>
  <p:notesMasterIdLst>
    <p:notesMasterId r:id="rId69"/>
  </p:notesMasterIdLst>
  <p:handoutMasterIdLst>
    <p:handoutMasterId r:id="rId70"/>
  </p:handoutMasterIdLst>
  <p:sldIdLst>
    <p:sldId id="256" r:id="rId5"/>
    <p:sldId id="309" r:id="rId6"/>
    <p:sldId id="257" r:id="rId7"/>
    <p:sldId id="273" r:id="rId8"/>
    <p:sldId id="305" r:id="rId9"/>
    <p:sldId id="343" r:id="rId10"/>
    <p:sldId id="344" r:id="rId11"/>
    <p:sldId id="345" r:id="rId12"/>
    <p:sldId id="346" r:id="rId13"/>
    <p:sldId id="347" r:id="rId14"/>
    <p:sldId id="348" r:id="rId15"/>
    <p:sldId id="349" r:id="rId16"/>
    <p:sldId id="351" r:id="rId17"/>
    <p:sldId id="310" r:id="rId18"/>
    <p:sldId id="295" r:id="rId19"/>
    <p:sldId id="304" r:id="rId20"/>
    <p:sldId id="316" r:id="rId21"/>
    <p:sldId id="361" r:id="rId22"/>
    <p:sldId id="360" r:id="rId23"/>
    <p:sldId id="318" r:id="rId24"/>
    <p:sldId id="319" r:id="rId25"/>
    <p:sldId id="323" r:id="rId26"/>
    <p:sldId id="313" r:id="rId27"/>
    <p:sldId id="325" r:id="rId28"/>
    <p:sldId id="321" r:id="rId29"/>
    <p:sldId id="326" r:id="rId30"/>
    <p:sldId id="363" r:id="rId31"/>
    <p:sldId id="328" r:id="rId32"/>
    <p:sldId id="329" r:id="rId33"/>
    <p:sldId id="337" r:id="rId34"/>
    <p:sldId id="311" r:id="rId35"/>
    <p:sldId id="296" r:id="rId36"/>
    <p:sldId id="258" r:id="rId37"/>
    <p:sldId id="302" r:id="rId38"/>
    <p:sldId id="336" r:id="rId39"/>
    <p:sldId id="306" r:id="rId40"/>
    <p:sldId id="301" r:id="rId41"/>
    <p:sldId id="307" r:id="rId42"/>
    <p:sldId id="308" r:id="rId43"/>
    <p:sldId id="330" r:id="rId44"/>
    <p:sldId id="332" r:id="rId45"/>
    <p:sldId id="335" r:id="rId46"/>
    <p:sldId id="339" r:id="rId47"/>
    <p:sldId id="369" r:id="rId48"/>
    <p:sldId id="331" r:id="rId49"/>
    <p:sldId id="341" r:id="rId50"/>
    <p:sldId id="333" r:id="rId51"/>
    <p:sldId id="340" r:id="rId52"/>
    <p:sldId id="334" r:id="rId53"/>
    <p:sldId id="342" r:id="rId54"/>
    <p:sldId id="300" r:id="rId55"/>
    <p:sldId id="338" r:id="rId56"/>
    <p:sldId id="312" r:id="rId57"/>
    <p:sldId id="297" r:id="rId58"/>
    <p:sldId id="352" r:id="rId59"/>
    <p:sldId id="353" r:id="rId60"/>
    <p:sldId id="355" r:id="rId61"/>
    <p:sldId id="366" r:id="rId62"/>
    <p:sldId id="357" r:id="rId63"/>
    <p:sldId id="358" r:id="rId64"/>
    <p:sldId id="367" r:id="rId65"/>
    <p:sldId id="364" r:id="rId66"/>
    <p:sldId id="368" r:id="rId67"/>
    <p:sldId id="365" r:id="rId68"/>
  </p:sldIdLst>
  <p:sldSz cx="9144000" cy="5143500" type="screen16x9"/>
  <p:notesSz cx="6858000" cy="9144000"/>
  <p:embeddedFontLst>
    <p:embeddedFont>
      <p:font typeface="#9Slide03 Josefin Sans" panose="020B0604020202020204" charset="0"/>
      <p:regular r:id="rId71"/>
    </p:embeddedFont>
    <p:embeddedFont>
      <p:font typeface="#9Slide03 Josefin Sans Light" panose="020B0604020202020204" charset="0"/>
      <p:regular r:id="rId72"/>
    </p:embeddedFont>
    <p:embeddedFont>
      <p:font typeface="Arya" panose="020B0604020202020204" charset="0"/>
      <p:regular r:id="rId73"/>
      <p:bold r:id="rId74"/>
    </p:embeddedFont>
    <p:embeddedFont>
      <p:font typeface="Bebas Neue" panose="020B0606020202050201" pitchFamily="34" charset="0"/>
      <p:regular r:id="rId75"/>
    </p:embeddedFont>
    <p:embeddedFont>
      <p:font typeface="Cambria Math" panose="02040503050406030204" pitchFamily="18" charset="0"/>
      <p:regular r:id="rId76"/>
    </p:embeddedFont>
    <p:embeddedFont>
      <p:font typeface="Lexend Deca" panose="020B0604020202020204" charset="0"/>
      <p:regular r:id="rId77"/>
      <p:bold r:id="rId78"/>
    </p:embeddedFont>
    <p:embeddedFont>
      <p:font typeface="Montserrat Extra-Bold" panose="020B0604020202020204" charset="0"/>
      <p:regular r:id="rId79"/>
    </p:embeddedFont>
    <p:embeddedFont>
      <p:font typeface="Noto Sans" panose="020B0502040504020204" pitchFamily="34" charset="0"/>
      <p:regular r:id="rId80"/>
      <p:bold r:id="rId81"/>
      <p:italic r:id="rId82"/>
      <p:boldItalic r:id="rId83"/>
    </p:embeddedFont>
    <p:embeddedFont>
      <p:font typeface="Roboto" panose="02000000000000000000" pitchFamily="2"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7673C72-6CF0-4D40-8459-3E4C7267DC13}">
          <p14:sldIdLst>
            <p14:sldId id="256"/>
            <p14:sldId id="309"/>
            <p14:sldId id="257"/>
            <p14:sldId id="273"/>
            <p14:sldId id="305"/>
            <p14:sldId id="343"/>
            <p14:sldId id="344"/>
            <p14:sldId id="345"/>
            <p14:sldId id="346"/>
            <p14:sldId id="347"/>
            <p14:sldId id="348"/>
            <p14:sldId id="349"/>
            <p14:sldId id="351"/>
            <p14:sldId id="310"/>
            <p14:sldId id="295"/>
            <p14:sldId id="304"/>
          </p14:sldIdLst>
        </p14:section>
        <p14:section name="Untitled Section" id="{245E0FAB-BC24-47AA-A524-504D19E5CF9F}">
          <p14:sldIdLst>
            <p14:sldId id="316"/>
            <p14:sldId id="361"/>
            <p14:sldId id="360"/>
            <p14:sldId id="318"/>
            <p14:sldId id="319"/>
            <p14:sldId id="323"/>
            <p14:sldId id="313"/>
            <p14:sldId id="325"/>
            <p14:sldId id="321"/>
            <p14:sldId id="326"/>
            <p14:sldId id="363"/>
            <p14:sldId id="328"/>
            <p14:sldId id="329"/>
            <p14:sldId id="337"/>
            <p14:sldId id="311"/>
            <p14:sldId id="296"/>
            <p14:sldId id="258"/>
            <p14:sldId id="302"/>
            <p14:sldId id="336"/>
            <p14:sldId id="306"/>
            <p14:sldId id="301"/>
            <p14:sldId id="307"/>
            <p14:sldId id="308"/>
            <p14:sldId id="330"/>
            <p14:sldId id="332"/>
            <p14:sldId id="335"/>
            <p14:sldId id="339"/>
            <p14:sldId id="369"/>
            <p14:sldId id="331"/>
            <p14:sldId id="341"/>
            <p14:sldId id="333"/>
            <p14:sldId id="340"/>
            <p14:sldId id="334"/>
            <p14:sldId id="342"/>
            <p14:sldId id="300"/>
            <p14:sldId id="338"/>
            <p14:sldId id="312"/>
            <p14:sldId id="297"/>
            <p14:sldId id="352"/>
            <p14:sldId id="353"/>
            <p14:sldId id="355"/>
            <p14:sldId id="366"/>
            <p14:sldId id="357"/>
            <p14:sldId id="358"/>
            <p14:sldId id="367"/>
            <p14:sldId id="364"/>
            <p14:sldId id="368"/>
            <p14:sldId id="3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2BBF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E544E06-5A6E-45A2-9D23-63F523CC0A23}">
  <a:tblStyle styleId="{3E544E06-5A6E-45A2-9D23-63F523CC0A2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4" d="100"/>
          <a:sy n="154" d="100"/>
        </p:scale>
        <p:origin x="38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4.fntdata"/><Relationship Id="rId89"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1.xml"/><Relationship Id="rId90" Type="http://schemas.openxmlformats.org/officeDocument/2006/relationships/theme" Target="theme/them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77" Type="http://schemas.openxmlformats.org/officeDocument/2006/relationships/font" Target="fonts/font7.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6.fntdata"/><Relationship Id="rId7" Type="http://schemas.openxmlformats.org/officeDocument/2006/relationships/slide" Target="slides/slide3.xml"/><Relationship Id="rId71" Type="http://schemas.openxmlformats.org/officeDocument/2006/relationships/font" Target="fonts/font1.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7.fntdata"/><Relationship Id="rId61" Type="http://schemas.openxmlformats.org/officeDocument/2006/relationships/slide" Target="slides/slide57.xml"/><Relationship Id="rId82" Type="http://schemas.openxmlformats.org/officeDocument/2006/relationships/font" Target="fonts/font12.fntdata"/><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7032B9E-AEF1-D2D7-6734-CCA740BE8E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5C07701-9797-364E-0C40-3E14D9C05F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A319AC-84CF-4BA8-B62B-D4982CE432C3}" type="datetimeFigureOut">
              <a:rPr lang="en-US" smtClean="0"/>
              <a:t>8/27/2023</a:t>
            </a:fld>
            <a:endParaRPr lang="en-US"/>
          </a:p>
        </p:txBody>
      </p:sp>
      <p:sp>
        <p:nvSpPr>
          <p:cNvPr id="4" name="Footer Placeholder 3">
            <a:extLst>
              <a:ext uri="{FF2B5EF4-FFF2-40B4-BE49-F238E27FC236}">
                <a16:creationId xmlns:a16="http://schemas.microsoft.com/office/drawing/2014/main" id="{35D5420A-CF3C-92F4-2FC2-F85310ABC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3227E9B-5AAF-EFB8-396E-A25F7C89833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F91566-8044-41F0-8F83-14C2618F9819}" type="slidenum">
              <a:rPr lang="en-US" smtClean="0"/>
              <a:t>‹#›</a:t>
            </a:fld>
            <a:endParaRPr lang="en-US"/>
          </a:p>
        </p:txBody>
      </p:sp>
    </p:spTree>
    <p:extLst>
      <p:ext uri="{BB962C8B-B14F-4D97-AF65-F5344CB8AC3E}">
        <p14:creationId xmlns:p14="http://schemas.microsoft.com/office/powerpoint/2010/main" val="20946738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033980edd9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033980edd9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8239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5101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862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471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758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745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711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098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589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4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033980edd9_1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033980edd9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9515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8399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033980edd9_1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033980edd9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5747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039b798a7a_0_20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039b798a7a_0_20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5981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57329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Nếu</a:t>
            </a:r>
            <a:r>
              <a:rPr lang="en-US"/>
              <a:t> </a:t>
            </a:r>
            <a:r>
              <a:rPr lang="en-US" err="1"/>
              <a:t>như</a:t>
            </a:r>
            <a:r>
              <a:rPr lang="en-US"/>
              <a:t> term </a:t>
            </a:r>
            <a:r>
              <a:rPr lang="en-US" err="1"/>
              <a:t>đó</a:t>
            </a:r>
            <a:r>
              <a:rPr lang="en-US"/>
              <a:t> </a:t>
            </a:r>
            <a:r>
              <a:rPr lang="en-US" err="1"/>
              <a:t>lần</a:t>
            </a:r>
            <a:r>
              <a:rPr lang="en-US"/>
              <a:t> </a:t>
            </a:r>
            <a:r>
              <a:rPr lang="en-US" err="1"/>
              <a:t>đầu</a:t>
            </a:r>
            <a:r>
              <a:rPr lang="en-US"/>
              <a:t> </a:t>
            </a:r>
            <a:r>
              <a:rPr lang="en-US" err="1"/>
              <a:t>xuất</a:t>
            </a:r>
            <a:r>
              <a:rPr lang="en-US"/>
              <a:t> </a:t>
            </a:r>
            <a:r>
              <a:rPr lang="en-US" err="1"/>
              <a:t>hiện</a:t>
            </a:r>
            <a:r>
              <a:rPr lang="en-US"/>
              <a:t> </a:t>
            </a:r>
            <a:r>
              <a:rPr lang="en-US" err="1"/>
              <a:t>thì</a:t>
            </a:r>
            <a:r>
              <a:rPr lang="en-US"/>
              <a:t> </a:t>
            </a:r>
            <a:r>
              <a:rPr lang="en-US" err="1"/>
              <a:t>là</a:t>
            </a:r>
            <a:r>
              <a:rPr lang="en-US"/>
              <a:t> </a:t>
            </a:r>
            <a:r>
              <a:rPr lang="en-US" err="1"/>
              <a:t>freq</a:t>
            </a:r>
            <a:r>
              <a:rPr lang="en-US"/>
              <a:t> = 1 </a:t>
            </a:r>
            <a:r>
              <a:rPr lang="en-US" err="1"/>
              <a:t>và</a:t>
            </a:r>
            <a:r>
              <a:rPr lang="en-US"/>
              <a:t> </a:t>
            </a:r>
            <a:r>
              <a:rPr lang="en-US" err="1"/>
              <a:t>nếu</a:t>
            </a:r>
            <a:r>
              <a:rPr lang="en-US"/>
              <a:t> k </a:t>
            </a:r>
            <a:r>
              <a:rPr lang="en-US" err="1"/>
              <a:t>thì</a:t>
            </a:r>
            <a:r>
              <a:rPr lang="en-US"/>
              <a:t> + 1 </a:t>
            </a:r>
            <a:r>
              <a:rPr lang="en-US" err="1"/>
              <a:t>vào</a:t>
            </a:r>
            <a:r>
              <a:rPr lang="en-US"/>
              <a:t> </a:t>
            </a:r>
            <a:r>
              <a:rPr lang="en-US" err="1"/>
              <a:t>freq</a:t>
            </a:r>
            <a:endParaRPr/>
          </a:p>
        </p:txBody>
      </p:sp>
    </p:spTree>
    <p:extLst>
      <p:ext uri="{BB962C8B-B14F-4D97-AF65-F5344CB8AC3E}">
        <p14:creationId xmlns:p14="http://schemas.microsoft.com/office/powerpoint/2010/main" val="3716743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Nếu</a:t>
            </a:r>
            <a:r>
              <a:rPr lang="en-US"/>
              <a:t> </a:t>
            </a:r>
            <a:r>
              <a:rPr lang="en-US" err="1"/>
              <a:t>như</a:t>
            </a:r>
            <a:r>
              <a:rPr lang="en-US"/>
              <a:t> term </a:t>
            </a:r>
            <a:r>
              <a:rPr lang="en-US" err="1"/>
              <a:t>đó</a:t>
            </a:r>
            <a:r>
              <a:rPr lang="en-US"/>
              <a:t> </a:t>
            </a:r>
            <a:r>
              <a:rPr lang="en-US" err="1"/>
              <a:t>lần</a:t>
            </a:r>
            <a:r>
              <a:rPr lang="en-US"/>
              <a:t> </a:t>
            </a:r>
            <a:r>
              <a:rPr lang="en-US" err="1"/>
              <a:t>đầu</a:t>
            </a:r>
            <a:r>
              <a:rPr lang="en-US"/>
              <a:t> </a:t>
            </a:r>
            <a:r>
              <a:rPr lang="en-US" err="1"/>
              <a:t>xuất</a:t>
            </a:r>
            <a:r>
              <a:rPr lang="en-US"/>
              <a:t> </a:t>
            </a:r>
            <a:r>
              <a:rPr lang="en-US" err="1"/>
              <a:t>hiện</a:t>
            </a:r>
            <a:r>
              <a:rPr lang="en-US"/>
              <a:t> </a:t>
            </a:r>
            <a:r>
              <a:rPr lang="en-US" err="1"/>
              <a:t>thì</a:t>
            </a:r>
            <a:r>
              <a:rPr lang="en-US"/>
              <a:t> </a:t>
            </a:r>
            <a:r>
              <a:rPr lang="en-US" err="1"/>
              <a:t>là</a:t>
            </a:r>
            <a:r>
              <a:rPr lang="en-US"/>
              <a:t> </a:t>
            </a:r>
            <a:r>
              <a:rPr lang="en-US" err="1"/>
              <a:t>freq</a:t>
            </a:r>
            <a:r>
              <a:rPr lang="en-US"/>
              <a:t> = 1 </a:t>
            </a:r>
            <a:r>
              <a:rPr lang="en-US" err="1"/>
              <a:t>và</a:t>
            </a:r>
            <a:r>
              <a:rPr lang="en-US"/>
              <a:t> </a:t>
            </a:r>
            <a:r>
              <a:rPr lang="en-US" err="1"/>
              <a:t>nếu</a:t>
            </a:r>
            <a:r>
              <a:rPr lang="en-US"/>
              <a:t> k </a:t>
            </a:r>
            <a:r>
              <a:rPr lang="en-US" err="1"/>
              <a:t>thì</a:t>
            </a:r>
            <a:r>
              <a:rPr lang="en-US"/>
              <a:t> + 1 </a:t>
            </a:r>
            <a:r>
              <a:rPr lang="en-US" err="1"/>
              <a:t>vào</a:t>
            </a:r>
            <a:r>
              <a:rPr lang="en-US"/>
              <a:t> </a:t>
            </a:r>
            <a:r>
              <a:rPr lang="en-US" err="1"/>
              <a:t>freq</a:t>
            </a:r>
            <a:endParaRPr/>
          </a:p>
        </p:txBody>
      </p:sp>
    </p:spTree>
    <p:extLst>
      <p:ext uri="{BB962C8B-B14F-4D97-AF65-F5344CB8AC3E}">
        <p14:creationId xmlns:p14="http://schemas.microsoft.com/office/powerpoint/2010/main" val="18627760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Nếu</a:t>
            </a:r>
            <a:r>
              <a:rPr lang="en-US"/>
              <a:t> </a:t>
            </a:r>
            <a:r>
              <a:rPr lang="en-US" err="1"/>
              <a:t>như</a:t>
            </a:r>
            <a:r>
              <a:rPr lang="en-US"/>
              <a:t> term </a:t>
            </a:r>
            <a:r>
              <a:rPr lang="en-US" err="1"/>
              <a:t>đó</a:t>
            </a:r>
            <a:r>
              <a:rPr lang="en-US"/>
              <a:t> </a:t>
            </a:r>
            <a:r>
              <a:rPr lang="en-US" err="1"/>
              <a:t>lần</a:t>
            </a:r>
            <a:r>
              <a:rPr lang="en-US"/>
              <a:t> </a:t>
            </a:r>
            <a:r>
              <a:rPr lang="en-US" err="1"/>
              <a:t>đầu</a:t>
            </a:r>
            <a:r>
              <a:rPr lang="en-US"/>
              <a:t> </a:t>
            </a:r>
            <a:r>
              <a:rPr lang="en-US" err="1"/>
              <a:t>xuất</a:t>
            </a:r>
            <a:r>
              <a:rPr lang="en-US"/>
              <a:t> </a:t>
            </a:r>
            <a:r>
              <a:rPr lang="en-US" err="1"/>
              <a:t>hiện</a:t>
            </a:r>
            <a:r>
              <a:rPr lang="en-US"/>
              <a:t> </a:t>
            </a:r>
            <a:r>
              <a:rPr lang="en-US" err="1"/>
              <a:t>thì</a:t>
            </a:r>
            <a:r>
              <a:rPr lang="en-US"/>
              <a:t> </a:t>
            </a:r>
            <a:r>
              <a:rPr lang="en-US" err="1"/>
              <a:t>là</a:t>
            </a:r>
            <a:r>
              <a:rPr lang="en-US"/>
              <a:t> </a:t>
            </a:r>
            <a:r>
              <a:rPr lang="en-US" err="1"/>
              <a:t>freq</a:t>
            </a:r>
            <a:r>
              <a:rPr lang="en-US"/>
              <a:t> = 1 </a:t>
            </a:r>
            <a:r>
              <a:rPr lang="en-US" err="1"/>
              <a:t>và</a:t>
            </a:r>
            <a:r>
              <a:rPr lang="en-US"/>
              <a:t> </a:t>
            </a:r>
            <a:r>
              <a:rPr lang="en-US" err="1"/>
              <a:t>nếu</a:t>
            </a:r>
            <a:r>
              <a:rPr lang="en-US"/>
              <a:t> k </a:t>
            </a:r>
            <a:r>
              <a:rPr lang="en-US" err="1"/>
              <a:t>thì</a:t>
            </a:r>
            <a:r>
              <a:rPr lang="en-US"/>
              <a:t> + 1 </a:t>
            </a:r>
            <a:r>
              <a:rPr lang="en-US" err="1"/>
              <a:t>vào</a:t>
            </a:r>
            <a:r>
              <a:rPr lang="en-US"/>
              <a:t> </a:t>
            </a:r>
            <a:r>
              <a:rPr lang="en-US" err="1"/>
              <a:t>freq</a:t>
            </a:r>
            <a:endParaRPr/>
          </a:p>
        </p:txBody>
      </p:sp>
    </p:spTree>
    <p:extLst>
      <p:ext uri="{BB962C8B-B14F-4D97-AF65-F5344CB8AC3E}">
        <p14:creationId xmlns:p14="http://schemas.microsoft.com/office/powerpoint/2010/main" val="3329832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Nếu</a:t>
            </a:r>
            <a:r>
              <a:rPr lang="en-US"/>
              <a:t> </a:t>
            </a:r>
            <a:r>
              <a:rPr lang="en-US" err="1"/>
              <a:t>như</a:t>
            </a:r>
            <a:r>
              <a:rPr lang="en-US"/>
              <a:t> term </a:t>
            </a:r>
            <a:r>
              <a:rPr lang="en-US" err="1"/>
              <a:t>đó</a:t>
            </a:r>
            <a:r>
              <a:rPr lang="en-US"/>
              <a:t> </a:t>
            </a:r>
            <a:r>
              <a:rPr lang="en-US" err="1"/>
              <a:t>lần</a:t>
            </a:r>
            <a:r>
              <a:rPr lang="en-US"/>
              <a:t> </a:t>
            </a:r>
            <a:r>
              <a:rPr lang="en-US" err="1"/>
              <a:t>đầu</a:t>
            </a:r>
            <a:r>
              <a:rPr lang="en-US"/>
              <a:t> </a:t>
            </a:r>
            <a:r>
              <a:rPr lang="en-US" err="1"/>
              <a:t>xuất</a:t>
            </a:r>
            <a:r>
              <a:rPr lang="en-US"/>
              <a:t> </a:t>
            </a:r>
            <a:r>
              <a:rPr lang="en-US" err="1"/>
              <a:t>hiện</a:t>
            </a:r>
            <a:r>
              <a:rPr lang="en-US"/>
              <a:t> </a:t>
            </a:r>
            <a:r>
              <a:rPr lang="en-US" err="1"/>
              <a:t>thì</a:t>
            </a:r>
            <a:r>
              <a:rPr lang="en-US"/>
              <a:t> </a:t>
            </a:r>
            <a:r>
              <a:rPr lang="en-US" err="1"/>
              <a:t>là</a:t>
            </a:r>
            <a:r>
              <a:rPr lang="en-US"/>
              <a:t> </a:t>
            </a:r>
            <a:r>
              <a:rPr lang="en-US" err="1"/>
              <a:t>freq</a:t>
            </a:r>
            <a:r>
              <a:rPr lang="en-US"/>
              <a:t> = 1 </a:t>
            </a:r>
            <a:r>
              <a:rPr lang="en-US" err="1"/>
              <a:t>và</a:t>
            </a:r>
            <a:r>
              <a:rPr lang="en-US"/>
              <a:t> </a:t>
            </a:r>
            <a:r>
              <a:rPr lang="en-US" err="1"/>
              <a:t>nếu</a:t>
            </a:r>
            <a:r>
              <a:rPr lang="en-US"/>
              <a:t> k </a:t>
            </a:r>
            <a:r>
              <a:rPr lang="en-US" err="1"/>
              <a:t>thì</a:t>
            </a:r>
            <a:r>
              <a:rPr lang="en-US"/>
              <a:t> + 1 </a:t>
            </a:r>
            <a:r>
              <a:rPr lang="en-US" err="1"/>
              <a:t>vào</a:t>
            </a:r>
            <a:r>
              <a:rPr lang="en-US"/>
              <a:t> </a:t>
            </a:r>
            <a:r>
              <a:rPr lang="en-US" err="1"/>
              <a:t>freq</a:t>
            </a:r>
            <a:endParaRPr/>
          </a:p>
        </p:txBody>
      </p:sp>
    </p:spTree>
    <p:extLst>
      <p:ext uri="{BB962C8B-B14F-4D97-AF65-F5344CB8AC3E}">
        <p14:creationId xmlns:p14="http://schemas.microsoft.com/office/powerpoint/2010/main" val="3601524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039b798a7a_0_20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039b798a7a_0_20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Nếu</a:t>
            </a:r>
            <a:r>
              <a:rPr lang="en-US"/>
              <a:t> </a:t>
            </a:r>
            <a:r>
              <a:rPr lang="en-US" err="1"/>
              <a:t>như</a:t>
            </a:r>
            <a:r>
              <a:rPr lang="en-US"/>
              <a:t> term </a:t>
            </a:r>
            <a:r>
              <a:rPr lang="en-US" err="1"/>
              <a:t>đó</a:t>
            </a:r>
            <a:r>
              <a:rPr lang="en-US"/>
              <a:t> </a:t>
            </a:r>
            <a:r>
              <a:rPr lang="en-US" err="1"/>
              <a:t>lần</a:t>
            </a:r>
            <a:r>
              <a:rPr lang="en-US"/>
              <a:t> </a:t>
            </a:r>
            <a:r>
              <a:rPr lang="en-US" err="1"/>
              <a:t>đầu</a:t>
            </a:r>
            <a:r>
              <a:rPr lang="en-US"/>
              <a:t> </a:t>
            </a:r>
            <a:r>
              <a:rPr lang="en-US" err="1"/>
              <a:t>xuất</a:t>
            </a:r>
            <a:r>
              <a:rPr lang="en-US"/>
              <a:t> </a:t>
            </a:r>
            <a:r>
              <a:rPr lang="en-US" err="1"/>
              <a:t>hiện</a:t>
            </a:r>
            <a:r>
              <a:rPr lang="en-US"/>
              <a:t> </a:t>
            </a:r>
            <a:r>
              <a:rPr lang="en-US" err="1"/>
              <a:t>thì</a:t>
            </a:r>
            <a:r>
              <a:rPr lang="en-US"/>
              <a:t> </a:t>
            </a:r>
            <a:r>
              <a:rPr lang="en-US" err="1"/>
              <a:t>là</a:t>
            </a:r>
            <a:r>
              <a:rPr lang="en-US"/>
              <a:t> </a:t>
            </a:r>
            <a:r>
              <a:rPr lang="en-US" err="1"/>
              <a:t>freq</a:t>
            </a:r>
            <a:r>
              <a:rPr lang="en-US"/>
              <a:t> = 1 </a:t>
            </a:r>
            <a:r>
              <a:rPr lang="en-US" err="1"/>
              <a:t>và</a:t>
            </a:r>
            <a:r>
              <a:rPr lang="en-US"/>
              <a:t> </a:t>
            </a:r>
            <a:r>
              <a:rPr lang="en-US" err="1"/>
              <a:t>nếu</a:t>
            </a:r>
            <a:r>
              <a:rPr lang="en-US"/>
              <a:t> k </a:t>
            </a:r>
            <a:r>
              <a:rPr lang="en-US" err="1"/>
              <a:t>thì</a:t>
            </a:r>
            <a:r>
              <a:rPr lang="en-US"/>
              <a:t> + 1 </a:t>
            </a:r>
            <a:r>
              <a:rPr lang="en-US" err="1"/>
              <a:t>vào</a:t>
            </a:r>
            <a:r>
              <a:rPr lang="en-US"/>
              <a:t> </a:t>
            </a:r>
            <a:r>
              <a:rPr lang="en-US" err="1"/>
              <a:t>freq</a:t>
            </a:r>
            <a:endParaRPr/>
          </a:p>
        </p:txBody>
      </p:sp>
    </p:spTree>
    <p:extLst>
      <p:ext uri="{BB962C8B-B14F-4D97-AF65-F5344CB8AC3E}">
        <p14:creationId xmlns:p14="http://schemas.microsoft.com/office/powerpoint/2010/main" val="14097973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Nếu</a:t>
            </a:r>
            <a:r>
              <a:rPr lang="en-US"/>
              <a:t> </a:t>
            </a:r>
            <a:r>
              <a:rPr lang="en-US" err="1"/>
              <a:t>như</a:t>
            </a:r>
            <a:r>
              <a:rPr lang="en-US"/>
              <a:t> term </a:t>
            </a:r>
            <a:r>
              <a:rPr lang="en-US" err="1"/>
              <a:t>đó</a:t>
            </a:r>
            <a:r>
              <a:rPr lang="en-US"/>
              <a:t> </a:t>
            </a:r>
            <a:r>
              <a:rPr lang="en-US" err="1"/>
              <a:t>lần</a:t>
            </a:r>
            <a:r>
              <a:rPr lang="en-US"/>
              <a:t> </a:t>
            </a:r>
            <a:r>
              <a:rPr lang="en-US" err="1"/>
              <a:t>đầu</a:t>
            </a:r>
            <a:r>
              <a:rPr lang="en-US"/>
              <a:t> </a:t>
            </a:r>
            <a:r>
              <a:rPr lang="en-US" err="1"/>
              <a:t>xuất</a:t>
            </a:r>
            <a:r>
              <a:rPr lang="en-US"/>
              <a:t> </a:t>
            </a:r>
            <a:r>
              <a:rPr lang="en-US" err="1"/>
              <a:t>hiện</a:t>
            </a:r>
            <a:r>
              <a:rPr lang="en-US"/>
              <a:t> </a:t>
            </a:r>
            <a:r>
              <a:rPr lang="en-US" err="1"/>
              <a:t>thì</a:t>
            </a:r>
            <a:r>
              <a:rPr lang="en-US"/>
              <a:t> </a:t>
            </a:r>
            <a:r>
              <a:rPr lang="en-US" err="1"/>
              <a:t>là</a:t>
            </a:r>
            <a:r>
              <a:rPr lang="en-US"/>
              <a:t> </a:t>
            </a:r>
            <a:r>
              <a:rPr lang="en-US" err="1"/>
              <a:t>freq</a:t>
            </a:r>
            <a:r>
              <a:rPr lang="en-US"/>
              <a:t> = 1 </a:t>
            </a:r>
            <a:r>
              <a:rPr lang="en-US" err="1"/>
              <a:t>và</a:t>
            </a:r>
            <a:r>
              <a:rPr lang="en-US"/>
              <a:t> </a:t>
            </a:r>
            <a:r>
              <a:rPr lang="en-US" err="1"/>
              <a:t>nếu</a:t>
            </a:r>
            <a:r>
              <a:rPr lang="en-US"/>
              <a:t> k </a:t>
            </a:r>
            <a:r>
              <a:rPr lang="en-US" err="1"/>
              <a:t>thì</a:t>
            </a:r>
            <a:r>
              <a:rPr lang="en-US"/>
              <a:t> + 1 </a:t>
            </a:r>
            <a:r>
              <a:rPr lang="en-US" err="1"/>
              <a:t>vào</a:t>
            </a:r>
            <a:r>
              <a:rPr lang="en-US"/>
              <a:t> </a:t>
            </a:r>
            <a:r>
              <a:rPr lang="en-US" err="1"/>
              <a:t>freq</a:t>
            </a:r>
            <a:endParaRPr/>
          </a:p>
        </p:txBody>
      </p:sp>
    </p:spTree>
    <p:extLst>
      <p:ext uri="{BB962C8B-B14F-4D97-AF65-F5344CB8AC3E}">
        <p14:creationId xmlns:p14="http://schemas.microsoft.com/office/powerpoint/2010/main" val="8079713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Nếu</a:t>
            </a:r>
            <a:r>
              <a:rPr lang="en-US"/>
              <a:t> </a:t>
            </a:r>
            <a:r>
              <a:rPr lang="en-US" err="1"/>
              <a:t>như</a:t>
            </a:r>
            <a:r>
              <a:rPr lang="en-US"/>
              <a:t> term </a:t>
            </a:r>
            <a:r>
              <a:rPr lang="en-US" err="1"/>
              <a:t>đó</a:t>
            </a:r>
            <a:r>
              <a:rPr lang="en-US"/>
              <a:t> </a:t>
            </a:r>
            <a:r>
              <a:rPr lang="en-US" err="1"/>
              <a:t>lần</a:t>
            </a:r>
            <a:r>
              <a:rPr lang="en-US"/>
              <a:t> </a:t>
            </a:r>
            <a:r>
              <a:rPr lang="en-US" err="1"/>
              <a:t>đầu</a:t>
            </a:r>
            <a:r>
              <a:rPr lang="en-US"/>
              <a:t> </a:t>
            </a:r>
            <a:r>
              <a:rPr lang="en-US" err="1"/>
              <a:t>xuất</a:t>
            </a:r>
            <a:r>
              <a:rPr lang="en-US"/>
              <a:t> </a:t>
            </a:r>
            <a:r>
              <a:rPr lang="en-US" err="1"/>
              <a:t>hiện</a:t>
            </a:r>
            <a:r>
              <a:rPr lang="en-US"/>
              <a:t> </a:t>
            </a:r>
            <a:r>
              <a:rPr lang="en-US" err="1"/>
              <a:t>thì</a:t>
            </a:r>
            <a:r>
              <a:rPr lang="en-US"/>
              <a:t> </a:t>
            </a:r>
            <a:r>
              <a:rPr lang="en-US" err="1"/>
              <a:t>là</a:t>
            </a:r>
            <a:r>
              <a:rPr lang="en-US"/>
              <a:t> </a:t>
            </a:r>
            <a:r>
              <a:rPr lang="en-US" err="1"/>
              <a:t>freq</a:t>
            </a:r>
            <a:r>
              <a:rPr lang="en-US"/>
              <a:t> = 1 </a:t>
            </a:r>
            <a:r>
              <a:rPr lang="en-US" err="1"/>
              <a:t>và</a:t>
            </a:r>
            <a:r>
              <a:rPr lang="en-US"/>
              <a:t> </a:t>
            </a:r>
            <a:r>
              <a:rPr lang="en-US" err="1"/>
              <a:t>nếu</a:t>
            </a:r>
            <a:r>
              <a:rPr lang="en-US"/>
              <a:t> k </a:t>
            </a:r>
            <a:r>
              <a:rPr lang="en-US" err="1"/>
              <a:t>thì</a:t>
            </a:r>
            <a:r>
              <a:rPr lang="en-US"/>
              <a:t> + 1 </a:t>
            </a:r>
            <a:r>
              <a:rPr lang="en-US" err="1"/>
              <a:t>vào</a:t>
            </a:r>
            <a:r>
              <a:rPr lang="en-US"/>
              <a:t> </a:t>
            </a:r>
            <a:r>
              <a:rPr lang="en-US" err="1"/>
              <a:t>freq</a:t>
            </a:r>
            <a:endParaRPr/>
          </a:p>
        </p:txBody>
      </p:sp>
    </p:spTree>
    <p:extLst>
      <p:ext uri="{BB962C8B-B14F-4D97-AF65-F5344CB8AC3E}">
        <p14:creationId xmlns:p14="http://schemas.microsoft.com/office/powerpoint/2010/main" val="836998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0668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Nếu</a:t>
            </a:r>
            <a:r>
              <a:rPr lang="en-US"/>
              <a:t> </a:t>
            </a:r>
            <a:r>
              <a:rPr lang="en-US" err="1"/>
              <a:t>như</a:t>
            </a:r>
            <a:r>
              <a:rPr lang="en-US"/>
              <a:t> term </a:t>
            </a:r>
            <a:r>
              <a:rPr lang="en-US" err="1"/>
              <a:t>đó</a:t>
            </a:r>
            <a:r>
              <a:rPr lang="en-US"/>
              <a:t> </a:t>
            </a:r>
            <a:r>
              <a:rPr lang="en-US" err="1"/>
              <a:t>lần</a:t>
            </a:r>
            <a:r>
              <a:rPr lang="en-US"/>
              <a:t> </a:t>
            </a:r>
            <a:r>
              <a:rPr lang="en-US" err="1"/>
              <a:t>đầu</a:t>
            </a:r>
            <a:r>
              <a:rPr lang="en-US"/>
              <a:t> </a:t>
            </a:r>
            <a:r>
              <a:rPr lang="en-US" err="1"/>
              <a:t>xuất</a:t>
            </a:r>
            <a:r>
              <a:rPr lang="en-US"/>
              <a:t> </a:t>
            </a:r>
            <a:r>
              <a:rPr lang="en-US" err="1"/>
              <a:t>hiện</a:t>
            </a:r>
            <a:r>
              <a:rPr lang="en-US"/>
              <a:t> </a:t>
            </a:r>
            <a:r>
              <a:rPr lang="en-US" err="1"/>
              <a:t>thì</a:t>
            </a:r>
            <a:r>
              <a:rPr lang="en-US"/>
              <a:t> </a:t>
            </a:r>
            <a:r>
              <a:rPr lang="en-US" err="1"/>
              <a:t>là</a:t>
            </a:r>
            <a:r>
              <a:rPr lang="en-US"/>
              <a:t> </a:t>
            </a:r>
            <a:r>
              <a:rPr lang="en-US" err="1"/>
              <a:t>freq</a:t>
            </a:r>
            <a:r>
              <a:rPr lang="en-US"/>
              <a:t> = 1 </a:t>
            </a:r>
            <a:r>
              <a:rPr lang="en-US" err="1"/>
              <a:t>và</a:t>
            </a:r>
            <a:r>
              <a:rPr lang="en-US"/>
              <a:t> </a:t>
            </a:r>
            <a:r>
              <a:rPr lang="en-US" err="1"/>
              <a:t>nếu</a:t>
            </a:r>
            <a:r>
              <a:rPr lang="en-US"/>
              <a:t> k </a:t>
            </a:r>
            <a:r>
              <a:rPr lang="en-US" err="1"/>
              <a:t>thì</a:t>
            </a:r>
            <a:r>
              <a:rPr lang="en-US"/>
              <a:t> + 1 </a:t>
            </a:r>
            <a:r>
              <a:rPr lang="en-US" err="1"/>
              <a:t>vào</a:t>
            </a:r>
            <a:r>
              <a:rPr lang="en-US"/>
              <a:t> </a:t>
            </a:r>
            <a:r>
              <a:rPr lang="en-US" err="1"/>
              <a:t>freq</a:t>
            </a:r>
            <a:endParaRPr/>
          </a:p>
        </p:txBody>
      </p:sp>
    </p:spTree>
    <p:extLst>
      <p:ext uri="{BB962C8B-B14F-4D97-AF65-F5344CB8AC3E}">
        <p14:creationId xmlns:p14="http://schemas.microsoft.com/office/powerpoint/2010/main" val="1439319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Nếu</a:t>
            </a:r>
            <a:r>
              <a:rPr lang="en-US"/>
              <a:t> </a:t>
            </a:r>
            <a:r>
              <a:rPr lang="en-US" err="1"/>
              <a:t>như</a:t>
            </a:r>
            <a:r>
              <a:rPr lang="en-US"/>
              <a:t> term </a:t>
            </a:r>
            <a:r>
              <a:rPr lang="en-US" err="1"/>
              <a:t>đó</a:t>
            </a:r>
            <a:r>
              <a:rPr lang="en-US"/>
              <a:t> </a:t>
            </a:r>
            <a:r>
              <a:rPr lang="en-US" err="1"/>
              <a:t>lần</a:t>
            </a:r>
            <a:r>
              <a:rPr lang="en-US"/>
              <a:t> </a:t>
            </a:r>
            <a:r>
              <a:rPr lang="en-US" err="1"/>
              <a:t>đầu</a:t>
            </a:r>
            <a:r>
              <a:rPr lang="en-US"/>
              <a:t> </a:t>
            </a:r>
            <a:r>
              <a:rPr lang="en-US" err="1"/>
              <a:t>xuất</a:t>
            </a:r>
            <a:r>
              <a:rPr lang="en-US"/>
              <a:t> </a:t>
            </a:r>
            <a:r>
              <a:rPr lang="en-US" err="1"/>
              <a:t>hiện</a:t>
            </a:r>
            <a:r>
              <a:rPr lang="en-US"/>
              <a:t> </a:t>
            </a:r>
            <a:r>
              <a:rPr lang="en-US" err="1"/>
              <a:t>thì</a:t>
            </a:r>
            <a:r>
              <a:rPr lang="en-US"/>
              <a:t> </a:t>
            </a:r>
            <a:r>
              <a:rPr lang="en-US" err="1"/>
              <a:t>là</a:t>
            </a:r>
            <a:r>
              <a:rPr lang="en-US"/>
              <a:t> </a:t>
            </a:r>
            <a:r>
              <a:rPr lang="en-US" err="1"/>
              <a:t>freq</a:t>
            </a:r>
            <a:r>
              <a:rPr lang="en-US"/>
              <a:t> = 1 </a:t>
            </a:r>
            <a:r>
              <a:rPr lang="en-US" err="1"/>
              <a:t>và</a:t>
            </a:r>
            <a:r>
              <a:rPr lang="en-US"/>
              <a:t> </a:t>
            </a:r>
            <a:r>
              <a:rPr lang="en-US" err="1"/>
              <a:t>nếu</a:t>
            </a:r>
            <a:r>
              <a:rPr lang="en-US"/>
              <a:t> k </a:t>
            </a:r>
            <a:r>
              <a:rPr lang="en-US" err="1"/>
              <a:t>thì</a:t>
            </a:r>
            <a:r>
              <a:rPr lang="en-US"/>
              <a:t> + 1 </a:t>
            </a:r>
            <a:r>
              <a:rPr lang="en-US" err="1"/>
              <a:t>vào</a:t>
            </a:r>
            <a:r>
              <a:rPr lang="en-US"/>
              <a:t> </a:t>
            </a:r>
            <a:r>
              <a:rPr lang="en-US" err="1"/>
              <a:t>freq</a:t>
            </a:r>
            <a:endParaRPr/>
          </a:p>
        </p:txBody>
      </p:sp>
    </p:spTree>
    <p:extLst>
      <p:ext uri="{BB962C8B-B14F-4D97-AF65-F5344CB8AC3E}">
        <p14:creationId xmlns:p14="http://schemas.microsoft.com/office/powerpoint/2010/main" val="2755499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Nếu</a:t>
            </a:r>
            <a:r>
              <a:rPr lang="en-US"/>
              <a:t> </a:t>
            </a:r>
            <a:r>
              <a:rPr lang="en-US" err="1"/>
              <a:t>như</a:t>
            </a:r>
            <a:r>
              <a:rPr lang="en-US"/>
              <a:t> term </a:t>
            </a:r>
            <a:r>
              <a:rPr lang="en-US" err="1"/>
              <a:t>đó</a:t>
            </a:r>
            <a:r>
              <a:rPr lang="en-US"/>
              <a:t> </a:t>
            </a:r>
            <a:r>
              <a:rPr lang="en-US" err="1"/>
              <a:t>lần</a:t>
            </a:r>
            <a:r>
              <a:rPr lang="en-US"/>
              <a:t> </a:t>
            </a:r>
            <a:r>
              <a:rPr lang="en-US" err="1"/>
              <a:t>đầu</a:t>
            </a:r>
            <a:r>
              <a:rPr lang="en-US"/>
              <a:t> </a:t>
            </a:r>
            <a:r>
              <a:rPr lang="en-US" err="1"/>
              <a:t>xuất</a:t>
            </a:r>
            <a:r>
              <a:rPr lang="en-US"/>
              <a:t> </a:t>
            </a:r>
            <a:r>
              <a:rPr lang="en-US" err="1"/>
              <a:t>hiện</a:t>
            </a:r>
            <a:r>
              <a:rPr lang="en-US"/>
              <a:t> </a:t>
            </a:r>
            <a:r>
              <a:rPr lang="en-US" err="1"/>
              <a:t>thì</a:t>
            </a:r>
            <a:r>
              <a:rPr lang="en-US"/>
              <a:t> </a:t>
            </a:r>
            <a:r>
              <a:rPr lang="en-US" err="1"/>
              <a:t>là</a:t>
            </a:r>
            <a:r>
              <a:rPr lang="en-US"/>
              <a:t> </a:t>
            </a:r>
            <a:r>
              <a:rPr lang="en-US" err="1"/>
              <a:t>freq</a:t>
            </a:r>
            <a:r>
              <a:rPr lang="en-US"/>
              <a:t> = 1 </a:t>
            </a:r>
            <a:r>
              <a:rPr lang="en-US" err="1"/>
              <a:t>và</a:t>
            </a:r>
            <a:r>
              <a:rPr lang="en-US"/>
              <a:t> </a:t>
            </a:r>
            <a:r>
              <a:rPr lang="en-US" err="1"/>
              <a:t>nếu</a:t>
            </a:r>
            <a:r>
              <a:rPr lang="en-US"/>
              <a:t> k </a:t>
            </a:r>
            <a:r>
              <a:rPr lang="en-US" err="1"/>
              <a:t>thì</a:t>
            </a:r>
            <a:r>
              <a:rPr lang="en-US"/>
              <a:t> + 1 </a:t>
            </a:r>
            <a:r>
              <a:rPr lang="en-US" err="1"/>
              <a:t>vào</a:t>
            </a:r>
            <a:r>
              <a:rPr lang="en-US"/>
              <a:t> </a:t>
            </a:r>
            <a:r>
              <a:rPr lang="en-US" err="1"/>
              <a:t>freq</a:t>
            </a:r>
            <a:endParaRPr/>
          </a:p>
        </p:txBody>
      </p:sp>
    </p:spTree>
    <p:extLst>
      <p:ext uri="{BB962C8B-B14F-4D97-AF65-F5344CB8AC3E}">
        <p14:creationId xmlns:p14="http://schemas.microsoft.com/office/powerpoint/2010/main" val="1390863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Nếu</a:t>
            </a:r>
            <a:r>
              <a:rPr lang="en-US"/>
              <a:t> </a:t>
            </a:r>
            <a:r>
              <a:rPr lang="en-US" err="1"/>
              <a:t>như</a:t>
            </a:r>
            <a:r>
              <a:rPr lang="en-US"/>
              <a:t> term </a:t>
            </a:r>
            <a:r>
              <a:rPr lang="en-US" err="1"/>
              <a:t>đó</a:t>
            </a:r>
            <a:r>
              <a:rPr lang="en-US"/>
              <a:t> </a:t>
            </a:r>
            <a:r>
              <a:rPr lang="en-US" err="1"/>
              <a:t>lần</a:t>
            </a:r>
            <a:r>
              <a:rPr lang="en-US"/>
              <a:t> </a:t>
            </a:r>
            <a:r>
              <a:rPr lang="en-US" err="1"/>
              <a:t>đầu</a:t>
            </a:r>
            <a:r>
              <a:rPr lang="en-US"/>
              <a:t> </a:t>
            </a:r>
            <a:r>
              <a:rPr lang="en-US" err="1"/>
              <a:t>xuất</a:t>
            </a:r>
            <a:r>
              <a:rPr lang="en-US"/>
              <a:t> </a:t>
            </a:r>
            <a:r>
              <a:rPr lang="en-US" err="1"/>
              <a:t>hiện</a:t>
            </a:r>
            <a:r>
              <a:rPr lang="en-US"/>
              <a:t> </a:t>
            </a:r>
            <a:r>
              <a:rPr lang="en-US" err="1"/>
              <a:t>thì</a:t>
            </a:r>
            <a:r>
              <a:rPr lang="en-US"/>
              <a:t> </a:t>
            </a:r>
            <a:r>
              <a:rPr lang="en-US" err="1"/>
              <a:t>là</a:t>
            </a:r>
            <a:r>
              <a:rPr lang="en-US"/>
              <a:t> </a:t>
            </a:r>
            <a:r>
              <a:rPr lang="en-US" err="1"/>
              <a:t>freq</a:t>
            </a:r>
            <a:r>
              <a:rPr lang="en-US"/>
              <a:t> = 1 </a:t>
            </a:r>
            <a:r>
              <a:rPr lang="en-US" err="1"/>
              <a:t>và</a:t>
            </a:r>
            <a:r>
              <a:rPr lang="en-US"/>
              <a:t> </a:t>
            </a:r>
            <a:r>
              <a:rPr lang="en-US" err="1"/>
              <a:t>nếu</a:t>
            </a:r>
            <a:r>
              <a:rPr lang="en-US"/>
              <a:t> k </a:t>
            </a:r>
            <a:r>
              <a:rPr lang="en-US" err="1"/>
              <a:t>thì</a:t>
            </a:r>
            <a:r>
              <a:rPr lang="en-US"/>
              <a:t> + 1 </a:t>
            </a:r>
            <a:r>
              <a:rPr lang="en-US" err="1"/>
              <a:t>vào</a:t>
            </a:r>
            <a:r>
              <a:rPr lang="en-US"/>
              <a:t> </a:t>
            </a:r>
            <a:r>
              <a:rPr lang="en-US" err="1"/>
              <a:t>freq</a:t>
            </a:r>
            <a:endParaRPr/>
          </a:p>
        </p:txBody>
      </p:sp>
    </p:spTree>
    <p:extLst>
      <p:ext uri="{BB962C8B-B14F-4D97-AF65-F5344CB8AC3E}">
        <p14:creationId xmlns:p14="http://schemas.microsoft.com/office/powerpoint/2010/main" val="42005385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Nếu</a:t>
            </a:r>
            <a:r>
              <a:rPr lang="en-US"/>
              <a:t> </a:t>
            </a:r>
            <a:r>
              <a:rPr lang="en-US" err="1"/>
              <a:t>như</a:t>
            </a:r>
            <a:r>
              <a:rPr lang="en-US"/>
              <a:t> term </a:t>
            </a:r>
            <a:r>
              <a:rPr lang="en-US" err="1"/>
              <a:t>đó</a:t>
            </a:r>
            <a:r>
              <a:rPr lang="en-US"/>
              <a:t> </a:t>
            </a:r>
            <a:r>
              <a:rPr lang="en-US" err="1"/>
              <a:t>lần</a:t>
            </a:r>
            <a:r>
              <a:rPr lang="en-US"/>
              <a:t> </a:t>
            </a:r>
            <a:r>
              <a:rPr lang="en-US" err="1"/>
              <a:t>đầu</a:t>
            </a:r>
            <a:r>
              <a:rPr lang="en-US"/>
              <a:t> </a:t>
            </a:r>
            <a:r>
              <a:rPr lang="en-US" err="1"/>
              <a:t>xuất</a:t>
            </a:r>
            <a:r>
              <a:rPr lang="en-US"/>
              <a:t> </a:t>
            </a:r>
            <a:r>
              <a:rPr lang="en-US" err="1"/>
              <a:t>hiện</a:t>
            </a:r>
            <a:r>
              <a:rPr lang="en-US"/>
              <a:t> </a:t>
            </a:r>
            <a:r>
              <a:rPr lang="en-US" err="1"/>
              <a:t>thì</a:t>
            </a:r>
            <a:r>
              <a:rPr lang="en-US"/>
              <a:t> </a:t>
            </a:r>
            <a:r>
              <a:rPr lang="en-US" err="1"/>
              <a:t>là</a:t>
            </a:r>
            <a:r>
              <a:rPr lang="en-US"/>
              <a:t> </a:t>
            </a:r>
            <a:r>
              <a:rPr lang="en-US" err="1"/>
              <a:t>freq</a:t>
            </a:r>
            <a:r>
              <a:rPr lang="en-US"/>
              <a:t> = 1 </a:t>
            </a:r>
            <a:r>
              <a:rPr lang="en-US" err="1"/>
              <a:t>và</a:t>
            </a:r>
            <a:r>
              <a:rPr lang="en-US"/>
              <a:t> </a:t>
            </a:r>
            <a:r>
              <a:rPr lang="en-US" err="1"/>
              <a:t>nếu</a:t>
            </a:r>
            <a:r>
              <a:rPr lang="en-US"/>
              <a:t> k </a:t>
            </a:r>
            <a:r>
              <a:rPr lang="en-US" err="1"/>
              <a:t>thì</a:t>
            </a:r>
            <a:r>
              <a:rPr lang="en-US"/>
              <a:t> + 1 </a:t>
            </a:r>
            <a:r>
              <a:rPr lang="en-US" err="1"/>
              <a:t>vào</a:t>
            </a:r>
            <a:r>
              <a:rPr lang="en-US"/>
              <a:t> </a:t>
            </a:r>
            <a:r>
              <a:rPr lang="en-US" err="1"/>
              <a:t>freq</a:t>
            </a:r>
            <a:endParaRPr/>
          </a:p>
        </p:txBody>
      </p:sp>
    </p:spTree>
    <p:extLst>
      <p:ext uri="{BB962C8B-B14F-4D97-AF65-F5344CB8AC3E}">
        <p14:creationId xmlns:p14="http://schemas.microsoft.com/office/powerpoint/2010/main" val="21278804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Nếu</a:t>
            </a:r>
            <a:r>
              <a:rPr lang="en-US"/>
              <a:t> </a:t>
            </a:r>
            <a:r>
              <a:rPr lang="en-US" err="1"/>
              <a:t>như</a:t>
            </a:r>
            <a:r>
              <a:rPr lang="en-US"/>
              <a:t> term </a:t>
            </a:r>
            <a:r>
              <a:rPr lang="en-US" err="1"/>
              <a:t>đó</a:t>
            </a:r>
            <a:r>
              <a:rPr lang="en-US"/>
              <a:t> </a:t>
            </a:r>
            <a:r>
              <a:rPr lang="en-US" err="1"/>
              <a:t>lần</a:t>
            </a:r>
            <a:r>
              <a:rPr lang="en-US"/>
              <a:t> </a:t>
            </a:r>
            <a:r>
              <a:rPr lang="en-US" err="1"/>
              <a:t>đầu</a:t>
            </a:r>
            <a:r>
              <a:rPr lang="en-US"/>
              <a:t> </a:t>
            </a:r>
            <a:r>
              <a:rPr lang="en-US" err="1"/>
              <a:t>xuất</a:t>
            </a:r>
            <a:r>
              <a:rPr lang="en-US"/>
              <a:t> </a:t>
            </a:r>
            <a:r>
              <a:rPr lang="en-US" err="1"/>
              <a:t>hiện</a:t>
            </a:r>
            <a:r>
              <a:rPr lang="en-US"/>
              <a:t> </a:t>
            </a:r>
            <a:r>
              <a:rPr lang="en-US" err="1"/>
              <a:t>thì</a:t>
            </a:r>
            <a:r>
              <a:rPr lang="en-US"/>
              <a:t> </a:t>
            </a:r>
            <a:r>
              <a:rPr lang="en-US" err="1"/>
              <a:t>là</a:t>
            </a:r>
            <a:r>
              <a:rPr lang="en-US"/>
              <a:t> </a:t>
            </a:r>
            <a:r>
              <a:rPr lang="en-US" err="1"/>
              <a:t>freq</a:t>
            </a:r>
            <a:r>
              <a:rPr lang="en-US"/>
              <a:t> = 1 </a:t>
            </a:r>
            <a:r>
              <a:rPr lang="en-US" err="1"/>
              <a:t>và</a:t>
            </a:r>
            <a:r>
              <a:rPr lang="en-US"/>
              <a:t> </a:t>
            </a:r>
            <a:r>
              <a:rPr lang="en-US" err="1"/>
              <a:t>nếu</a:t>
            </a:r>
            <a:r>
              <a:rPr lang="en-US"/>
              <a:t> k </a:t>
            </a:r>
            <a:r>
              <a:rPr lang="en-US" err="1"/>
              <a:t>thì</a:t>
            </a:r>
            <a:r>
              <a:rPr lang="en-US"/>
              <a:t> + 1 </a:t>
            </a:r>
            <a:r>
              <a:rPr lang="en-US" err="1"/>
              <a:t>vào</a:t>
            </a:r>
            <a:r>
              <a:rPr lang="en-US"/>
              <a:t> </a:t>
            </a:r>
            <a:r>
              <a:rPr lang="en-US" err="1"/>
              <a:t>freq</a:t>
            </a:r>
            <a:endParaRPr/>
          </a:p>
        </p:txBody>
      </p:sp>
    </p:spTree>
    <p:extLst>
      <p:ext uri="{BB962C8B-B14F-4D97-AF65-F5344CB8AC3E}">
        <p14:creationId xmlns:p14="http://schemas.microsoft.com/office/powerpoint/2010/main" val="1145425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4777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3607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16111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033980edd9_1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033980edd9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37650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039b798a7a_0_20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039b798a7a_0_20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668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033980edd9_1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033980edd9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2057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039b798a7a_0_20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039b798a7a_0_20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185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9548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1372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49222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25025" y="1287600"/>
            <a:ext cx="6093900" cy="2568300"/>
          </a:xfrm>
          <a:prstGeom prst="rect">
            <a:avLst/>
          </a:prstGeom>
          <a:ln>
            <a:noFill/>
          </a:ln>
        </p:spPr>
        <p:txBody>
          <a:bodyPr spcFirstLastPara="1" wrap="square" lIns="91425" tIns="91425" rIns="91425" bIns="91425" anchor="ctr" anchorCtr="0">
            <a:noAutofit/>
          </a:bodyPr>
          <a:lstStyle>
            <a:lvl1pPr lvl="0" algn="ctr">
              <a:lnSpc>
                <a:spcPct val="80000"/>
              </a:lnSpc>
              <a:spcBef>
                <a:spcPts val="0"/>
              </a:spcBef>
              <a:spcAft>
                <a:spcPts val="0"/>
              </a:spcAft>
              <a:buClr>
                <a:srgbClr val="191919"/>
              </a:buClr>
              <a:buSzPts val="5200"/>
              <a:buNone/>
              <a:defRPr sz="6300">
                <a:solidFill>
                  <a:schemeClr val="lt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pic>
        <p:nvPicPr>
          <p:cNvPr id="10" name="Google Shape;10;p2"/>
          <p:cNvPicPr preferRelativeResize="0"/>
          <p:nvPr/>
        </p:nvPicPr>
        <p:blipFill>
          <a:blip r:embed="rId2">
            <a:alphaModFix/>
          </a:blip>
          <a:stretch>
            <a:fillRect/>
          </a:stretch>
        </p:blipFill>
        <p:spPr>
          <a:xfrm>
            <a:off x="-916625" y="-862950"/>
            <a:ext cx="3773148" cy="2514801"/>
          </a:xfrm>
          <a:prstGeom prst="rect">
            <a:avLst/>
          </a:prstGeom>
          <a:noFill/>
          <a:ln>
            <a:noFill/>
          </a:ln>
        </p:spPr>
      </p:pic>
      <p:pic>
        <p:nvPicPr>
          <p:cNvPr id="11" name="Google Shape;11;p2"/>
          <p:cNvPicPr preferRelativeResize="0"/>
          <p:nvPr/>
        </p:nvPicPr>
        <p:blipFill>
          <a:blip r:embed="rId3">
            <a:alphaModFix/>
          </a:blip>
          <a:stretch>
            <a:fillRect/>
          </a:stretch>
        </p:blipFill>
        <p:spPr>
          <a:xfrm rot="3115435">
            <a:off x="6922614" y="3621875"/>
            <a:ext cx="3797024" cy="253072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 name="Google Shape;66;p14"/>
          <p:cNvSpPr txBox="1">
            <a:spLocks noGrp="1"/>
          </p:cNvSpPr>
          <p:nvPr>
            <p:ph type="subTitle" idx="1"/>
          </p:nvPr>
        </p:nvSpPr>
        <p:spPr>
          <a:xfrm>
            <a:off x="720000" y="2032993"/>
            <a:ext cx="5837400" cy="1282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25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7"/>
        <p:cNvGrpSpPr/>
        <p:nvPr/>
      </p:nvGrpSpPr>
      <p:grpSpPr>
        <a:xfrm>
          <a:off x="0" y="0"/>
          <a:ext cx="0" cy="0"/>
          <a:chOff x="0" y="0"/>
          <a:chExt cx="0" cy="0"/>
        </a:xfrm>
      </p:grpSpPr>
      <p:pic>
        <p:nvPicPr>
          <p:cNvPr id="98" name="Google Shape;98;p20"/>
          <p:cNvPicPr preferRelativeResize="0"/>
          <p:nvPr/>
        </p:nvPicPr>
        <p:blipFill rotWithShape="1">
          <a:blip r:embed="rId2">
            <a:alphaModFix/>
          </a:blip>
          <a:srcRect l="16098" t="13538" r="23107" b="7240"/>
          <a:stretch/>
        </p:blipFill>
        <p:spPr>
          <a:xfrm flipH="1">
            <a:off x="7193500" y="162675"/>
            <a:ext cx="2293873" cy="1992374"/>
          </a:xfrm>
          <a:prstGeom prst="rect">
            <a:avLst/>
          </a:prstGeom>
          <a:noFill/>
          <a:ln>
            <a:noFill/>
          </a:ln>
        </p:spPr>
      </p:pic>
      <p:pic>
        <p:nvPicPr>
          <p:cNvPr id="99" name="Google Shape;99;p20"/>
          <p:cNvPicPr preferRelativeResize="0"/>
          <p:nvPr/>
        </p:nvPicPr>
        <p:blipFill rotWithShape="1">
          <a:blip r:embed="rId3">
            <a:alphaModFix/>
          </a:blip>
          <a:srcRect l="4430" t="24261" r="14715" b="29261"/>
          <a:stretch/>
        </p:blipFill>
        <p:spPr>
          <a:xfrm rot="2402629">
            <a:off x="-70532" y="154637"/>
            <a:ext cx="2008915" cy="769725"/>
          </a:xfrm>
          <a:prstGeom prst="rect">
            <a:avLst/>
          </a:prstGeom>
          <a:noFill/>
          <a:ln>
            <a:noFill/>
          </a:ln>
        </p:spPr>
      </p:pic>
      <p:pic>
        <p:nvPicPr>
          <p:cNvPr id="100" name="Google Shape;100;p20"/>
          <p:cNvPicPr preferRelativeResize="0"/>
          <p:nvPr/>
        </p:nvPicPr>
        <p:blipFill rotWithShape="1">
          <a:blip r:embed="rId4">
            <a:alphaModFix/>
          </a:blip>
          <a:srcRect l="18161" t="4903" r="27979" b="7691"/>
          <a:stretch/>
        </p:blipFill>
        <p:spPr>
          <a:xfrm>
            <a:off x="-913175" y="2366475"/>
            <a:ext cx="1490427" cy="161205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01"/>
        <p:cNvGrpSpPr/>
        <p:nvPr/>
      </p:nvGrpSpPr>
      <p:grpSpPr>
        <a:xfrm>
          <a:off x="0" y="0"/>
          <a:ext cx="0" cy="0"/>
          <a:chOff x="0" y="0"/>
          <a:chExt cx="0" cy="0"/>
        </a:xfrm>
      </p:grpSpPr>
      <p:pic>
        <p:nvPicPr>
          <p:cNvPr id="102" name="Google Shape;102;p21"/>
          <p:cNvPicPr preferRelativeResize="0"/>
          <p:nvPr/>
        </p:nvPicPr>
        <p:blipFill rotWithShape="1">
          <a:blip r:embed="rId2">
            <a:alphaModFix/>
          </a:blip>
          <a:srcRect l="21352" t="10743" r="29873" b="13112"/>
          <a:stretch/>
        </p:blipFill>
        <p:spPr>
          <a:xfrm>
            <a:off x="8075400" y="3809012"/>
            <a:ext cx="1596227" cy="1660925"/>
          </a:xfrm>
          <a:prstGeom prst="rect">
            <a:avLst/>
          </a:prstGeom>
          <a:noFill/>
          <a:ln>
            <a:noFill/>
          </a:ln>
        </p:spPr>
      </p:pic>
      <p:pic>
        <p:nvPicPr>
          <p:cNvPr id="103" name="Google Shape;103;p21"/>
          <p:cNvPicPr preferRelativeResize="0"/>
          <p:nvPr/>
        </p:nvPicPr>
        <p:blipFill rotWithShape="1">
          <a:blip r:embed="rId3">
            <a:alphaModFix/>
          </a:blip>
          <a:srcRect l="4430" t="24261" r="14715" b="29261"/>
          <a:stretch/>
        </p:blipFill>
        <p:spPr>
          <a:xfrm rot="2402629">
            <a:off x="7037343" y="3400162"/>
            <a:ext cx="2008915" cy="7697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20000" y="2414400"/>
            <a:ext cx="50676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20000" y="1601375"/>
            <a:ext cx="15582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a:spLocks noGrp="1"/>
          </p:cNvSpPr>
          <p:nvPr>
            <p:ph type="subTitle" idx="1"/>
          </p:nvPr>
        </p:nvSpPr>
        <p:spPr>
          <a:xfrm>
            <a:off x="720000" y="3167125"/>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713225" y="3227825"/>
            <a:ext cx="7717500" cy="13761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33" name="Google Shape;33;p8"/>
          <p:cNvPicPr preferRelativeResize="0"/>
          <p:nvPr/>
        </p:nvPicPr>
        <p:blipFill rotWithShape="1">
          <a:blip r:embed="rId2">
            <a:alphaModFix/>
          </a:blip>
          <a:srcRect l="18161" t="4903" r="27979" b="7691"/>
          <a:stretch/>
        </p:blipFill>
        <p:spPr>
          <a:xfrm flipH="1">
            <a:off x="-389664" y="-453825"/>
            <a:ext cx="1490427" cy="1612051"/>
          </a:xfrm>
          <a:prstGeom prst="rect">
            <a:avLst/>
          </a:prstGeom>
          <a:noFill/>
          <a:ln>
            <a:noFill/>
          </a:ln>
        </p:spPr>
      </p:pic>
      <p:pic>
        <p:nvPicPr>
          <p:cNvPr id="34" name="Google Shape;34;p8"/>
          <p:cNvPicPr preferRelativeResize="0"/>
          <p:nvPr/>
        </p:nvPicPr>
        <p:blipFill rotWithShape="1">
          <a:blip r:embed="rId3">
            <a:alphaModFix/>
          </a:blip>
          <a:srcRect l="11208" t="11222" r="21631" b="11222"/>
          <a:stretch/>
        </p:blipFill>
        <p:spPr>
          <a:xfrm>
            <a:off x="7428900" y="-281575"/>
            <a:ext cx="2133775" cy="16421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txBox="1">
            <a:spLocks noGrp="1"/>
          </p:cNvSpPr>
          <p:nvPr>
            <p:ph type="title"/>
          </p:nvPr>
        </p:nvSpPr>
        <p:spPr>
          <a:xfrm>
            <a:off x="2135550" y="12653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7" name="Google Shape;37;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no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720000" y="4014450"/>
            <a:ext cx="7704000" cy="5727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0"/>
        <p:cNvGrpSpPr/>
        <p:nvPr/>
      </p:nvGrpSpPr>
      <p:grpSpPr>
        <a:xfrm>
          <a:off x="0" y="0"/>
          <a:ext cx="0" cy="0"/>
          <a:chOff x="0" y="0"/>
          <a:chExt cx="0" cy="0"/>
        </a:xfrm>
      </p:grpSpPr>
      <p:sp>
        <p:nvSpPr>
          <p:cNvPr id="41" name="Google Shape;41;p11"/>
          <p:cNvSpPr txBox="1">
            <a:spLocks noGrp="1"/>
          </p:cNvSpPr>
          <p:nvPr>
            <p:ph type="title" hasCustomPrompt="1"/>
          </p:nvPr>
        </p:nvSpPr>
        <p:spPr>
          <a:xfrm>
            <a:off x="1284000" y="1288250"/>
            <a:ext cx="6576000" cy="1970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2" name="Google Shape;42;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4"/>
        <p:cNvGrpSpPr/>
        <p:nvPr/>
      </p:nvGrpSpPr>
      <p:grpSpPr>
        <a:xfrm>
          <a:off x="0" y="0"/>
          <a:ext cx="0" cy="0"/>
          <a:chOff x="0" y="0"/>
          <a:chExt cx="0" cy="0"/>
        </a:xfrm>
      </p:grpSpPr>
      <p:pic>
        <p:nvPicPr>
          <p:cNvPr id="45" name="Google Shape;45;p13"/>
          <p:cNvPicPr preferRelativeResize="0"/>
          <p:nvPr/>
        </p:nvPicPr>
        <p:blipFill rotWithShape="1">
          <a:blip r:embed="rId2">
            <a:alphaModFix/>
          </a:blip>
          <a:srcRect l="20163" t="9096" r="29428" b="9096"/>
          <a:stretch/>
        </p:blipFill>
        <p:spPr>
          <a:xfrm>
            <a:off x="8285075" y="4104450"/>
            <a:ext cx="1490427" cy="1612051"/>
          </a:xfrm>
          <a:prstGeom prst="rect">
            <a:avLst/>
          </a:prstGeom>
          <a:noFill/>
          <a:ln>
            <a:noFill/>
          </a:ln>
        </p:spPr>
      </p:pic>
      <p:pic>
        <p:nvPicPr>
          <p:cNvPr id="46" name="Google Shape;46;p13"/>
          <p:cNvPicPr preferRelativeResize="0"/>
          <p:nvPr/>
        </p:nvPicPr>
        <p:blipFill rotWithShape="1">
          <a:blip r:embed="rId3">
            <a:alphaModFix/>
          </a:blip>
          <a:srcRect l="11290" t="31958" r="37199" b="36700"/>
          <a:stretch/>
        </p:blipFill>
        <p:spPr>
          <a:xfrm>
            <a:off x="-247162" y="4388752"/>
            <a:ext cx="1523881" cy="617976"/>
          </a:xfrm>
          <a:prstGeom prst="rect">
            <a:avLst/>
          </a:prstGeom>
          <a:noFill/>
          <a:ln>
            <a:noFill/>
          </a:ln>
        </p:spPr>
      </p:pic>
      <p:sp>
        <p:nvSpPr>
          <p:cNvPr id="47" name="Google Shape;4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13"/>
          <p:cNvSpPr txBox="1">
            <a:spLocks noGrp="1"/>
          </p:cNvSpPr>
          <p:nvPr>
            <p:ph type="title" idx="2" hasCustomPrompt="1"/>
          </p:nvPr>
        </p:nvSpPr>
        <p:spPr>
          <a:xfrm>
            <a:off x="720000" y="1412000"/>
            <a:ext cx="563400" cy="617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27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 name="Google Shape;49;p13"/>
          <p:cNvSpPr txBox="1">
            <a:spLocks noGrp="1"/>
          </p:cNvSpPr>
          <p:nvPr>
            <p:ph type="subTitle" idx="1"/>
          </p:nvPr>
        </p:nvSpPr>
        <p:spPr>
          <a:xfrm>
            <a:off x="1283375" y="1412000"/>
            <a:ext cx="3244500" cy="6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2200">
                <a:solidFill>
                  <a:schemeClr val="accent1"/>
                </a:solidFill>
                <a:latin typeface="Arya"/>
                <a:ea typeface="Arya"/>
                <a:cs typeface="Arya"/>
                <a:sym typeface="Ary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0" name="Google Shape;50;p13"/>
          <p:cNvSpPr txBox="1">
            <a:spLocks noGrp="1"/>
          </p:cNvSpPr>
          <p:nvPr>
            <p:ph type="title" idx="3" hasCustomPrompt="1"/>
          </p:nvPr>
        </p:nvSpPr>
        <p:spPr>
          <a:xfrm>
            <a:off x="720000" y="2122183"/>
            <a:ext cx="563400" cy="617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27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4"/>
          </p:nvPr>
        </p:nvSpPr>
        <p:spPr>
          <a:xfrm>
            <a:off x="1283375" y="2122183"/>
            <a:ext cx="3244500" cy="6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2200">
                <a:solidFill>
                  <a:schemeClr val="accent1"/>
                </a:solidFill>
                <a:latin typeface="Arya"/>
                <a:ea typeface="Arya"/>
                <a:cs typeface="Arya"/>
                <a:sym typeface="Ary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2" name="Google Shape;52;p13"/>
          <p:cNvSpPr txBox="1">
            <a:spLocks noGrp="1"/>
          </p:cNvSpPr>
          <p:nvPr>
            <p:ph type="title" idx="5" hasCustomPrompt="1"/>
          </p:nvPr>
        </p:nvSpPr>
        <p:spPr>
          <a:xfrm>
            <a:off x="720000" y="2832366"/>
            <a:ext cx="563400" cy="617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27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subTitle" idx="6"/>
          </p:nvPr>
        </p:nvSpPr>
        <p:spPr>
          <a:xfrm>
            <a:off x="1283500" y="2832366"/>
            <a:ext cx="3244500" cy="6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2200">
                <a:solidFill>
                  <a:schemeClr val="accent1"/>
                </a:solidFill>
                <a:latin typeface="Arya"/>
                <a:ea typeface="Arya"/>
                <a:cs typeface="Arya"/>
                <a:sym typeface="Ary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 name="Google Shape;54;p13"/>
          <p:cNvSpPr txBox="1">
            <a:spLocks noGrp="1"/>
          </p:cNvSpPr>
          <p:nvPr>
            <p:ph type="title" idx="7" hasCustomPrompt="1"/>
          </p:nvPr>
        </p:nvSpPr>
        <p:spPr>
          <a:xfrm>
            <a:off x="720000" y="3542549"/>
            <a:ext cx="563400" cy="617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27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subTitle" idx="8"/>
          </p:nvPr>
        </p:nvSpPr>
        <p:spPr>
          <a:xfrm>
            <a:off x="1283500" y="3542549"/>
            <a:ext cx="3244500" cy="6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2200">
                <a:solidFill>
                  <a:schemeClr val="accent1"/>
                </a:solidFill>
                <a:latin typeface="Arya"/>
                <a:ea typeface="Arya"/>
                <a:cs typeface="Arya"/>
                <a:sym typeface="Ary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6" name="Google Shape;56;p13"/>
          <p:cNvSpPr txBox="1">
            <a:spLocks noGrp="1"/>
          </p:cNvSpPr>
          <p:nvPr>
            <p:ph type="title" idx="9" hasCustomPrompt="1"/>
          </p:nvPr>
        </p:nvSpPr>
        <p:spPr>
          <a:xfrm>
            <a:off x="4521225" y="1412000"/>
            <a:ext cx="563400" cy="617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27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subTitle" idx="13"/>
          </p:nvPr>
        </p:nvSpPr>
        <p:spPr>
          <a:xfrm>
            <a:off x="5084750" y="1412000"/>
            <a:ext cx="3244500" cy="6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2200">
                <a:solidFill>
                  <a:schemeClr val="accent1"/>
                </a:solidFill>
                <a:latin typeface="Arya"/>
                <a:ea typeface="Arya"/>
                <a:cs typeface="Arya"/>
                <a:sym typeface="Ary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8" name="Google Shape;58;p13"/>
          <p:cNvSpPr txBox="1">
            <a:spLocks noGrp="1"/>
          </p:cNvSpPr>
          <p:nvPr>
            <p:ph type="title" idx="14" hasCustomPrompt="1"/>
          </p:nvPr>
        </p:nvSpPr>
        <p:spPr>
          <a:xfrm>
            <a:off x="4521225" y="2122183"/>
            <a:ext cx="563400" cy="617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27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15"/>
          </p:nvPr>
        </p:nvSpPr>
        <p:spPr>
          <a:xfrm>
            <a:off x="5084750" y="2122183"/>
            <a:ext cx="3244500" cy="6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2200">
                <a:solidFill>
                  <a:schemeClr val="accent1"/>
                </a:solidFill>
                <a:latin typeface="Arya"/>
                <a:ea typeface="Arya"/>
                <a:cs typeface="Arya"/>
                <a:sym typeface="Ary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0" name="Google Shape;60;p13"/>
          <p:cNvSpPr txBox="1">
            <a:spLocks noGrp="1"/>
          </p:cNvSpPr>
          <p:nvPr>
            <p:ph type="title" idx="16" hasCustomPrompt="1"/>
          </p:nvPr>
        </p:nvSpPr>
        <p:spPr>
          <a:xfrm>
            <a:off x="4521225" y="2832366"/>
            <a:ext cx="563400" cy="617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27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17"/>
          </p:nvPr>
        </p:nvSpPr>
        <p:spPr>
          <a:xfrm>
            <a:off x="5084750" y="2832366"/>
            <a:ext cx="3244500" cy="6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2200">
                <a:solidFill>
                  <a:schemeClr val="accent1"/>
                </a:solidFill>
                <a:latin typeface="Arya"/>
                <a:ea typeface="Arya"/>
                <a:cs typeface="Arya"/>
                <a:sym typeface="Ary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2" name="Google Shape;62;p13"/>
          <p:cNvSpPr txBox="1">
            <a:spLocks noGrp="1"/>
          </p:cNvSpPr>
          <p:nvPr>
            <p:ph type="title" idx="18" hasCustomPrompt="1"/>
          </p:nvPr>
        </p:nvSpPr>
        <p:spPr>
          <a:xfrm>
            <a:off x="4521225" y="3542549"/>
            <a:ext cx="563400" cy="617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27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9"/>
          </p:nvPr>
        </p:nvSpPr>
        <p:spPr>
          <a:xfrm>
            <a:off x="5084750" y="3542549"/>
            <a:ext cx="3244500" cy="6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2200">
                <a:solidFill>
                  <a:schemeClr val="accent1"/>
                </a:solidFill>
                <a:latin typeface="Arya"/>
                <a:ea typeface="Arya"/>
                <a:cs typeface="Arya"/>
                <a:sym typeface="Ary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rya"/>
              <a:buNone/>
              <a:defRPr sz="3500" b="1">
                <a:solidFill>
                  <a:schemeClr val="dk1"/>
                </a:solidFill>
                <a:latin typeface="Arya"/>
                <a:ea typeface="Arya"/>
                <a:cs typeface="Arya"/>
                <a:sym typeface="Arya"/>
              </a:defRPr>
            </a:lvl1pPr>
            <a:lvl2pPr lvl="1" rtl="0">
              <a:spcBef>
                <a:spcPts val="0"/>
              </a:spcBef>
              <a:spcAft>
                <a:spcPts val="0"/>
              </a:spcAft>
              <a:buClr>
                <a:schemeClr val="dk1"/>
              </a:buClr>
              <a:buSzPts val="3500"/>
              <a:buFont typeface="Lexend Deca"/>
              <a:buNone/>
              <a:defRPr sz="3500" b="1">
                <a:solidFill>
                  <a:schemeClr val="dk1"/>
                </a:solidFill>
                <a:latin typeface="Lexend Deca"/>
                <a:ea typeface="Lexend Deca"/>
                <a:cs typeface="Lexend Deca"/>
                <a:sym typeface="Lexend Deca"/>
              </a:defRPr>
            </a:lvl2pPr>
            <a:lvl3pPr lvl="2" rtl="0">
              <a:spcBef>
                <a:spcPts val="0"/>
              </a:spcBef>
              <a:spcAft>
                <a:spcPts val="0"/>
              </a:spcAft>
              <a:buClr>
                <a:schemeClr val="dk1"/>
              </a:buClr>
              <a:buSzPts val="3500"/>
              <a:buFont typeface="Lexend Deca"/>
              <a:buNone/>
              <a:defRPr sz="3500" b="1">
                <a:solidFill>
                  <a:schemeClr val="dk1"/>
                </a:solidFill>
                <a:latin typeface="Lexend Deca"/>
                <a:ea typeface="Lexend Deca"/>
                <a:cs typeface="Lexend Deca"/>
                <a:sym typeface="Lexend Deca"/>
              </a:defRPr>
            </a:lvl3pPr>
            <a:lvl4pPr lvl="3" rtl="0">
              <a:spcBef>
                <a:spcPts val="0"/>
              </a:spcBef>
              <a:spcAft>
                <a:spcPts val="0"/>
              </a:spcAft>
              <a:buClr>
                <a:schemeClr val="dk1"/>
              </a:buClr>
              <a:buSzPts val="3500"/>
              <a:buFont typeface="Lexend Deca"/>
              <a:buNone/>
              <a:defRPr sz="3500" b="1">
                <a:solidFill>
                  <a:schemeClr val="dk1"/>
                </a:solidFill>
                <a:latin typeface="Lexend Deca"/>
                <a:ea typeface="Lexend Deca"/>
                <a:cs typeface="Lexend Deca"/>
                <a:sym typeface="Lexend Deca"/>
              </a:defRPr>
            </a:lvl4pPr>
            <a:lvl5pPr lvl="4" rtl="0">
              <a:spcBef>
                <a:spcPts val="0"/>
              </a:spcBef>
              <a:spcAft>
                <a:spcPts val="0"/>
              </a:spcAft>
              <a:buClr>
                <a:schemeClr val="dk1"/>
              </a:buClr>
              <a:buSzPts val="3500"/>
              <a:buFont typeface="Lexend Deca"/>
              <a:buNone/>
              <a:defRPr sz="3500" b="1">
                <a:solidFill>
                  <a:schemeClr val="dk1"/>
                </a:solidFill>
                <a:latin typeface="Lexend Deca"/>
                <a:ea typeface="Lexend Deca"/>
                <a:cs typeface="Lexend Deca"/>
                <a:sym typeface="Lexend Deca"/>
              </a:defRPr>
            </a:lvl5pPr>
            <a:lvl6pPr lvl="5" rtl="0">
              <a:spcBef>
                <a:spcPts val="0"/>
              </a:spcBef>
              <a:spcAft>
                <a:spcPts val="0"/>
              </a:spcAft>
              <a:buClr>
                <a:schemeClr val="dk1"/>
              </a:buClr>
              <a:buSzPts val="3500"/>
              <a:buFont typeface="Lexend Deca"/>
              <a:buNone/>
              <a:defRPr sz="3500" b="1">
                <a:solidFill>
                  <a:schemeClr val="dk1"/>
                </a:solidFill>
                <a:latin typeface="Lexend Deca"/>
                <a:ea typeface="Lexend Deca"/>
                <a:cs typeface="Lexend Deca"/>
                <a:sym typeface="Lexend Deca"/>
              </a:defRPr>
            </a:lvl6pPr>
            <a:lvl7pPr lvl="6" rtl="0">
              <a:spcBef>
                <a:spcPts val="0"/>
              </a:spcBef>
              <a:spcAft>
                <a:spcPts val="0"/>
              </a:spcAft>
              <a:buClr>
                <a:schemeClr val="dk1"/>
              </a:buClr>
              <a:buSzPts val="3500"/>
              <a:buFont typeface="Lexend Deca"/>
              <a:buNone/>
              <a:defRPr sz="3500" b="1">
                <a:solidFill>
                  <a:schemeClr val="dk1"/>
                </a:solidFill>
                <a:latin typeface="Lexend Deca"/>
                <a:ea typeface="Lexend Deca"/>
                <a:cs typeface="Lexend Deca"/>
                <a:sym typeface="Lexend Deca"/>
              </a:defRPr>
            </a:lvl7pPr>
            <a:lvl8pPr lvl="7" rtl="0">
              <a:spcBef>
                <a:spcPts val="0"/>
              </a:spcBef>
              <a:spcAft>
                <a:spcPts val="0"/>
              </a:spcAft>
              <a:buClr>
                <a:schemeClr val="dk1"/>
              </a:buClr>
              <a:buSzPts val="3500"/>
              <a:buFont typeface="Lexend Deca"/>
              <a:buNone/>
              <a:defRPr sz="3500" b="1">
                <a:solidFill>
                  <a:schemeClr val="dk1"/>
                </a:solidFill>
                <a:latin typeface="Lexend Deca"/>
                <a:ea typeface="Lexend Deca"/>
                <a:cs typeface="Lexend Deca"/>
                <a:sym typeface="Lexend Deca"/>
              </a:defRPr>
            </a:lvl8pPr>
            <a:lvl9pPr lvl="8" rtl="0">
              <a:spcBef>
                <a:spcPts val="0"/>
              </a:spcBef>
              <a:spcAft>
                <a:spcPts val="0"/>
              </a:spcAft>
              <a:buClr>
                <a:schemeClr val="dk1"/>
              </a:buClr>
              <a:buSzPts val="3500"/>
              <a:buFont typeface="Lexend Deca"/>
              <a:buNone/>
              <a:defRPr sz="3500" b="1">
                <a:solidFill>
                  <a:schemeClr val="dk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oto Sans"/>
              <a:buChar char="●"/>
              <a:defRPr>
                <a:solidFill>
                  <a:schemeClr val="dk1"/>
                </a:solidFill>
                <a:latin typeface="Noto Sans"/>
                <a:ea typeface="Noto Sans"/>
                <a:cs typeface="Noto Sans"/>
                <a:sym typeface="Noto Sans"/>
              </a:defRPr>
            </a:lvl1pPr>
            <a:lvl2pPr marL="914400" lvl="1" indent="-317500">
              <a:lnSpc>
                <a:spcPct val="100000"/>
              </a:lnSpc>
              <a:spcBef>
                <a:spcPts val="1600"/>
              </a:spcBef>
              <a:spcAft>
                <a:spcPts val="0"/>
              </a:spcAft>
              <a:buClr>
                <a:schemeClr val="dk1"/>
              </a:buClr>
              <a:buSzPts val="1400"/>
              <a:buFont typeface="Noto Sans"/>
              <a:buChar char="○"/>
              <a:defRPr>
                <a:solidFill>
                  <a:schemeClr val="dk1"/>
                </a:solidFill>
                <a:latin typeface="Noto Sans"/>
                <a:ea typeface="Noto Sans"/>
                <a:cs typeface="Noto Sans"/>
                <a:sym typeface="Noto Sans"/>
              </a:defRPr>
            </a:lvl2pPr>
            <a:lvl3pPr marL="1371600" lvl="2" indent="-317500">
              <a:lnSpc>
                <a:spcPct val="100000"/>
              </a:lnSpc>
              <a:spcBef>
                <a:spcPts val="1600"/>
              </a:spcBef>
              <a:spcAft>
                <a:spcPts val="0"/>
              </a:spcAft>
              <a:buClr>
                <a:schemeClr val="dk1"/>
              </a:buClr>
              <a:buSzPts val="1400"/>
              <a:buFont typeface="Noto Sans"/>
              <a:buChar char="■"/>
              <a:defRPr>
                <a:solidFill>
                  <a:schemeClr val="dk1"/>
                </a:solidFill>
                <a:latin typeface="Noto Sans"/>
                <a:ea typeface="Noto Sans"/>
                <a:cs typeface="Noto Sans"/>
                <a:sym typeface="Noto Sans"/>
              </a:defRPr>
            </a:lvl3pPr>
            <a:lvl4pPr marL="1828800" lvl="3" indent="-317500">
              <a:lnSpc>
                <a:spcPct val="100000"/>
              </a:lnSpc>
              <a:spcBef>
                <a:spcPts val="1600"/>
              </a:spcBef>
              <a:spcAft>
                <a:spcPts val="0"/>
              </a:spcAft>
              <a:buClr>
                <a:schemeClr val="dk1"/>
              </a:buClr>
              <a:buSzPts val="1400"/>
              <a:buFont typeface="Noto Sans"/>
              <a:buChar char="●"/>
              <a:defRPr>
                <a:solidFill>
                  <a:schemeClr val="dk1"/>
                </a:solidFill>
                <a:latin typeface="Noto Sans"/>
                <a:ea typeface="Noto Sans"/>
                <a:cs typeface="Noto Sans"/>
                <a:sym typeface="Noto Sans"/>
              </a:defRPr>
            </a:lvl4pPr>
            <a:lvl5pPr marL="2286000" lvl="4" indent="-317500">
              <a:lnSpc>
                <a:spcPct val="100000"/>
              </a:lnSpc>
              <a:spcBef>
                <a:spcPts val="1600"/>
              </a:spcBef>
              <a:spcAft>
                <a:spcPts val="0"/>
              </a:spcAft>
              <a:buClr>
                <a:schemeClr val="dk1"/>
              </a:buClr>
              <a:buSzPts val="1400"/>
              <a:buFont typeface="Noto Sans"/>
              <a:buChar char="○"/>
              <a:defRPr>
                <a:solidFill>
                  <a:schemeClr val="dk1"/>
                </a:solidFill>
                <a:latin typeface="Noto Sans"/>
                <a:ea typeface="Noto Sans"/>
                <a:cs typeface="Noto Sans"/>
                <a:sym typeface="Noto Sans"/>
              </a:defRPr>
            </a:lvl5pPr>
            <a:lvl6pPr marL="2743200" lvl="5" indent="-317500">
              <a:lnSpc>
                <a:spcPct val="100000"/>
              </a:lnSpc>
              <a:spcBef>
                <a:spcPts val="1600"/>
              </a:spcBef>
              <a:spcAft>
                <a:spcPts val="0"/>
              </a:spcAft>
              <a:buClr>
                <a:schemeClr val="dk1"/>
              </a:buClr>
              <a:buSzPts val="1400"/>
              <a:buFont typeface="Noto Sans"/>
              <a:buChar char="■"/>
              <a:defRPr>
                <a:solidFill>
                  <a:schemeClr val="dk1"/>
                </a:solidFill>
                <a:latin typeface="Noto Sans"/>
                <a:ea typeface="Noto Sans"/>
                <a:cs typeface="Noto Sans"/>
                <a:sym typeface="Noto Sans"/>
              </a:defRPr>
            </a:lvl6pPr>
            <a:lvl7pPr marL="3200400" lvl="6" indent="-317500">
              <a:lnSpc>
                <a:spcPct val="100000"/>
              </a:lnSpc>
              <a:spcBef>
                <a:spcPts val="1600"/>
              </a:spcBef>
              <a:spcAft>
                <a:spcPts val="0"/>
              </a:spcAft>
              <a:buClr>
                <a:schemeClr val="dk1"/>
              </a:buClr>
              <a:buSzPts val="1400"/>
              <a:buFont typeface="Noto Sans"/>
              <a:buChar char="●"/>
              <a:defRPr>
                <a:solidFill>
                  <a:schemeClr val="dk1"/>
                </a:solidFill>
                <a:latin typeface="Noto Sans"/>
                <a:ea typeface="Noto Sans"/>
                <a:cs typeface="Noto Sans"/>
                <a:sym typeface="Noto Sans"/>
              </a:defRPr>
            </a:lvl7pPr>
            <a:lvl8pPr marL="3657600" lvl="7" indent="-317500">
              <a:lnSpc>
                <a:spcPct val="100000"/>
              </a:lnSpc>
              <a:spcBef>
                <a:spcPts val="1600"/>
              </a:spcBef>
              <a:spcAft>
                <a:spcPts val="0"/>
              </a:spcAft>
              <a:buClr>
                <a:schemeClr val="dk1"/>
              </a:buClr>
              <a:buSzPts val="1400"/>
              <a:buFont typeface="Noto Sans"/>
              <a:buChar char="○"/>
              <a:defRPr>
                <a:solidFill>
                  <a:schemeClr val="dk1"/>
                </a:solidFill>
                <a:latin typeface="Noto Sans"/>
                <a:ea typeface="Noto Sans"/>
                <a:cs typeface="Noto Sans"/>
                <a:sym typeface="Noto Sans"/>
              </a:defRPr>
            </a:lvl8pPr>
            <a:lvl9pPr marL="4114800" lvl="8" indent="-317500">
              <a:lnSpc>
                <a:spcPct val="100000"/>
              </a:lnSpc>
              <a:spcBef>
                <a:spcPts val="1600"/>
              </a:spcBef>
              <a:spcAft>
                <a:spcPts val="1600"/>
              </a:spcAft>
              <a:buClr>
                <a:schemeClr val="dk1"/>
              </a:buClr>
              <a:buSzPts val="1400"/>
              <a:buFont typeface="Noto Sans"/>
              <a:buChar char="■"/>
              <a:defRPr>
                <a:solidFill>
                  <a:schemeClr val="dk1"/>
                </a:solidFill>
                <a:latin typeface="Noto Sans"/>
                <a:ea typeface="Noto Sans"/>
                <a:cs typeface="Noto Sans"/>
                <a:sym typeface="No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6" r:id="rId6"/>
    <p:sldLayoutId id="2147483657" r:id="rId7"/>
    <p:sldLayoutId id="2147483658" r:id="rId8"/>
    <p:sldLayoutId id="2147483659" r:id="rId9"/>
    <p:sldLayoutId id="2147483660" r:id="rId10"/>
    <p:sldLayoutId id="2147483666" r:id="rId11"/>
    <p:sldLayoutId id="2147483667"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 Id="rId4" Type="http://schemas.openxmlformats.org/officeDocument/2006/relationships/image" Target="../media/image1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6.png"/><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machinelearningmastery.com/a-gentle-introduction-to-vector-space-models/" TargetMode="External"/><Relationship Id="rId2" Type="http://schemas.openxmlformats.org/officeDocument/2006/relationships/hyperlink" Target="https://viblo.asia/p/tf-idf-algorithm-text-retrieval-and-search-engines-1Je5EmGY5nL" TargetMode="External"/><Relationship Id="rId1" Type="http://schemas.openxmlformats.org/officeDocument/2006/relationships/slideLayout" Target="../slideLayouts/slideLayout4.xml"/><Relationship Id="rId6" Type="http://schemas.openxmlformats.org/officeDocument/2006/relationships/hyperlink" Target="https://github.com/whoosh-community/whoosh" TargetMode="External"/><Relationship Id="rId5" Type="http://schemas.openxmlformats.org/officeDocument/2006/relationships/hyperlink" Target="https://www.ccs.neu.edu/home/jaa/CSG339.06F/Lectures/language.pdf" TargetMode="External"/><Relationship Id="rId4" Type="http://schemas.openxmlformats.org/officeDocument/2006/relationships/hyperlink" Target="https://redirect.cs.umbc.edu/~ian/irF02/lectures/07Models-VSM.pdf"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5"/>
          <p:cNvSpPr txBox="1">
            <a:spLocks noGrp="1"/>
          </p:cNvSpPr>
          <p:nvPr>
            <p:ph type="ctrTitle"/>
          </p:nvPr>
        </p:nvSpPr>
        <p:spPr>
          <a:xfrm>
            <a:off x="1525025" y="1287600"/>
            <a:ext cx="6093900" cy="25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900">
                <a:solidFill>
                  <a:schemeClr val="accent1"/>
                </a:solidFill>
              </a:rPr>
              <a:t>Truy xuất </a:t>
            </a:r>
            <a:br>
              <a:rPr lang="en" sz="6900">
                <a:solidFill>
                  <a:schemeClr val="accent1"/>
                </a:solidFill>
              </a:rPr>
            </a:br>
            <a:r>
              <a:rPr lang="en" sz="6900">
                <a:solidFill>
                  <a:schemeClr val="dk1"/>
                </a:solidFill>
              </a:rPr>
              <a:t>thông tin</a:t>
            </a:r>
            <a:endParaRPr sz="7500">
              <a:solidFill>
                <a:schemeClr val="dk1"/>
              </a:solidFill>
            </a:endParaRPr>
          </a:p>
        </p:txBody>
      </p:sp>
      <p:pic>
        <p:nvPicPr>
          <p:cNvPr id="115" name="Google Shape;115;p25"/>
          <p:cNvPicPr preferRelativeResize="0"/>
          <p:nvPr/>
        </p:nvPicPr>
        <p:blipFill>
          <a:blip r:embed="rId3">
            <a:alphaModFix/>
          </a:blip>
          <a:stretch>
            <a:fillRect/>
          </a:stretch>
        </p:blipFill>
        <p:spPr>
          <a:xfrm>
            <a:off x="6260902" y="-126975"/>
            <a:ext cx="2412677" cy="1608048"/>
          </a:xfrm>
          <a:prstGeom prst="rect">
            <a:avLst/>
          </a:prstGeom>
          <a:noFill/>
          <a:ln>
            <a:noFill/>
          </a:ln>
        </p:spPr>
      </p:pic>
      <p:pic>
        <p:nvPicPr>
          <p:cNvPr id="116" name="Google Shape;116;p25"/>
          <p:cNvPicPr preferRelativeResize="0"/>
          <p:nvPr/>
        </p:nvPicPr>
        <p:blipFill rotWithShape="1">
          <a:blip r:embed="rId4">
            <a:alphaModFix/>
          </a:blip>
          <a:srcRect l="20159" t="11699" r="29977" b="12427"/>
          <a:stretch/>
        </p:blipFill>
        <p:spPr>
          <a:xfrm rot="-527266">
            <a:off x="142648" y="1361512"/>
            <a:ext cx="1374248" cy="1393728"/>
          </a:xfrm>
          <a:prstGeom prst="rect">
            <a:avLst/>
          </a:prstGeom>
          <a:noFill/>
          <a:ln>
            <a:noFill/>
          </a:ln>
        </p:spPr>
      </p:pic>
      <p:pic>
        <p:nvPicPr>
          <p:cNvPr id="117" name="Google Shape;117;p25"/>
          <p:cNvPicPr preferRelativeResize="0"/>
          <p:nvPr/>
        </p:nvPicPr>
        <p:blipFill rotWithShape="1">
          <a:blip r:embed="rId5">
            <a:alphaModFix/>
          </a:blip>
          <a:srcRect l="4462" t="22381" r="14989" b="22381"/>
          <a:stretch/>
        </p:blipFill>
        <p:spPr>
          <a:xfrm>
            <a:off x="-153700" y="3703975"/>
            <a:ext cx="2446377" cy="1118201"/>
          </a:xfrm>
          <a:prstGeom prst="rect">
            <a:avLst/>
          </a:prstGeom>
          <a:noFill/>
          <a:ln>
            <a:noFill/>
          </a:ln>
        </p:spPr>
      </p:pic>
      <p:pic>
        <p:nvPicPr>
          <p:cNvPr id="118" name="Google Shape;118;p25"/>
          <p:cNvPicPr preferRelativeResize="0"/>
          <p:nvPr/>
        </p:nvPicPr>
        <p:blipFill rotWithShape="1">
          <a:blip r:embed="rId6">
            <a:alphaModFix/>
          </a:blip>
          <a:srcRect l="19125" t="10574" r="28932" b="10574"/>
          <a:stretch/>
        </p:blipFill>
        <p:spPr>
          <a:xfrm rot="3374364">
            <a:off x="7113473" y="2984350"/>
            <a:ext cx="1317304" cy="1332852"/>
          </a:xfrm>
          <a:prstGeom prst="rect">
            <a:avLst/>
          </a:prstGeom>
          <a:noFill/>
          <a:ln>
            <a:noFill/>
          </a:ln>
        </p:spPr>
      </p:pic>
      <p:sp>
        <p:nvSpPr>
          <p:cNvPr id="2" name="TextBox 1">
            <a:extLst>
              <a:ext uri="{FF2B5EF4-FFF2-40B4-BE49-F238E27FC236}">
                <a16:creationId xmlns:a16="http://schemas.microsoft.com/office/drawing/2014/main" id="{6688F7B9-B296-E21C-5F6B-48680296AB3B}"/>
              </a:ext>
            </a:extLst>
          </p:cNvPr>
          <p:cNvSpPr txBox="1"/>
          <p:nvPr/>
        </p:nvSpPr>
        <p:spPr>
          <a:xfrm>
            <a:off x="7265221" y="4835723"/>
            <a:ext cx="404037" cy="307777"/>
          </a:xfrm>
          <a:prstGeom prst="rect">
            <a:avLst/>
          </a:prstGeom>
          <a:noFill/>
        </p:spPr>
        <p:txBody>
          <a:bodyPr wrap="square" rtlCol="0">
            <a:spAutoFit/>
          </a:bodyPr>
          <a:lstStyle/>
          <a:p>
            <a:pPr algn="ctr"/>
            <a:r>
              <a:rPr lang="en-US" b="1">
                <a:solidFill>
                  <a:schemeClr val="accent1">
                    <a:lumMod val="50000"/>
                  </a:schemeClr>
                </a:solidFill>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0B15D6-BC64-63F6-2FAC-EF2A05DBD892}"/>
              </a:ext>
            </a:extLst>
          </p:cNvPr>
          <p:cNvSpPr txBox="1"/>
          <p:nvPr/>
        </p:nvSpPr>
        <p:spPr>
          <a:xfrm>
            <a:off x="515513" y="822000"/>
            <a:ext cx="7687340" cy="1524007"/>
          </a:xfrm>
          <a:prstGeom prst="rect">
            <a:avLst/>
          </a:prstGeom>
          <a:noFill/>
        </p:spPr>
        <p:txBody>
          <a:bodyPr wrap="square" rtlCol="0">
            <a:spAutoFit/>
          </a:bodyPr>
          <a:lstStyle/>
          <a:p>
            <a:pPr>
              <a:lnSpc>
                <a:spcPct val="150000"/>
              </a:lnSpc>
            </a:pPr>
            <a:r>
              <a:rPr lang="vi-VN" sz="1600">
                <a:latin typeface="Arial" panose="020B0604020202020204" pitchFamily="34" charset="0"/>
                <a:cs typeface="Arial" panose="020B0604020202020204" pitchFamily="34" charset="0"/>
              </a:rPr>
              <a:t>Stopword là các từ phổ biến trong ngôn ngữ có thể bị loại bỏ khỏi văn bản mà không ảnh hưởng nhiều đến nội dung của văn bản đó. Việc loại bỏ các stopword là một bước quan trọng trong tiền xử lý dữ liệu văn bản trong NLP, giúp giảm nhiễu, tăng tính nhất quán, giảm số lượng từ và tăng khả năng tương đồng của các từ.</a:t>
            </a:r>
          </a:p>
        </p:txBody>
      </p:sp>
      <p:sp>
        <p:nvSpPr>
          <p:cNvPr id="5" name="TextBox 4">
            <a:extLst>
              <a:ext uri="{FF2B5EF4-FFF2-40B4-BE49-F238E27FC236}">
                <a16:creationId xmlns:a16="http://schemas.microsoft.com/office/drawing/2014/main" id="{C6D3CBCF-5727-9B8A-7FD7-92CD7C105786}"/>
              </a:ext>
            </a:extLst>
          </p:cNvPr>
          <p:cNvSpPr txBox="1"/>
          <p:nvPr/>
        </p:nvSpPr>
        <p:spPr>
          <a:xfrm>
            <a:off x="1223757" y="3022215"/>
            <a:ext cx="6357938" cy="307777"/>
          </a:xfrm>
          <a:prstGeom prst="rect">
            <a:avLst/>
          </a:prstGeom>
          <a:solidFill>
            <a:schemeClr val="accent1">
              <a:lumMod val="60000"/>
              <a:lumOff val="40000"/>
            </a:schemeClr>
          </a:solidFill>
          <a:ln>
            <a:solidFill>
              <a:schemeClr val="accent1">
                <a:lumMod val="60000"/>
                <a:lumOff val="40000"/>
              </a:schemeClr>
            </a:solidFill>
          </a:ln>
        </p:spPr>
        <p:txBody>
          <a:bodyPr wrap="square" rtlCol="0">
            <a:spAutoFit/>
          </a:bodyPr>
          <a:lstStyle/>
          <a:p>
            <a:pPr algn="ctr"/>
            <a:r>
              <a:rPr lang="en-US" b="1">
                <a:solidFill>
                  <a:schemeClr val="bg1"/>
                </a:solidFill>
              </a:rPr>
              <a:t>Term after remove punctuation</a:t>
            </a:r>
          </a:p>
        </p:txBody>
      </p:sp>
      <p:graphicFrame>
        <p:nvGraphicFramePr>
          <p:cNvPr id="6" name="Table 4">
            <a:extLst>
              <a:ext uri="{FF2B5EF4-FFF2-40B4-BE49-F238E27FC236}">
                <a16:creationId xmlns:a16="http://schemas.microsoft.com/office/drawing/2014/main" id="{04D1EB85-2FAA-7D4E-F47F-6D6CA93F97CF}"/>
              </a:ext>
            </a:extLst>
          </p:cNvPr>
          <p:cNvGraphicFramePr>
            <a:graphicFrameLocks noGrp="1"/>
          </p:cNvGraphicFramePr>
          <p:nvPr>
            <p:extLst>
              <p:ext uri="{D42A27DB-BD31-4B8C-83A1-F6EECF244321}">
                <p14:modId xmlns:p14="http://schemas.microsoft.com/office/powerpoint/2010/main" val="1495805110"/>
              </p:ext>
            </p:extLst>
          </p:nvPr>
        </p:nvGraphicFramePr>
        <p:xfrm>
          <a:off x="1223757" y="3436199"/>
          <a:ext cx="6357938" cy="348565"/>
        </p:xfrm>
        <a:graphic>
          <a:graphicData uri="http://schemas.openxmlformats.org/drawingml/2006/table">
            <a:tbl>
              <a:tblPr firstRow="1" bandRow="1"/>
              <a:tblGrid>
                <a:gridCol w="809802">
                  <a:extLst>
                    <a:ext uri="{9D8B030D-6E8A-4147-A177-3AD203B41FA5}">
                      <a16:colId xmlns:a16="http://schemas.microsoft.com/office/drawing/2014/main" val="2704447973"/>
                    </a:ext>
                  </a:extLst>
                </a:gridCol>
                <a:gridCol w="589219">
                  <a:extLst>
                    <a:ext uri="{9D8B030D-6E8A-4147-A177-3AD203B41FA5}">
                      <a16:colId xmlns:a16="http://schemas.microsoft.com/office/drawing/2014/main" val="2344635031"/>
                    </a:ext>
                  </a:extLst>
                </a:gridCol>
                <a:gridCol w="666515">
                  <a:extLst>
                    <a:ext uri="{9D8B030D-6E8A-4147-A177-3AD203B41FA5}">
                      <a16:colId xmlns:a16="http://schemas.microsoft.com/office/drawing/2014/main" val="2759781743"/>
                    </a:ext>
                  </a:extLst>
                </a:gridCol>
                <a:gridCol w="706110">
                  <a:extLst>
                    <a:ext uri="{9D8B030D-6E8A-4147-A177-3AD203B41FA5}">
                      <a16:colId xmlns:a16="http://schemas.microsoft.com/office/drawing/2014/main" val="237315872"/>
                    </a:ext>
                  </a:extLst>
                </a:gridCol>
                <a:gridCol w="419149">
                  <a:extLst>
                    <a:ext uri="{9D8B030D-6E8A-4147-A177-3AD203B41FA5}">
                      <a16:colId xmlns:a16="http://schemas.microsoft.com/office/drawing/2014/main" val="2189931813"/>
                    </a:ext>
                  </a:extLst>
                </a:gridCol>
                <a:gridCol w="481396">
                  <a:extLst>
                    <a:ext uri="{9D8B030D-6E8A-4147-A177-3AD203B41FA5}">
                      <a16:colId xmlns:a16="http://schemas.microsoft.com/office/drawing/2014/main" val="2775264839"/>
                    </a:ext>
                  </a:extLst>
                </a:gridCol>
                <a:gridCol w="670055">
                  <a:extLst>
                    <a:ext uri="{9D8B030D-6E8A-4147-A177-3AD203B41FA5}">
                      <a16:colId xmlns:a16="http://schemas.microsoft.com/office/drawing/2014/main" val="3363521476"/>
                    </a:ext>
                  </a:extLst>
                </a:gridCol>
                <a:gridCol w="1115580">
                  <a:extLst>
                    <a:ext uri="{9D8B030D-6E8A-4147-A177-3AD203B41FA5}">
                      <a16:colId xmlns:a16="http://schemas.microsoft.com/office/drawing/2014/main" val="686772717"/>
                    </a:ext>
                  </a:extLst>
                </a:gridCol>
                <a:gridCol w="900112">
                  <a:extLst>
                    <a:ext uri="{9D8B030D-6E8A-4147-A177-3AD203B41FA5}">
                      <a16:colId xmlns:a16="http://schemas.microsoft.com/office/drawing/2014/main" val="2895634964"/>
                    </a:ext>
                  </a:extLst>
                </a:gridCol>
              </a:tblGrid>
              <a:tr h="348565">
                <a:tc>
                  <a:txBody>
                    <a:bodyPr/>
                    <a:lstStyle/>
                    <a:p>
                      <a:pPr algn="ctr"/>
                      <a:r>
                        <a:rPr lang="en-US">
                          <a:solidFill>
                            <a:schemeClr val="tx1">
                              <a:lumMod val="95000"/>
                            </a:schemeClr>
                          </a:solidFill>
                        </a:rPr>
                        <a:t>there</a:t>
                      </a:r>
                    </a:p>
                  </a:txBody>
                  <a:tcPr/>
                </a:tc>
                <a:tc>
                  <a:txBody>
                    <a:bodyPr/>
                    <a:lstStyle/>
                    <a:p>
                      <a:pPr algn="ctr"/>
                      <a:r>
                        <a:rPr lang="en-US">
                          <a:solidFill>
                            <a:schemeClr val="tx1">
                              <a:lumMod val="95000"/>
                            </a:schemeClr>
                          </a:solidFill>
                        </a:rPr>
                        <a:t>are</a:t>
                      </a:r>
                    </a:p>
                  </a:txBody>
                  <a:tcPr/>
                </a:tc>
                <a:tc>
                  <a:txBody>
                    <a:bodyPr/>
                    <a:lstStyle/>
                    <a:p>
                      <a:pPr algn="ctr"/>
                      <a:r>
                        <a:rPr lang="en-US">
                          <a:solidFill>
                            <a:schemeClr val="tx1">
                              <a:lumMod val="95000"/>
                            </a:schemeClr>
                          </a:solidFill>
                        </a:rPr>
                        <a:t>only</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10</a:t>
                      </a:r>
                    </a:p>
                  </a:txBody>
                  <a:tcPr/>
                </a:tc>
                <a:tc>
                  <a:txBody>
                    <a:bodyPr/>
                    <a:lstStyle/>
                    <a:p>
                      <a:pPr algn="ctr"/>
                      <a:r>
                        <a:rPr lang="en-US">
                          <a:solidFill>
                            <a:schemeClr val="tx1">
                              <a:lumMod val="95000"/>
                            </a:schemeClr>
                          </a:solidFill>
                        </a:rPr>
                        <a:t>for</a:t>
                      </a:r>
                    </a:p>
                  </a:txBody>
                  <a:tcPr/>
                </a:tc>
                <a:tc>
                  <a:txBody>
                    <a:bodyPr/>
                    <a:lstStyle/>
                    <a:p>
                      <a:pPr algn="ctr"/>
                      <a:r>
                        <a:rPr lang="en-US">
                          <a:solidFill>
                            <a:schemeClr val="tx1">
                              <a:lumMod val="95000"/>
                            </a:schemeClr>
                          </a:solidFill>
                        </a:rPr>
                        <a:t>two</a:t>
                      </a:r>
                    </a:p>
                  </a:txBody>
                  <a:tcPr/>
                </a:tc>
                <a:tc>
                  <a:txBody>
                    <a:bodyPr/>
                    <a:lstStyle/>
                    <a:p>
                      <a:pPr algn="ctr"/>
                      <a:r>
                        <a:rPr lang="en-US">
                          <a:solidFill>
                            <a:schemeClr val="tx1">
                              <a:lumMod val="95000"/>
                            </a:schemeClr>
                          </a:solidFill>
                        </a:rPr>
                        <a:t>tickets</a:t>
                      </a:r>
                    </a:p>
                  </a:txBody>
                  <a:tcPr/>
                </a:tc>
                <a:tc>
                  <a:txBody>
                    <a:bodyPr/>
                    <a:lstStyle/>
                    <a:p>
                      <a:pPr algn="ctr"/>
                      <a:r>
                        <a:rPr lang="en-US">
                          <a:solidFill>
                            <a:schemeClr val="tx1">
                              <a:lumMod val="95000"/>
                            </a:schemeClr>
                          </a:solidFill>
                        </a:rPr>
                        <a:t>“”</a:t>
                      </a:r>
                    </a:p>
                  </a:txBody>
                  <a:tcPr/>
                </a:tc>
                <a:extLst>
                  <a:ext uri="{0D108BD9-81ED-4DB2-BD59-A6C34878D82A}">
                    <a16:rowId xmlns:a16="http://schemas.microsoft.com/office/drawing/2014/main" val="3494849211"/>
                  </a:ext>
                </a:extLst>
              </a:tr>
            </a:tbl>
          </a:graphicData>
        </a:graphic>
      </p:graphicFrame>
      <p:sp>
        <p:nvSpPr>
          <p:cNvPr id="7" name="TextBox 6">
            <a:extLst>
              <a:ext uri="{FF2B5EF4-FFF2-40B4-BE49-F238E27FC236}">
                <a16:creationId xmlns:a16="http://schemas.microsoft.com/office/drawing/2014/main" id="{E8CF9730-1B96-E39B-A450-B08AD0D63B64}"/>
              </a:ext>
            </a:extLst>
          </p:cNvPr>
          <p:cNvSpPr txBox="1"/>
          <p:nvPr/>
        </p:nvSpPr>
        <p:spPr>
          <a:xfrm>
            <a:off x="1223757" y="3857350"/>
            <a:ext cx="6357938" cy="307777"/>
          </a:xfrm>
          <a:prstGeom prst="rect">
            <a:avLst/>
          </a:prstGeom>
          <a:solidFill>
            <a:schemeClr val="accent2">
              <a:lumMod val="60000"/>
              <a:lumOff val="40000"/>
            </a:schemeClr>
          </a:solidFill>
          <a:ln>
            <a:solidFill>
              <a:schemeClr val="accent2">
                <a:lumMod val="60000"/>
                <a:lumOff val="40000"/>
              </a:schemeClr>
            </a:solidFill>
          </a:ln>
        </p:spPr>
        <p:txBody>
          <a:bodyPr wrap="square" rtlCol="0">
            <a:spAutoFit/>
          </a:bodyPr>
          <a:lstStyle/>
          <a:p>
            <a:pPr algn="ctr"/>
            <a:r>
              <a:rPr lang="en-US" b="1">
                <a:solidFill>
                  <a:schemeClr val="bg1"/>
                </a:solidFill>
              </a:rPr>
              <a:t>Term after remove </a:t>
            </a:r>
            <a:r>
              <a:rPr lang="en-US" b="1" err="1">
                <a:solidFill>
                  <a:schemeClr val="bg1"/>
                </a:solidFill>
              </a:rPr>
              <a:t>stopword</a:t>
            </a:r>
            <a:r>
              <a:rPr lang="en-US" b="1">
                <a:solidFill>
                  <a:schemeClr val="bg1"/>
                </a:solidFill>
              </a:rPr>
              <a:t> </a:t>
            </a:r>
          </a:p>
        </p:txBody>
      </p:sp>
      <p:graphicFrame>
        <p:nvGraphicFramePr>
          <p:cNvPr id="8" name="Table 4">
            <a:extLst>
              <a:ext uri="{FF2B5EF4-FFF2-40B4-BE49-F238E27FC236}">
                <a16:creationId xmlns:a16="http://schemas.microsoft.com/office/drawing/2014/main" id="{873DC64F-103F-3D80-C843-1C12CD44311C}"/>
              </a:ext>
            </a:extLst>
          </p:cNvPr>
          <p:cNvGraphicFramePr>
            <a:graphicFrameLocks noGrp="1"/>
          </p:cNvGraphicFramePr>
          <p:nvPr>
            <p:extLst>
              <p:ext uri="{D42A27DB-BD31-4B8C-83A1-F6EECF244321}">
                <p14:modId xmlns:p14="http://schemas.microsoft.com/office/powerpoint/2010/main" val="3135742906"/>
              </p:ext>
            </p:extLst>
          </p:nvPr>
        </p:nvGraphicFramePr>
        <p:xfrm>
          <a:off x="1223757" y="4278579"/>
          <a:ext cx="6357938" cy="304800"/>
        </p:xfrm>
        <a:graphic>
          <a:graphicData uri="http://schemas.openxmlformats.org/drawingml/2006/table">
            <a:tbl>
              <a:tblPr firstRow="1" bandRow="1"/>
              <a:tblGrid>
                <a:gridCol w="809802">
                  <a:extLst>
                    <a:ext uri="{9D8B030D-6E8A-4147-A177-3AD203B41FA5}">
                      <a16:colId xmlns:a16="http://schemas.microsoft.com/office/drawing/2014/main" val="2704447973"/>
                    </a:ext>
                  </a:extLst>
                </a:gridCol>
                <a:gridCol w="589219">
                  <a:extLst>
                    <a:ext uri="{9D8B030D-6E8A-4147-A177-3AD203B41FA5}">
                      <a16:colId xmlns:a16="http://schemas.microsoft.com/office/drawing/2014/main" val="2344635031"/>
                    </a:ext>
                  </a:extLst>
                </a:gridCol>
                <a:gridCol w="666515">
                  <a:extLst>
                    <a:ext uri="{9D8B030D-6E8A-4147-A177-3AD203B41FA5}">
                      <a16:colId xmlns:a16="http://schemas.microsoft.com/office/drawing/2014/main" val="2759781743"/>
                    </a:ext>
                  </a:extLst>
                </a:gridCol>
                <a:gridCol w="706110">
                  <a:extLst>
                    <a:ext uri="{9D8B030D-6E8A-4147-A177-3AD203B41FA5}">
                      <a16:colId xmlns:a16="http://schemas.microsoft.com/office/drawing/2014/main" val="237315872"/>
                    </a:ext>
                  </a:extLst>
                </a:gridCol>
                <a:gridCol w="419149">
                  <a:extLst>
                    <a:ext uri="{9D8B030D-6E8A-4147-A177-3AD203B41FA5}">
                      <a16:colId xmlns:a16="http://schemas.microsoft.com/office/drawing/2014/main" val="2189931813"/>
                    </a:ext>
                  </a:extLst>
                </a:gridCol>
                <a:gridCol w="481396">
                  <a:extLst>
                    <a:ext uri="{9D8B030D-6E8A-4147-A177-3AD203B41FA5}">
                      <a16:colId xmlns:a16="http://schemas.microsoft.com/office/drawing/2014/main" val="2775264839"/>
                    </a:ext>
                  </a:extLst>
                </a:gridCol>
                <a:gridCol w="670055">
                  <a:extLst>
                    <a:ext uri="{9D8B030D-6E8A-4147-A177-3AD203B41FA5}">
                      <a16:colId xmlns:a16="http://schemas.microsoft.com/office/drawing/2014/main" val="3363521476"/>
                    </a:ext>
                  </a:extLst>
                </a:gridCol>
                <a:gridCol w="1115580">
                  <a:extLst>
                    <a:ext uri="{9D8B030D-6E8A-4147-A177-3AD203B41FA5}">
                      <a16:colId xmlns:a16="http://schemas.microsoft.com/office/drawing/2014/main" val="686772717"/>
                    </a:ext>
                  </a:extLst>
                </a:gridCol>
                <a:gridCol w="900112">
                  <a:extLst>
                    <a:ext uri="{9D8B030D-6E8A-4147-A177-3AD203B41FA5}">
                      <a16:colId xmlns:a16="http://schemas.microsoft.com/office/drawing/2014/main" val="2895634964"/>
                    </a:ext>
                  </a:extLst>
                </a:gridCol>
              </a:tblGrid>
              <a:tr h="0">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10</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two</a:t>
                      </a:r>
                    </a:p>
                  </a:txBody>
                  <a:tcPr/>
                </a:tc>
                <a:tc>
                  <a:txBody>
                    <a:bodyPr/>
                    <a:lstStyle/>
                    <a:p>
                      <a:pPr algn="ctr"/>
                      <a:r>
                        <a:rPr lang="en-US">
                          <a:solidFill>
                            <a:schemeClr val="tx1">
                              <a:lumMod val="95000"/>
                            </a:schemeClr>
                          </a:solidFill>
                        </a:rPr>
                        <a:t>ticket</a:t>
                      </a:r>
                    </a:p>
                  </a:txBody>
                  <a:tcPr/>
                </a:tc>
                <a:tc>
                  <a:txBody>
                    <a:bodyPr/>
                    <a:lstStyle/>
                    <a:p>
                      <a:pPr algn="ctr"/>
                      <a:r>
                        <a:rPr lang="en-US">
                          <a:solidFill>
                            <a:schemeClr val="tx1">
                              <a:lumMod val="95000"/>
                            </a:schemeClr>
                          </a:solidFill>
                        </a:rPr>
                        <a:t>“”</a:t>
                      </a:r>
                    </a:p>
                  </a:txBody>
                  <a:tcPr/>
                </a:tc>
                <a:extLst>
                  <a:ext uri="{0D108BD9-81ED-4DB2-BD59-A6C34878D82A}">
                    <a16:rowId xmlns:a16="http://schemas.microsoft.com/office/drawing/2014/main" val="3494849211"/>
                  </a:ext>
                </a:extLst>
              </a:tr>
            </a:tbl>
          </a:graphicData>
        </a:graphic>
      </p:graphicFrame>
      <p:sp>
        <p:nvSpPr>
          <p:cNvPr id="10" name="TextBox 9">
            <a:extLst>
              <a:ext uri="{FF2B5EF4-FFF2-40B4-BE49-F238E27FC236}">
                <a16:creationId xmlns:a16="http://schemas.microsoft.com/office/drawing/2014/main" id="{766F0323-BBF3-A0F0-B008-39C32BF6D5D6}"/>
              </a:ext>
            </a:extLst>
          </p:cNvPr>
          <p:cNvSpPr txBox="1"/>
          <p:nvPr/>
        </p:nvSpPr>
        <p:spPr>
          <a:xfrm>
            <a:off x="515513" y="2417861"/>
            <a:ext cx="4572000" cy="338554"/>
          </a:xfrm>
          <a:prstGeom prst="rect">
            <a:avLst/>
          </a:prstGeom>
          <a:noFill/>
        </p:spPr>
        <p:txBody>
          <a:bodyPr wrap="square">
            <a:spAutoFit/>
          </a:bodyPr>
          <a:lstStyle/>
          <a:p>
            <a:r>
              <a:rPr lang="vi-VN" sz="1600" i="1">
                <a:solidFill>
                  <a:schemeClr val="tx1"/>
                </a:solidFill>
              </a:rPr>
              <a:t>Ví dụ : </a:t>
            </a:r>
            <a:r>
              <a:rPr lang="en-US" sz="1600" i="1">
                <a:solidFill>
                  <a:schemeClr val="tx1"/>
                </a:solidFill>
              </a:rPr>
              <a:t>“There are only $10 for two tickets.”</a:t>
            </a:r>
            <a:endParaRPr lang="vi-VN" sz="1600" i="1">
              <a:solidFill>
                <a:schemeClr val="tx1"/>
              </a:solidFill>
            </a:endParaRPr>
          </a:p>
        </p:txBody>
      </p:sp>
      <p:sp>
        <p:nvSpPr>
          <p:cNvPr id="2" name="TextBox 1">
            <a:extLst>
              <a:ext uri="{FF2B5EF4-FFF2-40B4-BE49-F238E27FC236}">
                <a16:creationId xmlns:a16="http://schemas.microsoft.com/office/drawing/2014/main" id="{530F4B1E-EBD5-CC0E-A3B7-CEF42BB8BFC7}"/>
              </a:ext>
            </a:extLst>
          </p:cNvPr>
          <p:cNvSpPr txBox="1"/>
          <p:nvPr/>
        </p:nvSpPr>
        <p:spPr>
          <a:xfrm>
            <a:off x="244714" y="292879"/>
            <a:ext cx="2677960" cy="456535"/>
          </a:xfrm>
          <a:prstGeom prst="rect">
            <a:avLst/>
          </a:prstGeom>
          <a:noFill/>
        </p:spPr>
        <p:txBody>
          <a:bodyPr wrap="square" rtlCol="0">
            <a:spAutoFit/>
          </a:bodyPr>
          <a:lstStyle/>
          <a:p>
            <a:pPr>
              <a:lnSpc>
                <a:spcPct val="150000"/>
              </a:lnSpc>
            </a:pPr>
            <a:r>
              <a:rPr lang="en-US" sz="1800" i="1">
                <a:solidFill>
                  <a:schemeClr val="accent1">
                    <a:lumMod val="50000"/>
                  </a:schemeClr>
                </a:solidFill>
                <a:latin typeface="Arial" panose="020B0604020202020204" pitchFamily="34" charset="0"/>
                <a:cs typeface="Arial" panose="020B0604020202020204" pitchFamily="34" charset="0"/>
              </a:rPr>
              <a:t>4</a:t>
            </a:r>
            <a:r>
              <a:rPr lang="en-US" sz="1800" b="0" i="1">
                <a:solidFill>
                  <a:schemeClr val="accent1">
                    <a:lumMod val="50000"/>
                  </a:schemeClr>
                </a:solidFill>
                <a:effectLst/>
                <a:latin typeface="Arial" panose="020B0604020202020204" pitchFamily="34" charset="0"/>
                <a:cs typeface="Arial" panose="020B0604020202020204" pitchFamily="34" charset="0"/>
              </a:rPr>
              <a:t>. </a:t>
            </a:r>
            <a:r>
              <a:rPr lang="en-US" sz="1800" b="0" i="1" err="1">
                <a:solidFill>
                  <a:schemeClr val="accent1">
                    <a:lumMod val="50000"/>
                  </a:schemeClr>
                </a:solidFill>
                <a:effectLst/>
                <a:latin typeface="Arial" panose="020B0604020202020204" pitchFamily="34" charset="0"/>
                <a:cs typeface="Arial" panose="020B0604020202020204" pitchFamily="34" charset="0"/>
              </a:rPr>
              <a:t>Stopword</a:t>
            </a:r>
            <a:endParaRPr lang="vi-VN" sz="1800" i="1">
              <a:solidFill>
                <a:schemeClr val="accent1">
                  <a:lumMod val="50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077C850D-0C08-81DC-11CD-13A3933D6996}"/>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10</a:t>
            </a:r>
          </a:p>
        </p:txBody>
      </p:sp>
    </p:spTree>
    <p:extLst>
      <p:ext uri="{BB962C8B-B14F-4D97-AF65-F5344CB8AC3E}">
        <p14:creationId xmlns:p14="http://schemas.microsoft.com/office/powerpoint/2010/main" val="404879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F6EE802-5548-AA76-A4A4-4D78E4B43A26}"/>
              </a:ext>
            </a:extLst>
          </p:cNvPr>
          <p:cNvSpPr txBox="1"/>
          <p:nvPr/>
        </p:nvSpPr>
        <p:spPr>
          <a:xfrm>
            <a:off x="600739" y="790211"/>
            <a:ext cx="7942521" cy="1525418"/>
          </a:xfrm>
          <a:prstGeom prst="rect">
            <a:avLst/>
          </a:prstGeom>
          <a:noFill/>
        </p:spPr>
        <p:txBody>
          <a:bodyPr wrap="square">
            <a:spAutoFit/>
          </a:bodyPr>
          <a:lstStyle/>
          <a:p>
            <a:pPr marL="139700">
              <a:lnSpc>
                <a:spcPct val="150000"/>
              </a:lnSpc>
            </a:pPr>
            <a:r>
              <a:rPr lang="vi-VN" sz="1600" b="0" i="0">
                <a:solidFill>
                  <a:srgbClr val="050E17"/>
                </a:solidFill>
                <a:effectLst/>
                <a:latin typeface="Arial" panose="020B0604020202020204" pitchFamily="34" charset="0"/>
                <a:cs typeface="Arial" panose="020B0604020202020204" pitchFamily="34" charset="0"/>
              </a:rPr>
              <a:t>Trong một văn bản, các từ có thể có dạng khác nhau nhưng có cùng nghĩa. Ví dụ, "run", "running" và "runner" có cùng dạng nghĩa. Việc lấy stemming các từ giúp chuyển đổi các từ này về dạng gốc "run" và giảm số lượng từ cần được xử lý, từ đó tăng hiệu quả của các thuật toán xử lý ngôn ngữ tự nhiên.</a:t>
            </a:r>
            <a:r>
              <a:rPr lang="vi-VN" sz="1600">
                <a:solidFill>
                  <a:schemeClr val="tx1"/>
                </a:solidFill>
                <a:latin typeface="Arial" panose="020B0604020202020204" pitchFamily="34" charset="0"/>
                <a:cs typeface="Arial" panose="020B0604020202020204" pitchFamily="34" charset="0"/>
              </a:rPr>
              <a:t> </a:t>
            </a:r>
          </a:p>
        </p:txBody>
      </p:sp>
      <p:sp>
        <p:nvSpPr>
          <p:cNvPr id="6" name="TextBox 5">
            <a:extLst>
              <a:ext uri="{FF2B5EF4-FFF2-40B4-BE49-F238E27FC236}">
                <a16:creationId xmlns:a16="http://schemas.microsoft.com/office/drawing/2014/main" id="{46B27124-BF42-645F-3F8B-0669B3BED96C}"/>
              </a:ext>
            </a:extLst>
          </p:cNvPr>
          <p:cNvSpPr txBox="1"/>
          <p:nvPr/>
        </p:nvSpPr>
        <p:spPr>
          <a:xfrm>
            <a:off x="1079370" y="2933183"/>
            <a:ext cx="6357938" cy="307777"/>
          </a:xfrm>
          <a:prstGeom prst="rect">
            <a:avLst/>
          </a:prstGeom>
          <a:solidFill>
            <a:schemeClr val="accent2">
              <a:lumMod val="60000"/>
              <a:lumOff val="40000"/>
            </a:schemeClr>
          </a:solidFill>
          <a:ln>
            <a:solidFill>
              <a:schemeClr val="accent2">
                <a:lumMod val="60000"/>
                <a:lumOff val="40000"/>
              </a:schemeClr>
            </a:solidFill>
          </a:ln>
        </p:spPr>
        <p:txBody>
          <a:bodyPr wrap="square" rtlCol="0">
            <a:spAutoFit/>
          </a:bodyPr>
          <a:lstStyle/>
          <a:p>
            <a:pPr algn="ctr"/>
            <a:r>
              <a:rPr lang="en-US" b="1">
                <a:solidFill>
                  <a:schemeClr val="bg1"/>
                </a:solidFill>
              </a:rPr>
              <a:t>Term after remove </a:t>
            </a:r>
            <a:r>
              <a:rPr lang="en-US" b="1" err="1">
                <a:solidFill>
                  <a:schemeClr val="bg1"/>
                </a:solidFill>
              </a:rPr>
              <a:t>stopword</a:t>
            </a:r>
            <a:r>
              <a:rPr lang="en-US" b="1">
                <a:solidFill>
                  <a:schemeClr val="bg1"/>
                </a:solidFill>
              </a:rPr>
              <a:t> </a:t>
            </a:r>
          </a:p>
        </p:txBody>
      </p:sp>
      <p:sp>
        <p:nvSpPr>
          <p:cNvPr id="8" name="TextBox 7">
            <a:extLst>
              <a:ext uri="{FF2B5EF4-FFF2-40B4-BE49-F238E27FC236}">
                <a16:creationId xmlns:a16="http://schemas.microsoft.com/office/drawing/2014/main" id="{09BB9932-1B0A-807E-7A5C-82DA7A8AD4BF}"/>
              </a:ext>
            </a:extLst>
          </p:cNvPr>
          <p:cNvSpPr txBox="1"/>
          <p:nvPr/>
        </p:nvSpPr>
        <p:spPr>
          <a:xfrm>
            <a:off x="723769" y="2393510"/>
            <a:ext cx="4572000" cy="338554"/>
          </a:xfrm>
          <a:prstGeom prst="rect">
            <a:avLst/>
          </a:prstGeom>
          <a:noFill/>
        </p:spPr>
        <p:txBody>
          <a:bodyPr wrap="square">
            <a:spAutoFit/>
          </a:bodyPr>
          <a:lstStyle/>
          <a:p>
            <a:r>
              <a:rPr lang="vi-VN" sz="1600" i="1">
                <a:solidFill>
                  <a:schemeClr val="tx1"/>
                </a:solidFill>
                <a:latin typeface="Arial" panose="020B0604020202020204" pitchFamily="34" charset="0"/>
                <a:cs typeface="Arial" panose="020B0604020202020204" pitchFamily="34" charset="0"/>
              </a:rPr>
              <a:t>Ví dụ : </a:t>
            </a:r>
            <a:r>
              <a:rPr lang="en-US" sz="1600" i="1">
                <a:solidFill>
                  <a:schemeClr val="tx1"/>
                </a:solidFill>
                <a:latin typeface="Arial" panose="020B0604020202020204" pitchFamily="34" charset="0"/>
                <a:cs typeface="Arial" panose="020B0604020202020204" pitchFamily="34" charset="0"/>
              </a:rPr>
              <a:t>“There are only $10 for two tickets.”</a:t>
            </a:r>
          </a:p>
        </p:txBody>
      </p:sp>
      <p:graphicFrame>
        <p:nvGraphicFramePr>
          <p:cNvPr id="9" name="Table 4">
            <a:extLst>
              <a:ext uri="{FF2B5EF4-FFF2-40B4-BE49-F238E27FC236}">
                <a16:creationId xmlns:a16="http://schemas.microsoft.com/office/drawing/2014/main" id="{ADE6C5CF-F9F1-C78D-1642-3358B73712B1}"/>
              </a:ext>
            </a:extLst>
          </p:cNvPr>
          <p:cNvGraphicFramePr>
            <a:graphicFrameLocks noGrp="1"/>
          </p:cNvGraphicFramePr>
          <p:nvPr>
            <p:extLst>
              <p:ext uri="{D42A27DB-BD31-4B8C-83A1-F6EECF244321}">
                <p14:modId xmlns:p14="http://schemas.microsoft.com/office/powerpoint/2010/main" val="1978333140"/>
              </p:ext>
            </p:extLst>
          </p:nvPr>
        </p:nvGraphicFramePr>
        <p:xfrm>
          <a:off x="1079370" y="3325831"/>
          <a:ext cx="6357938" cy="304800"/>
        </p:xfrm>
        <a:graphic>
          <a:graphicData uri="http://schemas.openxmlformats.org/drawingml/2006/table">
            <a:tbl>
              <a:tblPr firstRow="1" bandRow="1"/>
              <a:tblGrid>
                <a:gridCol w="809802">
                  <a:extLst>
                    <a:ext uri="{9D8B030D-6E8A-4147-A177-3AD203B41FA5}">
                      <a16:colId xmlns:a16="http://schemas.microsoft.com/office/drawing/2014/main" val="2704447973"/>
                    </a:ext>
                  </a:extLst>
                </a:gridCol>
                <a:gridCol w="589219">
                  <a:extLst>
                    <a:ext uri="{9D8B030D-6E8A-4147-A177-3AD203B41FA5}">
                      <a16:colId xmlns:a16="http://schemas.microsoft.com/office/drawing/2014/main" val="2344635031"/>
                    </a:ext>
                  </a:extLst>
                </a:gridCol>
                <a:gridCol w="666515">
                  <a:extLst>
                    <a:ext uri="{9D8B030D-6E8A-4147-A177-3AD203B41FA5}">
                      <a16:colId xmlns:a16="http://schemas.microsoft.com/office/drawing/2014/main" val="2759781743"/>
                    </a:ext>
                  </a:extLst>
                </a:gridCol>
                <a:gridCol w="706110">
                  <a:extLst>
                    <a:ext uri="{9D8B030D-6E8A-4147-A177-3AD203B41FA5}">
                      <a16:colId xmlns:a16="http://schemas.microsoft.com/office/drawing/2014/main" val="237315872"/>
                    </a:ext>
                  </a:extLst>
                </a:gridCol>
                <a:gridCol w="419149">
                  <a:extLst>
                    <a:ext uri="{9D8B030D-6E8A-4147-A177-3AD203B41FA5}">
                      <a16:colId xmlns:a16="http://schemas.microsoft.com/office/drawing/2014/main" val="2189931813"/>
                    </a:ext>
                  </a:extLst>
                </a:gridCol>
                <a:gridCol w="481396">
                  <a:extLst>
                    <a:ext uri="{9D8B030D-6E8A-4147-A177-3AD203B41FA5}">
                      <a16:colId xmlns:a16="http://schemas.microsoft.com/office/drawing/2014/main" val="2775264839"/>
                    </a:ext>
                  </a:extLst>
                </a:gridCol>
                <a:gridCol w="670055">
                  <a:extLst>
                    <a:ext uri="{9D8B030D-6E8A-4147-A177-3AD203B41FA5}">
                      <a16:colId xmlns:a16="http://schemas.microsoft.com/office/drawing/2014/main" val="3363521476"/>
                    </a:ext>
                  </a:extLst>
                </a:gridCol>
                <a:gridCol w="1115580">
                  <a:extLst>
                    <a:ext uri="{9D8B030D-6E8A-4147-A177-3AD203B41FA5}">
                      <a16:colId xmlns:a16="http://schemas.microsoft.com/office/drawing/2014/main" val="686772717"/>
                    </a:ext>
                  </a:extLst>
                </a:gridCol>
                <a:gridCol w="900112">
                  <a:extLst>
                    <a:ext uri="{9D8B030D-6E8A-4147-A177-3AD203B41FA5}">
                      <a16:colId xmlns:a16="http://schemas.microsoft.com/office/drawing/2014/main" val="2895634964"/>
                    </a:ext>
                  </a:extLst>
                </a:gridCol>
              </a:tblGrid>
              <a:tr h="0">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10</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two</a:t>
                      </a:r>
                    </a:p>
                  </a:txBody>
                  <a:tcPr/>
                </a:tc>
                <a:tc>
                  <a:txBody>
                    <a:bodyPr/>
                    <a:lstStyle/>
                    <a:p>
                      <a:pPr algn="ctr"/>
                      <a:r>
                        <a:rPr lang="en-US">
                          <a:solidFill>
                            <a:schemeClr val="tx1">
                              <a:lumMod val="95000"/>
                            </a:schemeClr>
                          </a:solidFill>
                        </a:rPr>
                        <a:t>ticket</a:t>
                      </a:r>
                    </a:p>
                  </a:txBody>
                  <a:tcPr/>
                </a:tc>
                <a:tc>
                  <a:txBody>
                    <a:bodyPr/>
                    <a:lstStyle/>
                    <a:p>
                      <a:pPr algn="ctr"/>
                      <a:r>
                        <a:rPr lang="en-US">
                          <a:solidFill>
                            <a:schemeClr val="tx1">
                              <a:lumMod val="95000"/>
                            </a:schemeClr>
                          </a:solidFill>
                        </a:rPr>
                        <a:t>“”</a:t>
                      </a:r>
                    </a:p>
                  </a:txBody>
                  <a:tcPr/>
                </a:tc>
                <a:extLst>
                  <a:ext uri="{0D108BD9-81ED-4DB2-BD59-A6C34878D82A}">
                    <a16:rowId xmlns:a16="http://schemas.microsoft.com/office/drawing/2014/main" val="3494849211"/>
                  </a:ext>
                </a:extLst>
              </a:tr>
            </a:tbl>
          </a:graphicData>
        </a:graphic>
      </p:graphicFrame>
      <p:sp>
        <p:nvSpPr>
          <p:cNvPr id="10" name="TextBox 9">
            <a:extLst>
              <a:ext uri="{FF2B5EF4-FFF2-40B4-BE49-F238E27FC236}">
                <a16:creationId xmlns:a16="http://schemas.microsoft.com/office/drawing/2014/main" id="{1FC07EB4-DE38-48A9-A951-1D59D142A5FE}"/>
              </a:ext>
            </a:extLst>
          </p:cNvPr>
          <p:cNvSpPr txBox="1"/>
          <p:nvPr/>
        </p:nvSpPr>
        <p:spPr>
          <a:xfrm>
            <a:off x="1079370" y="3715502"/>
            <a:ext cx="6357938" cy="307777"/>
          </a:xfrm>
          <a:prstGeom prst="rect">
            <a:avLst/>
          </a:prstGeom>
          <a:solidFill>
            <a:schemeClr val="accent3">
              <a:lumMod val="60000"/>
              <a:lumOff val="40000"/>
            </a:schemeClr>
          </a:solidFill>
          <a:ln>
            <a:solidFill>
              <a:schemeClr val="accent3">
                <a:lumMod val="60000"/>
                <a:lumOff val="40000"/>
              </a:schemeClr>
            </a:solidFill>
          </a:ln>
        </p:spPr>
        <p:txBody>
          <a:bodyPr wrap="square" rtlCol="0">
            <a:spAutoFit/>
          </a:bodyPr>
          <a:lstStyle/>
          <a:p>
            <a:pPr algn="ctr"/>
            <a:r>
              <a:rPr lang="en-US" b="1">
                <a:solidFill>
                  <a:schemeClr val="bg1"/>
                </a:solidFill>
              </a:rPr>
              <a:t>Term after stemming</a:t>
            </a:r>
          </a:p>
        </p:txBody>
      </p:sp>
      <p:graphicFrame>
        <p:nvGraphicFramePr>
          <p:cNvPr id="11" name="Table 4">
            <a:extLst>
              <a:ext uri="{FF2B5EF4-FFF2-40B4-BE49-F238E27FC236}">
                <a16:creationId xmlns:a16="http://schemas.microsoft.com/office/drawing/2014/main" id="{0BF4493A-E8C0-A7C7-016E-B0D491C1A5C0}"/>
              </a:ext>
            </a:extLst>
          </p:cNvPr>
          <p:cNvGraphicFramePr>
            <a:graphicFrameLocks noGrp="1"/>
          </p:cNvGraphicFramePr>
          <p:nvPr>
            <p:extLst>
              <p:ext uri="{D42A27DB-BD31-4B8C-83A1-F6EECF244321}">
                <p14:modId xmlns:p14="http://schemas.microsoft.com/office/powerpoint/2010/main" val="4247613351"/>
              </p:ext>
            </p:extLst>
          </p:nvPr>
        </p:nvGraphicFramePr>
        <p:xfrm>
          <a:off x="1079370" y="4101160"/>
          <a:ext cx="6357938" cy="348565"/>
        </p:xfrm>
        <a:graphic>
          <a:graphicData uri="http://schemas.openxmlformats.org/drawingml/2006/table">
            <a:tbl>
              <a:tblPr firstRow="1" bandRow="1"/>
              <a:tblGrid>
                <a:gridCol w="809802">
                  <a:extLst>
                    <a:ext uri="{9D8B030D-6E8A-4147-A177-3AD203B41FA5}">
                      <a16:colId xmlns:a16="http://schemas.microsoft.com/office/drawing/2014/main" val="2704447973"/>
                    </a:ext>
                  </a:extLst>
                </a:gridCol>
                <a:gridCol w="589219">
                  <a:extLst>
                    <a:ext uri="{9D8B030D-6E8A-4147-A177-3AD203B41FA5}">
                      <a16:colId xmlns:a16="http://schemas.microsoft.com/office/drawing/2014/main" val="2344635031"/>
                    </a:ext>
                  </a:extLst>
                </a:gridCol>
                <a:gridCol w="666515">
                  <a:extLst>
                    <a:ext uri="{9D8B030D-6E8A-4147-A177-3AD203B41FA5}">
                      <a16:colId xmlns:a16="http://schemas.microsoft.com/office/drawing/2014/main" val="2759781743"/>
                    </a:ext>
                  </a:extLst>
                </a:gridCol>
                <a:gridCol w="706110">
                  <a:extLst>
                    <a:ext uri="{9D8B030D-6E8A-4147-A177-3AD203B41FA5}">
                      <a16:colId xmlns:a16="http://schemas.microsoft.com/office/drawing/2014/main" val="237315872"/>
                    </a:ext>
                  </a:extLst>
                </a:gridCol>
                <a:gridCol w="419149">
                  <a:extLst>
                    <a:ext uri="{9D8B030D-6E8A-4147-A177-3AD203B41FA5}">
                      <a16:colId xmlns:a16="http://schemas.microsoft.com/office/drawing/2014/main" val="2189931813"/>
                    </a:ext>
                  </a:extLst>
                </a:gridCol>
                <a:gridCol w="481396">
                  <a:extLst>
                    <a:ext uri="{9D8B030D-6E8A-4147-A177-3AD203B41FA5}">
                      <a16:colId xmlns:a16="http://schemas.microsoft.com/office/drawing/2014/main" val="2775264839"/>
                    </a:ext>
                  </a:extLst>
                </a:gridCol>
                <a:gridCol w="670055">
                  <a:extLst>
                    <a:ext uri="{9D8B030D-6E8A-4147-A177-3AD203B41FA5}">
                      <a16:colId xmlns:a16="http://schemas.microsoft.com/office/drawing/2014/main" val="3363521476"/>
                    </a:ext>
                  </a:extLst>
                </a:gridCol>
                <a:gridCol w="1115580">
                  <a:extLst>
                    <a:ext uri="{9D8B030D-6E8A-4147-A177-3AD203B41FA5}">
                      <a16:colId xmlns:a16="http://schemas.microsoft.com/office/drawing/2014/main" val="686772717"/>
                    </a:ext>
                  </a:extLst>
                </a:gridCol>
                <a:gridCol w="900112">
                  <a:extLst>
                    <a:ext uri="{9D8B030D-6E8A-4147-A177-3AD203B41FA5}">
                      <a16:colId xmlns:a16="http://schemas.microsoft.com/office/drawing/2014/main" val="2895634964"/>
                    </a:ext>
                  </a:extLst>
                </a:gridCol>
              </a:tblGrid>
              <a:tr h="348565">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10</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two</a:t>
                      </a:r>
                    </a:p>
                  </a:txBody>
                  <a:tcPr/>
                </a:tc>
                <a:tc>
                  <a:txBody>
                    <a:bodyPr/>
                    <a:lstStyle/>
                    <a:p>
                      <a:pPr algn="ctr"/>
                      <a:r>
                        <a:rPr lang="en-US">
                          <a:solidFill>
                            <a:schemeClr val="tx1">
                              <a:lumMod val="95000"/>
                            </a:schemeClr>
                          </a:solidFill>
                        </a:rPr>
                        <a:t>ticket</a:t>
                      </a:r>
                    </a:p>
                  </a:txBody>
                  <a:tcPr/>
                </a:tc>
                <a:tc>
                  <a:txBody>
                    <a:bodyPr/>
                    <a:lstStyle/>
                    <a:p>
                      <a:pPr algn="ctr"/>
                      <a:r>
                        <a:rPr lang="en-US">
                          <a:solidFill>
                            <a:schemeClr val="tx1">
                              <a:lumMod val="95000"/>
                            </a:schemeClr>
                          </a:solidFill>
                        </a:rPr>
                        <a:t>“”</a:t>
                      </a:r>
                    </a:p>
                  </a:txBody>
                  <a:tcPr/>
                </a:tc>
                <a:extLst>
                  <a:ext uri="{0D108BD9-81ED-4DB2-BD59-A6C34878D82A}">
                    <a16:rowId xmlns:a16="http://schemas.microsoft.com/office/drawing/2014/main" val="3494849211"/>
                  </a:ext>
                </a:extLst>
              </a:tr>
            </a:tbl>
          </a:graphicData>
        </a:graphic>
      </p:graphicFrame>
      <p:sp>
        <p:nvSpPr>
          <p:cNvPr id="2" name="TextBox 1">
            <a:extLst>
              <a:ext uri="{FF2B5EF4-FFF2-40B4-BE49-F238E27FC236}">
                <a16:creationId xmlns:a16="http://schemas.microsoft.com/office/drawing/2014/main" id="{6FCCF75F-2A90-7843-6088-14AD54A09832}"/>
              </a:ext>
            </a:extLst>
          </p:cNvPr>
          <p:cNvSpPr txBox="1"/>
          <p:nvPr/>
        </p:nvSpPr>
        <p:spPr>
          <a:xfrm>
            <a:off x="138946" y="311844"/>
            <a:ext cx="2677960" cy="456535"/>
          </a:xfrm>
          <a:prstGeom prst="rect">
            <a:avLst/>
          </a:prstGeom>
          <a:noFill/>
        </p:spPr>
        <p:txBody>
          <a:bodyPr wrap="square" rtlCol="0">
            <a:spAutoFit/>
          </a:bodyPr>
          <a:lstStyle/>
          <a:p>
            <a:pPr>
              <a:lnSpc>
                <a:spcPct val="150000"/>
              </a:lnSpc>
            </a:pPr>
            <a:r>
              <a:rPr lang="en-US" sz="1800" i="1">
                <a:solidFill>
                  <a:schemeClr val="accent1">
                    <a:lumMod val="50000"/>
                  </a:schemeClr>
                </a:solidFill>
                <a:latin typeface="Arial" panose="020B0604020202020204" pitchFamily="34" charset="0"/>
                <a:cs typeface="Arial" panose="020B0604020202020204" pitchFamily="34" charset="0"/>
              </a:rPr>
              <a:t>5</a:t>
            </a:r>
            <a:r>
              <a:rPr lang="en-US" sz="1800" b="0" i="1">
                <a:solidFill>
                  <a:schemeClr val="accent1">
                    <a:lumMod val="50000"/>
                  </a:schemeClr>
                </a:solidFill>
                <a:effectLst/>
                <a:latin typeface="Arial" panose="020B0604020202020204" pitchFamily="34" charset="0"/>
                <a:cs typeface="Arial" panose="020B0604020202020204" pitchFamily="34" charset="0"/>
              </a:rPr>
              <a:t>. Stemming</a:t>
            </a:r>
            <a:endParaRPr lang="vi-VN" sz="1800" i="1">
              <a:solidFill>
                <a:schemeClr val="accent1">
                  <a:lumMod val="50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63BF5D0-0119-97AF-85F6-5982CBCF4EB1}"/>
              </a:ext>
            </a:extLst>
          </p:cNvPr>
          <p:cNvSpPr txBox="1"/>
          <p:nvPr/>
        </p:nvSpPr>
        <p:spPr>
          <a:xfrm>
            <a:off x="8739963" y="4842598"/>
            <a:ext cx="404037" cy="523220"/>
          </a:xfrm>
          <a:prstGeom prst="rect">
            <a:avLst/>
          </a:prstGeom>
          <a:noFill/>
        </p:spPr>
        <p:txBody>
          <a:bodyPr wrap="square" rtlCol="0">
            <a:spAutoFit/>
          </a:bodyPr>
          <a:lstStyle/>
          <a:p>
            <a:pPr algn="ctr"/>
            <a:r>
              <a:rPr lang="en-US" b="1">
                <a:solidFill>
                  <a:schemeClr val="accent1">
                    <a:lumMod val="50000"/>
                  </a:schemeClr>
                </a:solidFill>
              </a:rPr>
              <a:t>11</a:t>
            </a:r>
          </a:p>
          <a:p>
            <a:pPr algn="ctr"/>
            <a:endParaRPr lang="en-US" b="1">
              <a:solidFill>
                <a:schemeClr val="accent1">
                  <a:lumMod val="50000"/>
                </a:schemeClr>
              </a:solidFill>
            </a:endParaRPr>
          </a:p>
        </p:txBody>
      </p:sp>
    </p:spTree>
    <p:extLst>
      <p:ext uri="{BB962C8B-B14F-4D97-AF65-F5344CB8AC3E}">
        <p14:creationId xmlns:p14="http://schemas.microsoft.com/office/powerpoint/2010/main" val="2001540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F773DC-035C-0ACE-E059-5EA4CC7A3947}"/>
              </a:ext>
            </a:extLst>
          </p:cNvPr>
          <p:cNvSpPr txBox="1"/>
          <p:nvPr/>
        </p:nvSpPr>
        <p:spPr>
          <a:xfrm>
            <a:off x="552561" y="165200"/>
            <a:ext cx="6879265" cy="338554"/>
          </a:xfrm>
          <a:prstGeom prst="rect">
            <a:avLst/>
          </a:prstGeom>
          <a:noFill/>
        </p:spPr>
        <p:txBody>
          <a:bodyPr wrap="square" rtlCol="0">
            <a:spAutoFit/>
          </a:bodyPr>
          <a:lstStyle/>
          <a:p>
            <a:r>
              <a:rPr lang="vi-VN" sz="1600" i="1">
                <a:solidFill>
                  <a:schemeClr val="tx1"/>
                </a:solidFill>
              </a:rPr>
              <a:t>Ví dụ : </a:t>
            </a:r>
            <a:r>
              <a:rPr lang="en-US" sz="1600" i="1">
                <a:solidFill>
                  <a:schemeClr val="tx1"/>
                </a:solidFill>
              </a:rPr>
              <a:t>“There are only $10 for two tickets.”</a:t>
            </a:r>
            <a:endParaRPr lang="vi-VN" sz="1600" i="1">
              <a:solidFill>
                <a:schemeClr val="tx1"/>
              </a:solidFill>
            </a:endParaRPr>
          </a:p>
        </p:txBody>
      </p:sp>
      <p:sp>
        <p:nvSpPr>
          <p:cNvPr id="6" name="TextBox 5">
            <a:extLst>
              <a:ext uri="{FF2B5EF4-FFF2-40B4-BE49-F238E27FC236}">
                <a16:creationId xmlns:a16="http://schemas.microsoft.com/office/drawing/2014/main" id="{350B1E6F-7E5D-8E34-422E-901021DD6560}"/>
              </a:ext>
            </a:extLst>
          </p:cNvPr>
          <p:cNvSpPr txBox="1"/>
          <p:nvPr/>
        </p:nvSpPr>
        <p:spPr>
          <a:xfrm>
            <a:off x="1073888" y="850088"/>
            <a:ext cx="6357938" cy="307777"/>
          </a:xfrm>
          <a:prstGeom prst="rect">
            <a:avLst/>
          </a:prstGeom>
          <a:solidFill>
            <a:schemeClr val="bg2">
              <a:lumMod val="60000"/>
              <a:lumOff val="40000"/>
            </a:schemeClr>
          </a:solidFill>
          <a:ln>
            <a:solidFill>
              <a:schemeClr val="bg2">
                <a:lumMod val="60000"/>
                <a:lumOff val="40000"/>
              </a:schemeClr>
            </a:solidFill>
          </a:ln>
        </p:spPr>
        <p:txBody>
          <a:bodyPr wrap="square" rtlCol="0">
            <a:spAutoFit/>
          </a:bodyPr>
          <a:lstStyle/>
          <a:p>
            <a:pPr algn="ctr"/>
            <a:r>
              <a:rPr lang="en-US" b="1">
                <a:solidFill>
                  <a:schemeClr val="bg1"/>
                </a:solidFill>
              </a:rPr>
              <a:t>Term Tokenization</a:t>
            </a:r>
          </a:p>
        </p:txBody>
      </p:sp>
      <p:graphicFrame>
        <p:nvGraphicFramePr>
          <p:cNvPr id="7" name="Table 4">
            <a:extLst>
              <a:ext uri="{FF2B5EF4-FFF2-40B4-BE49-F238E27FC236}">
                <a16:creationId xmlns:a16="http://schemas.microsoft.com/office/drawing/2014/main" id="{5E25FF44-0E24-3AD9-B965-111FE3288D51}"/>
              </a:ext>
            </a:extLst>
          </p:cNvPr>
          <p:cNvGraphicFramePr>
            <a:graphicFrameLocks noGrp="1"/>
          </p:cNvGraphicFramePr>
          <p:nvPr>
            <p:extLst>
              <p:ext uri="{D42A27DB-BD31-4B8C-83A1-F6EECF244321}">
                <p14:modId xmlns:p14="http://schemas.microsoft.com/office/powerpoint/2010/main" val="3540486113"/>
              </p:ext>
            </p:extLst>
          </p:nvPr>
        </p:nvGraphicFramePr>
        <p:xfrm>
          <a:off x="1073888" y="1234926"/>
          <a:ext cx="6357938" cy="348565"/>
        </p:xfrm>
        <a:graphic>
          <a:graphicData uri="http://schemas.openxmlformats.org/drawingml/2006/table">
            <a:tbl>
              <a:tblPr firstRow="1" bandRow="1"/>
              <a:tblGrid>
                <a:gridCol w="809802">
                  <a:extLst>
                    <a:ext uri="{9D8B030D-6E8A-4147-A177-3AD203B41FA5}">
                      <a16:colId xmlns:a16="http://schemas.microsoft.com/office/drawing/2014/main" val="2704447973"/>
                    </a:ext>
                  </a:extLst>
                </a:gridCol>
                <a:gridCol w="589219">
                  <a:extLst>
                    <a:ext uri="{9D8B030D-6E8A-4147-A177-3AD203B41FA5}">
                      <a16:colId xmlns:a16="http://schemas.microsoft.com/office/drawing/2014/main" val="2344635031"/>
                    </a:ext>
                  </a:extLst>
                </a:gridCol>
                <a:gridCol w="666515">
                  <a:extLst>
                    <a:ext uri="{9D8B030D-6E8A-4147-A177-3AD203B41FA5}">
                      <a16:colId xmlns:a16="http://schemas.microsoft.com/office/drawing/2014/main" val="2759781743"/>
                    </a:ext>
                  </a:extLst>
                </a:gridCol>
                <a:gridCol w="706110">
                  <a:extLst>
                    <a:ext uri="{9D8B030D-6E8A-4147-A177-3AD203B41FA5}">
                      <a16:colId xmlns:a16="http://schemas.microsoft.com/office/drawing/2014/main" val="237315872"/>
                    </a:ext>
                  </a:extLst>
                </a:gridCol>
                <a:gridCol w="419149">
                  <a:extLst>
                    <a:ext uri="{9D8B030D-6E8A-4147-A177-3AD203B41FA5}">
                      <a16:colId xmlns:a16="http://schemas.microsoft.com/office/drawing/2014/main" val="2189931813"/>
                    </a:ext>
                  </a:extLst>
                </a:gridCol>
                <a:gridCol w="481396">
                  <a:extLst>
                    <a:ext uri="{9D8B030D-6E8A-4147-A177-3AD203B41FA5}">
                      <a16:colId xmlns:a16="http://schemas.microsoft.com/office/drawing/2014/main" val="2775264839"/>
                    </a:ext>
                  </a:extLst>
                </a:gridCol>
                <a:gridCol w="670055">
                  <a:extLst>
                    <a:ext uri="{9D8B030D-6E8A-4147-A177-3AD203B41FA5}">
                      <a16:colId xmlns:a16="http://schemas.microsoft.com/office/drawing/2014/main" val="3363521476"/>
                    </a:ext>
                  </a:extLst>
                </a:gridCol>
                <a:gridCol w="1115580">
                  <a:extLst>
                    <a:ext uri="{9D8B030D-6E8A-4147-A177-3AD203B41FA5}">
                      <a16:colId xmlns:a16="http://schemas.microsoft.com/office/drawing/2014/main" val="686772717"/>
                    </a:ext>
                  </a:extLst>
                </a:gridCol>
                <a:gridCol w="900112">
                  <a:extLst>
                    <a:ext uri="{9D8B030D-6E8A-4147-A177-3AD203B41FA5}">
                      <a16:colId xmlns:a16="http://schemas.microsoft.com/office/drawing/2014/main" val="2895634964"/>
                    </a:ext>
                  </a:extLst>
                </a:gridCol>
              </a:tblGrid>
              <a:tr h="348565">
                <a:tc>
                  <a:txBody>
                    <a:bodyPr/>
                    <a:lstStyle/>
                    <a:p>
                      <a:pPr algn="ctr"/>
                      <a:r>
                        <a:rPr lang="en-US">
                          <a:solidFill>
                            <a:schemeClr val="tx1">
                              <a:lumMod val="95000"/>
                            </a:schemeClr>
                          </a:solidFill>
                        </a:rPr>
                        <a:t>There</a:t>
                      </a:r>
                    </a:p>
                  </a:txBody>
                  <a:tcPr/>
                </a:tc>
                <a:tc>
                  <a:txBody>
                    <a:bodyPr/>
                    <a:lstStyle/>
                    <a:p>
                      <a:pPr algn="ctr"/>
                      <a:r>
                        <a:rPr lang="en-US">
                          <a:solidFill>
                            <a:schemeClr val="tx1">
                              <a:lumMod val="95000"/>
                            </a:schemeClr>
                          </a:solidFill>
                        </a:rPr>
                        <a:t>are</a:t>
                      </a:r>
                    </a:p>
                  </a:txBody>
                  <a:tcPr/>
                </a:tc>
                <a:tc>
                  <a:txBody>
                    <a:bodyPr/>
                    <a:lstStyle/>
                    <a:p>
                      <a:pPr algn="ctr"/>
                      <a:r>
                        <a:rPr lang="en-US">
                          <a:solidFill>
                            <a:schemeClr val="tx1">
                              <a:lumMod val="95000"/>
                            </a:schemeClr>
                          </a:solidFill>
                        </a:rPr>
                        <a:t>only</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10</a:t>
                      </a:r>
                    </a:p>
                  </a:txBody>
                  <a:tcPr/>
                </a:tc>
                <a:tc>
                  <a:txBody>
                    <a:bodyPr/>
                    <a:lstStyle/>
                    <a:p>
                      <a:pPr algn="ctr"/>
                      <a:r>
                        <a:rPr lang="en-US">
                          <a:solidFill>
                            <a:schemeClr val="tx1">
                              <a:lumMod val="95000"/>
                            </a:schemeClr>
                          </a:solidFill>
                        </a:rPr>
                        <a:t>for</a:t>
                      </a:r>
                    </a:p>
                  </a:txBody>
                  <a:tcPr/>
                </a:tc>
                <a:tc>
                  <a:txBody>
                    <a:bodyPr/>
                    <a:lstStyle/>
                    <a:p>
                      <a:pPr algn="ctr"/>
                      <a:r>
                        <a:rPr lang="en-US">
                          <a:solidFill>
                            <a:schemeClr val="tx1">
                              <a:lumMod val="95000"/>
                            </a:schemeClr>
                          </a:solidFill>
                        </a:rPr>
                        <a:t>two</a:t>
                      </a:r>
                    </a:p>
                  </a:txBody>
                  <a:tcPr/>
                </a:tc>
                <a:tc>
                  <a:txBody>
                    <a:bodyPr/>
                    <a:lstStyle/>
                    <a:p>
                      <a:pPr algn="ctr"/>
                      <a:r>
                        <a:rPr lang="en-US">
                          <a:solidFill>
                            <a:schemeClr val="tx1">
                              <a:lumMod val="95000"/>
                            </a:schemeClr>
                          </a:solidFill>
                        </a:rPr>
                        <a:t>ticket</a:t>
                      </a:r>
                    </a:p>
                  </a:txBody>
                  <a:tcPr/>
                </a:tc>
                <a:tc>
                  <a:txBody>
                    <a:bodyPr/>
                    <a:lstStyle/>
                    <a:p>
                      <a:pPr algn="ctr"/>
                      <a:r>
                        <a:rPr lang="en-US">
                          <a:solidFill>
                            <a:schemeClr val="tx1">
                              <a:lumMod val="95000"/>
                            </a:schemeClr>
                          </a:solidFill>
                        </a:rPr>
                        <a:t>.</a:t>
                      </a:r>
                    </a:p>
                  </a:txBody>
                  <a:tcPr/>
                </a:tc>
                <a:extLst>
                  <a:ext uri="{0D108BD9-81ED-4DB2-BD59-A6C34878D82A}">
                    <a16:rowId xmlns:a16="http://schemas.microsoft.com/office/drawing/2014/main" val="3494849211"/>
                  </a:ext>
                </a:extLst>
              </a:tr>
            </a:tbl>
          </a:graphicData>
        </a:graphic>
      </p:graphicFrame>
      <p:sp>
        <p:nvSpPr>
          <p:cNvPr id="8" name="TextBox 7">
            <a:extLst>
              <a:ext uri="{FF2B5EF4-FFF2-40B4-BE49-F238E27FC236}">
                <a16:creationId xmlns:a16="http://schemas.microsoft.com/office/drawing/2014/main" id="{8EAEC529-3B9C-FE12-2EB1-494E3A31F122}"/>
              </a:ext>
            </a:extLst>
          </p:cNvPr>
          <p:cNvSpPr txBox="1"/>
          <p:nvPr/>
        </p:nvSpPr>
        <p:spPr>
          <a:xfrm>
            <a:off x="1073888" y="1636615"/>
            <a:ext cx="6357938" cy="307777"/>
          </a:xfrm>
          <a:prstGeom prst="rect">
            <a:avLst/>
          </a:prstGeom>
          <a:solidFill>
            <a:schemeClr val="tx2">
              <a:lumMod val="50000"/>
              <a:lumOff val="50000"/>
            </a:schemeClr>
          </a:solidFill>
          <a:ln>
            <a:solidFill>
              <a:schemeClr val="tx2">
                <a:lumMod val="50000"/>
                <a:lumOff val="50000"/>
              </a:schemeClr>
            </a:solidFill>
          </a:ln>
        </p:spPr>
        <p:txBody>
          <a:bodyPr wrap="square" rtlCol="0">
            <a:spAutoFit/>
          </a:bodyPr>
          <a:lstStyle/>
          <a:p>
            <a:pPr algn="ctr"/>
            <a:r>
              <a:rPr lang="en-US" b="1">
                <a:solidFill>
                  <a:schemeClr val="bg1"/>
                </a:solidFill>
              </a:rPr>
              <a:t>Term after lowercase</a:t>
            </a:r>
          </a:p>
        </p:txBody>
      </p:sp>
      <p:graphicFrame>
        <p:nvGraphicFramePr>
          <p:cNvPr id="9" name="Table 4">
            <a:extLst>
              <a:ext uri="{FF2B5EF4-FFF2-40B4-BE49-F238E27FC236}">
                <a16:creationId xmlns:a16="http://schemas.microsoft.com/office/drawing/2014/main" id="{619D24DC-3EE5-2647-0603-C3F80DE21975}"/>
              </a:ext>
            </a:extLst>
          </p:cNvPr>
          <p:cNvGraphicFramePr>
            <a:graphicFrameLocks noGrp="1"/>
          </p:cNvGraphicFramePr>
          <p:nvPr>
            <p:extLst>
              <p:ext uri="{D42A27DB-BD31-4B8C-83A1-F6EECF244321}">
                <p14:modId xmlns:p14="http://schemas.microsoft.com/office/powerpoint/2010/main" val="2646112911"/>
              </p:ext>
            </p:extLst>
          </p:nvPr>
        </p:nvGraphicFramePr>
        <p:xfrm>
          <a:off x="1073888" y="2027847"/>
          <a:ext cx="6357938" cy="307777"/>
        </p:xfrm>
        <a:graphic>
          <a:graphicData uri="http://schemas.openxmlformats.org/drawingml/2006/table">
            <a:tbl>
              <a:tblPr firstRow="1" bandRow="1"/>
              <a:tblGrid>
                <a:gridCol w="809802">
                  <a:extLst>
                    <a:ext uri="{9D8B030D-6E8A-4147-A177-3AD203B41FA5}">
                      <a16:colId xmlns:a16="http://schemas.microsoft.com/office/drawing/2014/main" val="2704447973"/>
                    </a:ext>
                  </a:extLst>
                </a:gridCol>
                <a:gridCol w="589219">
                  <a:extLst>
                    <a:ext uri="{9D8B030D-6E8A-4147-A177-3AD203B41FA5}">
                      <a16:colId xmlns:a16="http://schemas.microsoft.com/office/drawing/2014/main" val="2344635031"/>
                    </a:ext>
                  </a:extLst>
                </a:gridCol>
                <a:gridCol w="666515">
                  <a:extLst>
                    <a:ext uri="{9D8B030D-6E8A-4147-A177-3AD203B41FA5}">
                      <a16:colId xmlns:a16="http://schemas.microsoft.com/office/drawing/2014/main" val="2759781743"/>
                    </a:ext>
                  </a:extLst>
                </a:gridCol>
                <a:gridCol w="706110">
                  <a:extLst>
                    <a:ext uri="{9D8B030D-6E8A-4147-A177-3AD203B41FA5}">
                      <a16:colId xmlns:a16="http://schemas.microsoft.com/office/drawing/2014/main" val="237315872"/>
                    </a:ext>
                  </a:extLst>
                </a:gridCol>
                <a:gridCol w="419149">
                  <a:extLst>
                    <a:ext uri="{9D8B030D-6E8A-4147-A177-3AD203B41FA5}">
                      <a16:colId xmlns:a16="http://schemas.microsoft.com/office/drawing/2014/main" val="2189931813"/>
                    </a:ext>
                  </a:extLst>
                </a:gridCol>
                <a:gridCol w="481396">
                  <a:extLst>
                    <a:ext uri="{9D8B030D-6E8A-4147-A177-3AD203B41FA5}">
                      <a16:colId xmlns:a16="http://schemas.microsoft.com/office/drawing/2014/main" val="2775264839"/>
                    </a:ext>
                  </a:extLst>
                </a:gridCol>
                <a:gridCol w="670055">
                  <a:extLst>
                    <a:ext uri="{9D8B030D-6E8A-4147-A177-3AD203B41FA5}">
                      <a16:colId xmlns:a16="http://schemas.microsoft.com/office/drawing/2014/main" val="3363521476"/>
                    </a:ext>
                  </a:extLst>
                </a:gridCol>
                <a:gridCol w="1115580">
                  <a:extLst>
                    <a:ext uri="{9D8B030D-6E8A-4147-A177-3AD203B41FA5}">
                      <a16:colId xmlns:a16="http://schemas.microsoft.com/office/drawing/2014/main" val="686772717"/>
                    </a:ext>
                  </a:extLst>
                </a:gridCol>
                <a:gridCol w="900112">
                  <a:extLst>
                    <a:ext uri="{9D8B030D-6E8A-4147-A177-3AD203B41FA5}">
                      <a16:colId xmlns:a16="http://schemas.microsoft.com/office/drawing/2014/main" val="2895634964"/>
                    </a:ext>
                  </a:extLst>
                </a:gridCol>
              </a:tblGrid>
              <a:tr h="307777">
                <a:tc>
                  <a:txBody>
                    <a:bodyPr/>
                    <a:lstStyle/>
                    <a:p>
                      <a:pPr algn="ctr"/>
                      <a:r>
                        <a:rPr lang="en-US">
                          <a:solidFill>
                            <a:schemeClr val="tx1">
                              <a:lumMod val="95000"/>
                            </a:schemeClr>
                          </a:solidFill>
                        </a:rPr>
                        <a:t>there</a:t>
                      </a:r>
                    </a:p>
                  </a:txBody>
                  <a:tcPr/>
                </a:tc>
                <a:tc>
                  <a:txBody>
                    <a:bodyPr/>
                    <a:lstStyle/>
                    <a:p>
                      <a:pPr algn="ctr"/>
                      <a:r>
                        <a:rPr lang="en-US">
                          <a:solidFill>
                            <a:schemeClr val="tx1">
                              <a:lumMod val="95000"/>
                            </a:schemeClr>
                          </a:solidFill>
                        </a:rPr>
                        <a:t>are</a:t>
                      </a:r>
                    </a:p>
                  </a:txBody>
                  <a:tcPr/>
                </a:tc>
                <a:tc>
                  <a:txBody>
                    <a:bodyPr/>
                    <a:lstStyle/>
                    <a:p>
                      <a:pPr algn="ctr"/>
                      <a:r>
                        <a:rPr lang="en-US">
                          <a:solidFill>
                            <a:schemeClr val="tx1">
                              <a:lumMod val="95000"/>
                            </a:schemeClr>
                          </a:solidFill>
                        </a:rPr>
                        <a:t>only</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10</a:t>
                      </a:r>
                    </a:p>
                  </a:txBody>
                  <a:tcPr/>
                </a:tc>
                <a:tc>
                  <a:txBody>
                    <a:bodyPr/>
                    <a:lstStyle/>
                    <a:p>
                      <a:pPr algn="ctr"/>
                      <a:r>
                        <a:rPr lang="en-US">
                          <a:solidFill>
                            <a:schemeClr val="tx1">
                              <a:lumMod val="95000"/>
                            </a:schemeClr>
                          </a:solidFill>
                        </a:rPr>
                        <a:t>for</a:t>
                      </a:r>
                    </a:p>
                  </a:txBody>
                  <a:tcPr/>
                </a:tc>
                <a:tc>
                  <a:txBody>
                    <a:bodyPr/>
                    <a:lstStyle/>
                    <a:p>
                      <a:pPr algn="ctr"/>
                      <a:r>
                        <a:rPr lang="en-US">
                          <a:solidFill>
                            <a:schemeClr val="tx1">
                              <a:lumMod val="95000"/>
                            </a:schemeClr>
                          </a:solidFill>
                        </a:rPr>
                        <a:t>two</a:t>
                      </a:r>
                    </a:p>
                  </a:txBody>
                  <a:tcPr/>
                </a:tc>
                <a:tc>
                  <a:txBody>
                    <a:bodyPr/>
                    <a:lstStyle/>
                    <a:p>
                      <a:pPr algn="ctr"/>
                      <a:r>
                        <a:rPr lang="en-US">
                          <a:solidFill>
                            <a:schemeClr val="tx1">
                              <a:lumMod val="95000"/>
                            </a:schemeClr>
                          </a:solidFill>
                        </a:rPr>
                        <a:t>ticket</a:t>
                      </a:r>
                    </a:p>
                  </a:txBody>
                  <a:tcPr/>
                </a:tc>
                <a:tc>
                  <a:txBody>
                    <a:bodyPr/>
                    <a:lstStyle/>
                    <a:p>
                      <a:pPr algn="ctr"/>
                      <a:r>
                        <a:rPr lang="en-US">
                          <a:solidFill>
                            <a:schemeClr val="tx1">
                              <a:lumMod val="95000"/>
                            </a:schemeClr>
                          </a:solidFill>
                        </a:rPr>
                        <a:t>.</a:t>
                      </a:r>
                    </a:p>
                  </a:txBody>
                  <a:tcPr/>
                </a:tc>
                <a:extLst>
                  <a:ext uri="{0D108BD9-81ED-4DB2-BD59-A6C34878D82A}">
                    <a16:rowId xmlns:a16="http://schemas.microsoft.com/office/drawing/2014/main" val="3494849211"/>
                  </a:ext>
                </a:extLst>
              </a:tr>
            </a:tbl>
          </a:graphicData>
        </a:graphic>
      </p:graphicFrame>
      <p:sp>
        <p:nvSpPr>
          <p:cNvPr id="10" name="TextBox 9">
            <a:extLst>
              <a:ext uri="{FF2B5EF4-FFF2-40B4-BE49-F238E27FC236}">
                <a16:creationId xmlns:a16="http://schemas.microsoft.com/office/drawing/2014/main" id="{E9D9281B-B26B-FF1F-0E0C-3BEBAB44ACE6}"/>
              </a:ext>
            </a:extLst>
          </p:cNvPr>
          <p:cNvSpPr txBox="1"/>
          <p:nvPr/>
        </p:nvSpPr>
        <p:spPr>
          <a:xfrm>
            <a:off x="1073888" y="2419079"/>
            <a:ext cx="6357938" cy="307777"/>
          </a:xfrm>
          <a:prstGeom prst="rect">
            <a:avLst/>
          </a:prstGeom>
          <a:solidFill>
            <a:schemeClr val="accent1">
              <a:lumMod val="60000"/>
              <a:lumOff val="40000"/>
            </a:schemeClr>
          </a:solidFill>
          <a:ln>
            <a:solidFill>
              <a:schemeClr val="accent1">
                <a:lumMod val="60000"/>
                <a:lumOff val="40000"/>
              </a:schemeClr>
            </a:solidFill>
          </a:ln>
        </p:spPr>
        <p:txBody>
          <a:bodyPr wrap="square" rtlCol="0">
            <a:spAutoFit/>
          </a:bodyPr>
          <a:lstStyle/>
          <a:p>
            <a:pPr algn="ctr"/>
            <a:r>
              <a:rPr lang="en-US" b="1">
                <a:solidFill>
                  <a:schemeClr val="bg1"/>
                </a:solidFill>
              </a:rPr>
              <a:t>Term after remove punctuation</a:t>
            </a:r>
          </a:p>
        </p:txBody>
      </p:sp>
      <p:graphicFrame>
        <p:nvGraphicFramePr>
          <p:cNvPr id="11" name="Table 4">
            <a:extLst>
              <a:ext uri="{FF2B5EF4-FFF2-40B4-BE49-F238E27FC236}">
                <a16:creationId xmlns:a16="http://schemas.microsoft.com/office/drawing/2014/main" id="{04047917-7A92-BF2F-E4D9-2C4256AE0BB5}"/>
              </a:ext>
            </a:extLst>
          </p:cNvPr>
          <p:cNvGraphicFramePr>
            <a:graphicFrameLocks noGrp="1"/>
          </p:cNvGraphicFramePr>
          <p:nvPr>
            <p:extLst>
              <p:ext uri="{D42A27DB-BD31-4B8C-83A1-F6EECF244321}">
                <p14:modId xmlns:p14="http://schemas.microsoft.com/office/powerpoint/2010/main" val="4101348193"/>
              </p:ext>
            </p:extLst>
          </p:nvPr>
        </p:nvGraphicFramePr>
        <p:xfrm>
          <a:off x="1073888" y="2810311"/>
          <a:ext cx="6357938" cy="348565"/>
        </p:xfrm>
        <a:graphic>
          <a:graphicData uri="http://schemas.openxmlformats.org/drawingml/2006/table">
            <a:tbl>
              <a:tblPr firstRow="1" bandRow="1"/>
              <a:tblGrid>
                <a:gridCol w="809802">
                  <a:extLst>
                    <a:ext uri="{9D8B030D-6E8A-4147-A177-3AD203B41FA5}">
                      <a16:colId xmlns:a16="http://schemas.microsoft.com/office/drawing/2014/main" val="2704447973"/>
                    </a:ext>
                  </a:extLst>
                </a:gridCol>
                <a:gridCol w="589219">
                  <a:extLst>
                    <a:ext uri="{9D8B030D-6E8A-4147-A177-3AD203B41FA5}">
                      <a16:colId xmlns:a16="http://schemas.microsoft.com/office/drawing/2014/main" val="2344635031"/>
                    </a:ext>
                  </a:extLst>
                </a:gridCol>
                <a:gridCol w="666515">
                  <a:extLst>
                    <a:ext uri="{9D8B030D-6E8A-4147-A177-3AD203B41FA5}">
                      <a16:colId xmlns:a16="http://schemas.microsoft.com/office/drawing/2014/main" val="2759781743"/>
                    </a:ext>
                  </a:extLst>
                </a:gridCol>
                <a:gridCol w="706110">
                  <a:extLst>
                    <a:ext uri="{9D8B030D-6E8A-4147-A177-3AD203B41FA5}">
                      <a16:colId xmlns:a16="http://schemas.microsoft.com/office/drawing/2014/main" val="237315872"/>
                    </a:ext>
                  </a:extLst>
                </a:gridCol>
                <a:gridCol w="419149">
                  <a:extLst>
                    <a:ext uri="{9D8B030D-6E8A-4147-A177-3AD203B41FA5}">
                      <a16:colId xmlns:a16="http://schemas.microsoft.com/office/drawing/2014/main" val="2189931813"/>
                    </a:ext>
                  </a:extLst>
                </a:gridCol>
                <a:gridCol w="481396">
                  <a:extLst>
                    <a:ext uri="{9D8B030D-6E8A-4147-A177-3AD203B41FA5}">
                      <a16:colId xmlns:a16="http://schemas.microsoft.com/office/drawing/2014/main" val="2775264839"/>
                    </a:ext>
                  </a:extLst>
                </a:gridCol>
                <a:gridCol w="670055">
                  <a:extLst>
                    <a:ext uri="{9D8B030D-6E8A-4147-A177-3AD203B41FA5}">
                      <a16:colId xmlns:a16="http://schemas.microsoft.com/office/drawing/2014/main" val="3363521476"/>
                    </a:ext>
                  </a:extLst>
                </a:gridCol>
                <a:gridCol w="1115580">
                  <a:extLst>
                    <a:ext uri="{9D8B030D-6E8A-4147-A177-3AD203B41FA5}">
                      <a16:colId xmlns:a16="http://schemas.microsoft.com/office/drawing/2014/main" val="686772717"/>
                    </a:ext>
                  </a:extLst>
                </a:gridCol>
                <a:gridCol w="900112">
                  <a:extLst>
                    <a:ext uri="{9D8B030D-6E8A-4147-A177-3AD203B41FA5}">
                      <a16:colId xmlns:a16="http://schemas.microsoft.com/office/drawing/2014/main" val="2895634964"/>
                    </a:ext>
                  </a:extLst>
                </a:gridCol>
              </a:tblGrid>
              <a:tr h="348565">
                <a:tc>
                  <a:txBody>
                    <a:bodyPr/>
                    <a:lstStyle/>
                    <a:p>
                      <a:pPr algn="ctr"/>
                      <a:r>
                        <a:rPr lang="en-US">
                          <a:solidFill>
                            <a:schemeClr val="tx1">
                              <a:lumMod val="95000"/>
                            </a:schemeClr>
                          </a:solidFill>
                        </a:rPr>
                        <a:t>there</a:t>
                      </a:r>
                    </a:p>
                  </a:txBody>
                  <a:tcPr/>
                </a:tc>
                <a:tc>
                  <a:txBody>
                    <a:bodyPr/>
                    <a:lstStyle/>
                    <a:p>
                      <a:pPr algn="ctr"/>
                      <a:r>
                        <a:rPr lang="en-US">
                          <a:solidFill>
                            <a:schemeClr val="tx1">
                              <a:lumMod val="95000"/>
                            </a:schemeClr>
                          </a:solidFill>
                        </a:rPr>
                        <a:t>are</a:t>
                      </a:r>
                    </a:p>
                  </a:txBody>
                  <a:tcPr/>
                </a:tc>
                <a:tc>
                  <a:txBody>
                    <a:bodyPr/>
                    <a:lstStyle/>
                    <a:p>
                      <a:pPr algn="ctr"/>
                      <a:r>
                        <a:rPr lang="en-US">
                          <a:solidFill>
                            <a:schemeClr val="tx1">
                              <a:lumMod val="95000"/>
                            </a:schemeClr>
                          </a:solidFill>
                        </a:rPr>
                        <a:t>only</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10</a:t>
                      </a:r>
                    </a:p>
                  </a:txBody>
                  <a:tcPr/>
                </a:tc>
                <a:tc>
                  <a:txBody>
                    <a:bodyPr/>
                    <a:lstStyle/>
                    <a:p>
                      <a:pPr algn="ctr"/>
                      <a:r>
                        <a:rPr lang="en-US">
                          <a:solidFill>
                            <a:schemeClr val="tx1">
                              <a:lumMod val="95000"/>
                            </a:schemeClr>
                          </a:solidFill>
                        </a:rPr>
                        <a:t>for</a:t>
                      </a:r>
                    </a:p>
                  </a:txBody>
                  <a:tcPr/>
                </a:tc>
                <a:tc>
                  <a:txBody>
                    <a:bodyPr/>
                    <a:lstStyle/>
                    <a:p>
                      <a:pPr algn="ctr"/>
                      <a:r>
                        <a:rPr lang="en-US">
                          <a:solidFill>
                            <a:schemeClr val="tx1">
                              <a:lumMod val="95000"/>
                            </a:schemeClr>
                          </a:solidFill>
                        </a:rPr>
                        <a:t>two</a:t>
                      </a:r>
                    </a:p>
                  </a:txBody>
                  <a:tcPr/>
                </a:tc>
                <a:tc>
                  <a:txBody>
                    <a:bodyPr/>
                    <a:lstStyle/>
                    <a:p>
                      <a:pPr algn="ctr"/>
                      <a:r>
                        <a:rPr lang="en-US">
                          <a:solidFill>
                            <a:schemeClr val="tx1">
                              <a:lumMod val="95000"/>
                            </a:schemeClr>
                          </a:solidFill>
                        </a:rPr>
                        <a:t>tickets</a:t>
                      </a:r>
                    </a:p>
                  </a:txBody>
                  <a:tcPr/>
                </a:tc>
                <a:tc>
                  <a:txBody>
                    <a:bodyPr/>
                    <a:lstStyle/>
                    <a:p>
                      <a:pPr algn="ctr"/>
                      <a:r>
                        <a:rPr lang="en-US">
                          <a:solidFill>
                            <a:schemeClr val="tx1">
                              <a:lumMod val="95000"/>
                            </a:schemeClr>
                          </a:solidFill>
                        </a:rPr>
                        <a:t>“”</a:t>
                      </a:r>
                    </a:p>
                  </a:txBody>
                  <a:tcPr/>
                </a:tc>
                <a:extLst>
                  <a:ext uri="{0D108BD9-81ED-4DB2-BD59-A6C34878D82A}">
                    <a16:rowId xmlns:a16="http://schemas.microsoft.com/office/drawing/2014/main" val="3494849211"/>
                  </a:ext>
                </a:extLst>
              </a:tr>
            </a:tbl>
          </a:graphicData>
        </a:graphic>
      </p:graphicFrame>
      <p:sp>
        <p:nvSpPr>
          <p:cNvPr id="12" name="TextBox 11">
            <a:extLst>
              <a:ext uri="{FF2B5EF4-FFF2-40B4-BE49-F238E27FC236}">
                <a16:creationId xmlns:a16="http://schemas.microsoft.com/office/drawing/2014/main" id="{67FB9F6A-204F-999B-7990-0432931417D0}"/>
              </a:ext>
            </a:extLst>
          </p:cNvPr>
          <p:cNvSpPr txBox="1"/>
          <p:nvPr/>
        </p:nvSpPr>
        <p:spPr>
          <a:xfrm>
            <a:off x="1073888" y="3210049"/>
            <a:ext cx="6357938" cy="307777"/>
          </a:xfrm>
          <a:prstGeom prst="rect">
            <a:avLst/>
          </a:prstGeom>
          <a:solidFill>
            <a:schemeClr val="accent2">
              <a:lumMod val="60000"/>
              <a:lumOff val="40000"/>
            </a:schemeClr>
          </a:solidFill>
          <a:ln>
            <a:solidFill>
              <a:schemeClr val="accent2">
                <a:lumMod val="60000"/>
                <a:lumOff val="40000"/>
              </a:schemeClr>
            </a:solidFill>
          </a:ln>
        </p:spPr>
        <p:txBody>
          <a:bodyPr wrap="square" rtlCol="0">
            <a:spAutoFit/>
          </a:bodyPr>
          <a:lstStyle/>
          <a:p>
            <a:pPr algn="ctr"/>
            <a:r>
              <a:rPr lang="en-US" b="1">
                <a:solidFill>
                  <a:schemeClr val="bg1"/>
                </a:solidFill>
              </a:rPr>
              <a:t>Term after remove </a:t>
            </a:r>
            <a:r>
              <a:rPr lang="en-US" b="1" err="1">
                <a:solidFill>
                  <a:schemeClr val="bg1"/>
                </a:solidFill>
              </a:rPr>
              <a:t>stopword</a:t>
            </a:r>
            <a:r>
              <a:rPr lang="en-US" b="1">
                <a:solidFill>
                  <a:schemeClr val="bg1"/>
                </a:solidFill>
              </a:rPr>
              <a:t> </a:t>
            </a:r>
          </a:p>
        </p:txBody>
      </p:sp>
      <p:graphicFrame>
        <p:nvGraphicFramePr>
          <p:cNvPr id="13" name="Table 4">
            <a:extLst>
              <a:ext uri="{FF2B5EF4-FFF2-40B4-BE49-F238E27FC236}">
                <a16:creationId xmlns:a16="http://schemas.microsoft.com/office/drawing/2014/main" id="{8FE87918-B9DD-067E-6F40-41AD6B47C560}"/>
              </a:ext>
            </a:extLst>
          </p:cNvPr>
          <p:cNvGraphicFramePr>
            <a:graphicFrameLocks noGrp="1"/>
          </p:cNvGraphicFramePr>
          <p:nvPr>
            <p:extLst>
              <p:ext uri="{D42A27DB-BD31-4B8C-83A1-F6EECF244321}">
                <p14:modId xmlns:p14="http://schemas.microsoft.com/office/powerpoint/2010/main" val="3580756220"/>
              </p:ext>
            </p:extLst>
          </p:nvPr>
        </p:nvGraphicFramePr>
        <p:xfrm>
          <a:off x="1073888" y="3590543"/>
          <a:ext cx="6357938" cy="348565"/>
        </p:xfrm>
        <a:graphic>
          <a:graphicData uri="http://schemas.openxmlformats.org/drawingml/2006/table">
            <a:tbl>
              <a:tblPr firstRow="1" bandRow="1"/>
              <a:tblGrid>
                <a:gridCol w="809802">
                  <a:extLst>
                    <a:ext uri="{9D8B030D-6E8A-4147-A177-3AD203B41FA5}">
                      <a16:colId xmlns:a16="http://schemas.microsoft.com/office/drawing/2014/main" val="2704447973"/>
                    </a:ext>
                  </a:extLst>
                </a:gridCol>
                <a:gridCol w="589219">
                  <a:extLst>
                    <a:ext uri="{9D8B030D-6E8A-4147-A177-3AD203B41FA5}">
                      <a16:colId xmlns:a16="http://schemas.microsoft.com/office/drawing/2014/main" val="2344635031"/>
                    </a:ext>
                  </a:extLst>
                </a:gridCol>
                <a:gridCol w="666515">
                  <a:extLst>
                    <a:ext uri="{9D8B030D-6E8A-4147-A177-3AD203B41FA5}">
                      <a16:colId xmlns:a16="http://schemas.microsoft.com/office/drawing/2014/main" val="2759781743"/>
                    </a:ext>
                  </a:extLst>
                </a:gridCol>
                <a:gridCol w="706110">
                  <a:extLst>
                    <a:ext uri="{9D8B030D-6E8A-4147-A177-3AD203B41FA5}">
                      <a16:colId xmlns:a16="http://schemas.microsoft.com/office/drawing/2014/main" val="237315872"/>
                    </a:ext>
                  </a:extLst>
                </a:gridCol>
                <a:gridCol w="419149">
                  <a:extLst>
                    <a:ext uri="{9D8B030D-6E8A-4147-A177-3AD203B41FA5}">
                      <a16:colId xmlns:a16="http://schemas.microsoft.com/office/drawing/2014/main" val="2189931813"/>
                    </a:ext>
                  </a:extLst>
                </a:gridCol>
                <a:gridCol w="481396">
                  <a:extLst>
                    <a:ext uri="{9D8B030D-6E8A-4147-A177-3AD203B41FA5}">
                      <a16:colId xmlns:a16="http://schemas.microsoft.com/office/drawing/2014/main" val="2775264839"/>
                    </a:ext>
                  </a:extLst>
                </a:gridCol>
                <a:gridCol w="670055">
                  <a:extLst>
                    <a:ext uri="{9D8B030D-6E8A-4147-A177-3AD203B41FA5}">
                      <a16:colId xmlns:a16="http://schemas.microsoft.com/office/drawing/2014/main" val="3363521476"/>
                    </a:ext>
                  </a:extLst>
                </a:gridCol>
                <a:gridCol w="1115580">
                  <a:extLst>
                    <a:ext uri="{9D8B030D-6E8A-4147-A177-3AD203B41FA5}">
                      <a16:colId xmlns:a16="http://schemas.microsoft.com/office/drawing/2014/main" val="686772717"/>
                    </a:ext>
                  </a:extLst>
                </a:gridCol>
                <a:gridCol w="900112">
                  <a:extLst>
                    <a:ext uri="{9D8B030D-6E8A-4147-A177-3AD203B41FA5}">
                      <a16:colId xmlns:a16="http://schemas.microsoft.com/office/drawing/2014/main" val="2895634964"/>
                    </a:ext>
                  </a:extLst>
                </a:gridCol>
              </a:tblGrid>
              <a:tr h="348565">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10</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two</a:t>
                      </a:r>
                    </a:p>
                  </a:txBody>
                  <a:tcPr/>
                </a:tc>
                <a:tc>
                  <a:txBody>
                    <a:bodyPr/>
                    <a:lstStyle/>
                    <a:p>
                      <a:pPr algn="ctr"/>
                      <a:r>
                        <a:rPr lang="en-US">
                          <a:solidFill>
                            <a:schemeClr val="tx1">
                              <a:lumMod val="95000"/>
                            </a:schemeClr>
                          </a:solidFill>
                        </a:rPr>
                        <a:t>ticket</a:t>
                      </a:r>
                    </a:p>
                  </a:txBody>
                  <a:tcPr/>
                </a:tc>
                <a:tc>
                  <a:txBody>
                    <a:bodyPr/>
                    <a:lstStyle/>
                    <a:p>
                      <a:pPr algn="ctr"/>
                      <a:r>
                        <a:rPr lang="en-US">
                          <a:solidFill>
                            <a:schemeClr val="tx1">
                              <a:lumMod val="95000"/>
                            </a:schemeClr>
                          </a:solidFill>
                        </a:rPr>
                        <a:t>“”</a:t>
                      </a:r>
                    </a:p>
                  </a:txBody>
                  <a:tcPr/>
                </a:tc>
                <a:extLst>
                  <a:ext uri="{0D108BD9-81ED-4DB2-BD59-A6C34878D82A}">
                    <a16:rowId xmlns:a16="http://schemas.microsoft.com/office/drawing/2014/main" val="3494849211"/>
                  </a:ext>
                </a:extLst>
              </a:tr>
            </a:tbl>
          </a:graphicData>
        </a:graphic>
      </p:graphicFrame>
      <p:sp>
        <p:nvSpPr>
          <p:cNvPr id="14" name="TextBox 13">
            <a:extLst>
              <a:ext uri="{FF2B5EF4-FFF2-40B4-BE49-F238E27FC236}">
                <a16:creationId xmlns:a16="http://schemas.microsoft.com/office/drawing/2014/main" id="{F6E0BF8F-3953-08EA-14D9-190B8A3D1D47}"/>
              </a:ext>
            </a:extLst>
          </p:cNvPr>
          <p:cNvSpPr txBox="1"/>
          <p:nvPr/>
        </p:nvSpPr>
        <p:spPr>
          <a:xfrm>
            <a:off x="1073888" y="4011825"/>
            <a:ext cx="6357938" cy="307777"/>
          </a:xfrm>
          <a:prstGeom prst="rect">
            <a:avLst/>
          </a:prstGeom>
          <a:solidFill>
            <a:schemeClr val="accent3">
              <a:lumMod val="60000"/>
              <a:lumOff val="40000"/>
            </a:schemeClr>
          </a:solidFill>
          <a:ln>
            <a:solidFill>
              <a:schemeClr val="accent3">
                <a:lumMod val="60000"/>
                <a:lumOff val="40000"/>
              </a:schemeClr>
            </a:solidFill>
          </a:ln>
        </p:spPr>
        <p:txBody>
          <a:bodyPr wrap="square" rtlCol="0">
            <a:spAutoFit/>
          </a:bodyPr>
          <a:lstStyle/>
          <a:p>
            <a:pPr algn="ctr"/>
            <a:r>
              <a:rPr lang="en-US" b="1">
                <a:solidFill>
                  <a:schemeClr val="bg1"/>
                </a:solidFill>
              </a:rPr>
              <a:t>Term after stemming</a:t>
            </a:r>
          </a:p>
        </p:txBody>
      </p:sp>
      <p:graphicFrame>
        <p:nvGraphicFramePr>
          <p:cNvPr id="15" name="Table 4">
            <a:extLst>
              <a:ext uri="{FF2B5EF4-FFF2-40B4-BE49-F238E27FC236}">
                <a16:creationId xmlns:a16="http://schemas.microsoft.com/office/drawing/2014/main" id="{BBB99220-60C6-41F4-F866-149DDCE79C14}"/>
              </a:ext>
            </a:extLst>
          </p:cNvPr>
          <p:cNvGraphicFramePr>
            <a:graphicFrameLocks noGrp="1"/>
          </p:cNvGraphicFramePr>
          <p:nvPr>
            <p:extLst>
              <p:ext uri="{D42A27DB-BD31-4B8C-83A1-F6EECF244321}">
                <p14:modId xmlns:p14="http://schemas.microsoft.com/office/powerpoint/2010/main" val="84294435"/>
              </p:ext>
            </p:extLst>
          </p:nvPr>
        </p:nvGraphicFramePr>
        <p:xfrm>
          <a:off x="1073888" y="4392319"/>
          <a:ext cx="6357938" cy="348565"/>
        </p:xfrm>
        <a:graphic>
          <a:graphicData uri="http://schemas.openxmlformats.org/drawingml/2006/table">
            <a:tbl>
              <a:tblPr firstRow="1" bandRow="1"/>
              <a:tblGrid>
                <a:gridCol w="809802">
                  <a:extLst>
                    <a:ext uri="{9D8B030D-6E8A-4147-A177-3AD203B41FA5}">
                      <a16:colId xmlns:a16="http://schemas.microsoft.com/office/drawing/2014/main" val="2704447973"/>
                    </a:ext>
                  </a:extLst>
                </a:gridCol>
                <a:gridCol w="589219">
                  <a:extLst>
                    <a:ext uri="{9D8B030D-6E8A-4147-A177-3AD203B41FA5}">
                      <a16:colId xmlns:a16="http://schemas.microsoft.com/office/drawing/2014/main" val="2344635031"/>
                    </a:ext>
                  </a:extLst>
                </a:gridCol>
                <a:gridCol w="666515">
                  <a:extLst>
                    <a:ext uri="{9D8B030D-6E8A-4147-A177-3AD203B41FA5}">
                      <a16:colId xmlns:a16="http://schemas.microsoft.com/office/drawing/2014/main" val="2759781743"/>
                    </a:ext>
                  </a:extLst>
                </a:gridCol>
                <a:gridCol w="706110">
                  <a:extLst>
                    <a:ext uri="{9D8B030D-6E8A-4147-A177-3AD203B41FA5}">
                      <a16:colId xmlns:a16="http://schemas.microsoft.com/office/drawing/2014/main" val="237315872"/>
                    </a:ext>
                  </a:extLst>
                </a:gridCol>
                <a:gridCol w="419149">
                  <a:extLst>
                    <a:ext uri="{9D8B030D-6E8A-4147-A177-3AD203B41FA5}">
                      <a16:colId xmlns:a16="http://schemas.microsoft.com/office/drawing/2014/main" val="2189931813"/>
                    </a:ext>
                  </a:extLst>
                </a:gridCol>
                <a:gridCol w="481396">
                  <a:extLst>
                    <a:ext uri="{9D8B030D-6E8A-4147-A177-3AD203B41FA5}">
                      <a16:colId xmlns:a16="http://schemas.microsoft.com/office/drawing/2014/main" val="2775264839"/>
                    </a:ext>
                  </a:extLst>
                </a:gridCol>
                <a:gridCol w="670055">
                  <a:extLst>
                    <a:ext uri="{9D8B030D-6E8A-4147-A177-3AD203B41FA5}">
                      <a16:colId xmlns:a16="http://schemas.microsoft.com/office/drawing/2014/main" val="3363521476"/>
                    </a:ext>
                  </a:extLst>
                </a:gridCol>
                <a:gridCol w="1115580">
                  <a:extLst>
                    <a:ext uri="{9D8B030D-6E8A-4147-A177-3AD203B41FA5}">
                      <a16:colId xmlns:a16="http://schemas.microsoft.com/office/drawing/2014/main" val="686772717"/>
                    </a:ext>
                  </a:extLst>
                </a:gridCol>
                <a:gridCol w="900112">
                  <a:extLst>
                    <a:ext uri="{9D8B030D-6E8A-4147-A177-3AD203B41FA5}">
                      <a16:colId xmlns:a16="http://schemas.microsoft.com/office/drawing/2014/main" val="2895634964"/>
                    </a:ext>
                  </a:extLst>
                </a:gridCol>
              </a:tblGrid>
              <a:tr h="348565">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10</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two</a:t>
                      </a:r>
                    </a:p>
                  </a:txBody>
                  <a:tcPr/>
                </a:tc>
                <a:tc>
                  <a:txBody>
                    <a:bodyPr/>
                    <a:lstStyle/>
                    <a:p>
                      <a:pPr algn="ctr"/>
                      <a:r>
                        <a:rPr lang="en-US">
                          <a:solidFill>
                            <a:schemeClr val="tx1">
                              <a:lumMod val="95000"/>
                            </a:schemeClr>
                          </a:solidFill>
                        </a:rPr>
                        <a:t>ticket</a:t>
                      </a:r>
                    </a:p>
                  </a:txBody>
                  <a:tcPr/>
                </a:tc>
                <a:tc>
                  <a:txBody>
                    <a:bodyPr/>
                    <a:lstStyle/>
                    <a:p>
                      <a:pPr algn="ctr"/>
                      <a:r>
                        <a:rPr lang="en-US">
                          <a:solidFill>
                            <a:schemeClr val="tx1">
                              <a:lumMod val="95000"/>
                            </a:schemeClr>
                          </a:solidFill>
                        </a:rPr>
                        <a:t>“”</a:t>
                      </a:r>
                    </a:p>
                  </a:txBody>
                  <a:tcPr/>
                </a:tc>
                <a:extLst>
                  <a:ext uri="{0D108BD9-81ED-4DB2-BD59-A6C34878D82A}">
                    <a16:rowId xmlns:a16="http://schemas.microsoft.com/office/drawing/2014/main" val="3494849211"/>
                  </a:ext>
                </a:extLst>
              </a:tr>
            </a:tbl>
          </a:graphicData>
        </a:graphic>
      </p:graphicFrame>
      <p:sp>
        <p:nvSpPr>
          <p:cNvPr id="2" name="TextBox 1">
            <a:extLst>
              <a:ext uri="{FF2B5EF4-FFF2-40B4-BE49-F238E27FC236}">
                <a16:creationId xmlns:a16="http://schemas.microsoft.com/office/drawing/2014/main" id="{4216CC8F-7924-D94E-630B-9AB600A144D6}"/>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12</a:t>
            </a:r>
          </a:p>
        </p:txBody>
      </p:sp>
    </p:spTree>
    <p:extLst>
      <p:ext uri="{BB962C8B-B14F-4D97-AF65-F5344CB8AC3E}">
        <p14:creationId xmlns:p14="http://schemas.microsoft.com/office/powerpoint/2010/main" val="142838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arn(inVertic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arn(inVertic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arn(inVertical)">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arn(inVertical)">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barn(inVertical)">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924E92-48CB-9CC8-C063-FBE678C18905}"/>
              </a:ext>
            </a:extLst>
          </p:cNvPr>
          <p:cNvPicPr>
            <a:picLocks noChangeAspect="1"/>
          </p:cNvPicPr>
          <p:nvPr/>
        </p:nvPicPr>
        <p:blipFill>
          <a:blip r:embed="rId2"/>
          <a:stretch>
            <a:fillRect/>
          </a:stretch>
        </p:blipFill>
        <p:spPr>
          <a:xfrm>
            <a:off x="254382" y="880024"/>
            <a:ext cx="3747436" cy="3548457"/>
          </a:xfrm>
          <a:prstGeom prst="rect">
            <a:avLst/>
          </a:prstGeom>
        </p:spPr>
      </p:pic>
      <p:sp>
        <p:nvSpPr>
          <p:cNvPr id="5" name="TextBox 4">
            <a:extLst>
              <a:ext uri="{FF2B5EF4-FFF2-40B4-BE49-F238E27FC236}">
                <a16:creationId xmlns:a16="http://schemas.microsoft.com/office/drawing/2014/main" id="{BEE609B1-66DE-B89D-B42B-F02E2AAC5A53}"/>
              </a:ext>
            </a:extLst>
          </p:cNvPr>
          <p:cNvSpPr txBox="1"/>
          <p:nvPr/>
        </p:nvSpPr>
        <p:spPr>
          <a:xfrm>
            <a:off x="4293555" y="1927984"/>
            <a:ext cx="4596063" cy="1287532"/>
          </a:xfrm>
          <a:prstGeom prst="rect">
            <a:avLst/>
          </a:prstGeom>
          <a:noFill/>
        </p:spPr>
        <p:txBody>
          <a:bodyPr wrap="square">
            <a:spAutoFit/>
          </a:bodyPr>
          <a:lstStyle/>
          <a:p>
            <a:pPr>
              <a:lnSpc>
                <a:spcPct val="150000"/>
              </a:lnSpc>
            </a:pPr>
            <a:r>
              <a:rPr lang="en-US" sz="1800">
                <a:solidFill>
                  <a:schemeClr val="tx1"/>
                </a:solidFill>
              </a:rPr>
              <a:t>+ </a:t>
            </a:r>
            <a:r>
              <a:rPr lang="en-US" sz="1800" err="1">
                <a:solidFill>
                  <a:schemeClr val="tx1"/>
                </a:solidFill>
              </a:rPr>
              <a:t>Tần</a:t>
            </a:r>
            <a:r>
              <a:rPr lang="en-US" sz="1800">
                <a:solidFill>
                  <a:schemeClr val="tx1"/>
                </a:solidFill>
              </a:rPr>
              <a:t> </a:t>
            </a:r>
            <a:r>
              <a:rPr lang="en-US" sz="1800" err="1">
                <a:solidFill>
                  <a:schemeClr val="tx1"/>
                </a:solidFill>
              </a:rPr>
              <a:t>suất</a:t>
            </a:r>
            <a:r>
              <a:rPr lang="en-US" sz="1800">
                <a:solidFill>
                  <a:schemeClr val="tx1"/>
                </a:solidFill>
              </a:rPr>
              <a:t> </a:t>
            </a:r>
            <a:r>
              <a:rPr lang="en-US" sz="1800" err="1">
                <a:solidFill>
                  <a:schemeClr val="tx1"/>
                </a:solidFill>
              </a:rPr>
              <a:t>xuất</a:t>
            </a:r>
            <a:r>
              <a:rPr lang="en-US" sz="1800">
                <a:solidFill>
                  <a:schemeClr val="tx1"/>
                </a:solidFill>
              </a:rPr>
              <a:t> </a:t>
            </a:r>
            <a:r>
              <a:rPr lang="en-US" sz="1800" err="1">
                <a:solidFill>
                  <a:schemeClr val="tx1"/>
                </a:solidFill>
              </a:rPr>
              <a:t>hiện</a:t>
            </a:r>
            <a:r>
              <a:rPr lang="en-US" sz="1800">
                <a:solidFill>
                  <a:schemeClr val="tx1"/>
                </a:solidFill>
              </a:rPr>
              <a:t> </a:t>
            </a:r>
            <a:r>
              <a:rPr lang="en-US" sz="1800" err="1">
                <a:solidFill>
                  <a:schemeClr val="tx1"/>
                </a:solidFill>
              </a:rPr>
              <a:t>từ</a:t>
            </a:r>
            <a:r>
              <a:rPr lang="en-US" sz="1800">
                <a:solidFill>
                  <a:schemeClr val="tx1"/>
                </a:solidFill>
              </a:rPr>
              <a:t> 1-&gt; 50 : 3989 term</a:t>
            </a:r>
          </a:p>
          <a:p>
            <a:pPr>
              <a:lnSpc>
                <a:spcPct val="150000"/>
              </a:lnSpc>
            </a:pPr>
            <a:r>
              <a:rPr lang="en-US" sz="1800">
                <a:solidFill>
                  <a:schemeClr val="tx1"/>
                </a:solidFill>
              </a:rPr>
              <a:t>+ </a:t>
            </a:r>
            <a:r>
              <a:rPr lang="en-US" sz="1800" err="1">
                <a:solidFill>
                  <a:schemeClr val="tx1"/>
                </a:solidFill>
              </a:rPr>
              <a:t>Tần</a:t>
            </a:r>
            <a:r>
              <a:rPr lang="en-US" sz="1800">
                <a:solidFill>
                  <a:schemeClr val="tx1"/>
                </a:solidFill>
              </a:rPr>
              <a:t> </a:t>
            </a:r>
            <a:r>
              <a:rPr lang="en-US" sz="1800" err="1">
                <a:solidFill>
                  <a:schemeClr val="tx1"/>
                </a:solidFill>
              </a:rPr>
              <a:t>suất</a:t>
            </a:r>
            <a:r>
              <a:rPr lang="en-US" sz="1800">
                <a:solidFill>
                  <a:schemeClr val="tx1"/>
                </a:solidFill>
              </a:rPr>
              <a:t> </a:t>
            </a:r>
            <a:r>
              <a:rPr lang="en-US" sz="1800" err="1">
                <a:solidFill>
                  <a:schemeClr val="tx1"/>
                </a:solidFill>
              </a:rPr>
              <a:t>xuất</a:t>
            </a:r>
            <a:r>
              <a:rPr lang="en-US" sz="1800">
                <a:solidFill>
                  <a:schemeClr val="tx1"/>
                </a:solidFill>
              </a:rPr>
              <a:t> </a:t>
            </a:r>
            <a:r>
              <a:rPr lang="en-US" sz="1800" err="1">
                <a:solidFill>
                  <a:schemeClr val="tx1"/>
                </a:solidFill>
              </a:rPr>
              <a:t>hiện</a:t>
            </a:r>
            <a:r>
              <a:rPr lang="en-US" sz="1800">
                <a:solidFill>
                  <a:schemeClr val="tx1"/>
                </a:solidFill>
              </a:rPr>
              <a:t> </a:t>
            </a:r>
            <a:r>
              <a:rPr lang="en-US" sz="1800" err="1">
                <a:solidFill>
                  <a:schemeClr val="tx1"/>
                </a:solidFill>
              </a:rPr>
              <a:t>từ</a:t>
            </a:r>
            <a:r>
              <a:rPr lang="en-US" sz="1800">
                <a:solidFill>
                  <a:schemeClr val="tx1"/>
                </a:solidFill>
              </a:rPr>
              <a:t> 50-&gt;500 : 498 term</a:t>
            </a:r>
          </a:p>
          <a:p>
            <a:pPr>
              <a:lnSpc>
                <a:spcPct val="150000"/>
              </a:lnSpc>
            </a:pPr>
            <a:r>
              <a:rPr lang="en-US" sz="1800">
                <a:solidFill>
                  <a:schemeClr val="tx1"/>
                </a:solidFill>
              </a:rPr>
              <a:t>+ </a:t>
            </a:r>
            <a:r>
              <a:rPr lang="en-US" sz="1800" err="1">
                <a:solidFill>
                  <a:schemeClr val="tx1"/>
                </a:solidFill>
              </a:rPr>
              <a:t>Tần</a:t>
            </a:r>
            <a:r>
              <a:rPr lang="en-US" sz="1800">
                <a:solidFill>
                  <a:schemeClr val="tx1"/>
                </a:solidFill>
              </a:rPr>
              <a:t> </a:t>
            </a:r>
            <a:r>
              <a:rPr lang="en-US" sz="1800" err="1">
                <a:solidFill>
                  <a:schemeClr val="tx1"/>
                </a:solidFill>
              </a:rPr>
              <a:t>suất</a:t>
            </a:r>
            <a:r>
              <a:rPr lang="en-US" sz="1800">
                <a:solidFill>
                  <a:schemeClr val="tx1"/>
                </a:solidFill>
              </a:rPr>
              <a:t> </a:t>
            </a:r>
            <a:r>
              <a:rPr lang="en-US" sz="1800" err="1">
                <a:solidFill>
                  <a:schemeClr val="tx1"/>
                </a:solidFill>
              </a:rPr>
              <a:t>xuất</a:t>
            </a:r>
            <a:r>
              <a:rPr lang="en-US" sz="1800">
                <a:solidFill>
                  <a:schemeClr val="tx1"/>
                </a:solidFill>
              </a:rPr>
              <a:t> </a:t>
            </a:r>
            <a:r>
              <a:rPr lang="en-US" sz="1800" err="1">
                <a:solidFill>
                  <a:schemeClr val="tx1"/>
                </a:solidFill>
              </a:rPr>
              <a:t>hiện</a:t>
            </a:r>
            <a:r>
              <a:rPr lang="en-US" sz="1800">
                <a:solidFill>
                  <a:schemeClr val="tx1"/>
                </a:solidFill>
              </a:rPr>
              <a:t> &gt;1000 : 6 term</a:t>
            </a:r>
          </a:p>
        </p:txBody>
      </p:sp>
      <p:sp>
        <p:nvSpPr>
          <p:cNvPr id="10" name="Google Shape;145;p27">
            <a:extLst>
              <a:ext uri="{FF2B5EF4-FFF2-40B4-BE49-F238E27FC236}">
                <a16:creationId xmlns:a16="http://schemas.microsoft.com/office/drawing/2014/main" id="{E83F10D5-71A3-498F-3271-5140A34EE2C0}"/>
              </a:ext>
            </a:extLst>
          </p:cNvPr>
          <p:cNvSpPr txBox="1">
            <a:spLocks/>
          </p:cNvSpPr>
          <p:nvPr/>
        </p:nvSpPr>
        <p:spPr>
          <a:xfrm>
            <a:off x="82502" y="0"/>
            <a:ext cx="880711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r>
              <a:rPr lang="en-US" err="1"/>
              <a:t>Tổng</a:t>
            </a:r>
            <a:r>
              <a:rPr lang="en-US"/>
              <a:t> </a:t>
            </a:r>
            <a:r>
              <a:rPr lang="en-US" err="1"/>
              <a:t>số</a:t>
            </a:r>
            <a:r>
              <a:rPr lang="en-US"/>
              <a:t> </a:t>
            </a:r>
            <a:r>
              <a:rPr lang="en-US" err="1"/>
              <a:t>các</a:t>
            </a:r>
            <a:r>
              <a:rPr lang="en-US"/>
              <a:t> term </a:t>
            </a:r>
            <a:r>
              <a:rPr lang="en-US" err="1"/>
              <a:t>trong</a:t>
            </a:r>
            <a:r>
              <a:rPr lang="en-US"/>
              <a:t> </a:t>
            </a:r>
            <a:r>
              <a:rPr lang="en-US" err="1"/>
              <a:t>tập</a:t>
            </a:r>
            <a:r>
              <a:rPr lang="en-US"/>
              <a:t> </a:t>
            </a:r>
            <a:r>
              <a:rPr lang="en-US" err="1"/>
              <a:t>tài</a:t>
            </a:r>
            <a:r>
              <a:rPr lang="en-US"/>
              <a:t> </a:t>
            </a:r>
            <a:r>
              <a:rPr lang="en-US" err="1"/>
              <a:t>liệu</a:t>
            </a:r>
            <a:r>
              <a:rPr lang="en-US"/>
              <a:t> Cranfield</a:t>
            </a:r>
          </a:p>
        </p:txBody>
      </p:sp>
      <p:sp>
        <p:nvSpPr>
          <p:cNvPr id="2" name="TextBox 1">
            <a:extLst>
              <a:ext uri="{FF2B5EF4-FFF2-40B4-BE49-F238E27FC236}">
                <a16:creationId xmlns:a16="http://schemas.microsoft.com/office/drawing/2014/main" id="{7AFDF80C-999C-5316-E46C-42222227FEA8}"/>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13</a:t>
            </a:r>
          </a:p>
        </p:txBody>
      </p:sp>
    </p:spTree>
    <p:extLst>
      <p:ext uri="{BB962C8B-B14F-4D97-AF65-F5344CB8AC3E}">
        <p14:creationId xmlns:p14="http://schemas.microsoft.com/office/powerpoint/2010/main" val="1835862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Nội dung</a:t>
            </a:r>
            <a:endParaRPr/>
          </a:p>
        </p:txBody>
      </p:sp>
      <p:sp>
        <p:nvSpPr>
          <p:cNvPr id="124" name="Google Shape;124;p26"/>
          <p:cNvSpPr txBox="1">
            <a:spLocks noGrp="1"/>
          </p:cNvSpPr>
          <p:nvPr>
            <p:ph type="title" idx="2"/>
          </p:nvPr>
        </p:nvSpPr>
        <p:spPr>
          <a:xfrm>
            <a:off x="720000" y="1412000"/>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bg2">
                    <a:lumMod val="60000"/>
                    <a:lumOff val="40000"/>
                  </a:schemeClr>
                </a:solidFill>
              </a:rPr>
              <a:t>01</a:t>
            </a:r>
            <a:endParaRPr>
              <a:solidFill>
                <a:schemeClr val="bg2">
                  <a:lumMod val="60000"/>
                  <a:lumOff val="40000"/>
                </a:schemeClr>
              </a:solidFill>
            </a:endParaRPr>
          </a:p>
        </p:txBody>
      </p:sp>
      <p:sp>
        <p:nvSpPr>
          <p:cNvPr id="125" name="Google Shape;125;p26"/>
          <p:cNvSpPr txBox="1">
            <a:spLocks noGrp="1"/>
          </p:cNvSpPr>
          <p:nvPr>
            <p:ph type="subTitle" idx="1"/>
          </p:nvPr>
        </p:nvSpPr>
        <p:spPr>
          <a:xfrm>
            <a:off x="1283375" y="1412000"/>
            <a:ext cx="32445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lumMod val="60000"/>
                    <a:lumOff val="40000"/>
                  </a:schemeClr>
                </a:solidFill>
              </a:rPr>
              <a:t>Xác định term</a:t>
            </a:r>
            <a:endParaRPr>
              <a:solidFill>
                <a:schemeClr val="accent1">
                  <a:lumMod val="60000"/>
                  <a:lumOff val="40000"/>
                </a:schemeClr>
              </a:solidFill>
            </a:endParaRPr>
          </a:p>
        </p:txBody>
      </p:sp>
      <p:sp>
        <p:nvSpPr>
          <p:cNvPr id="126" name="Google Shape;126;p26"/>
          <p:cNvSpPr txBox="1">
            <a:spLocks noGrp="1"/>
          </p:cNvSpPr>
          <p:nvPr>
            <p:ph type="title" idx="3"/>
          </p:nvPr>
        </p:nvSpPr>
        <p:spPr>
          <a:xfrm>
            <a:off x="720000" y="2122183"/>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
        <p:nvSpPr>
          <p:cNvPr id="127" name="Google Shape;127;p26"/>
          <p:cNvSpPr txBox="1">
            <a:spLocks noGrp="1"/>
          </p:cNvSpPr>
          <p:nvPr>
            <p:ph type="subTitle" idx="4"/>
          </p:nvPr>
        </p:nvSpPr>
        <p:spPr>
          <a:xfrm>
            <a:off x="1283375" y="2122183"/>
            <a:ext cx="32445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Vector space model</a:t>
            </a:r>
            <a:endParaRPr/>
          </a:p>
        </p:txBody>
      </p:sp>
      <p:sp>
        <p:nvSpPr>
          <p:cNvPr id="128" name="Google Shape;128;p26"/>
          <p:cNvSpPr txBox="1">
            <a:spLocks noGrp="1"/>
          </p:cNvSpPr>
          <p:nvPr>
            <p:ph type="title" idx="5"/>
          </p:nvPr>
        </p:nvSpPr>
        <p:spPr>
          <a:xfrm>
            <a:off x="720000" y="2832366"/>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bg2">
                    <a:lumMod val="60000"/>
                    <a:lumOff val="40000"/>
                  </a:schemeClr>
                </a:solidFill>
              </a:rPr>
              <a:t>03</a:t>
            </a:r>
            <a:endParaRPr>
              <a:solidFill>
                <a:schemeClr val="bg2">
                  <a:lumMod val="60000"/>
                  <a:lumOff val="40000"/>
                </a:schemeClr>
              </a:solidFill>
            </a:endParaRPr>
          </a:p>
        </p:txBody>
      </p:sp>
      <p:sp>
        <p:nvSpPr>
          <p:cNvPr id="129" name="Google Shape;129;p26"/>
          <p:cNvSpPr txBox="1">
            <a:spLocks noGrp="1"/>
          </p:cNvSpPr>
          <p:nvPr>
            <p:ph type="subTitle" idx="6"/>
          </p:nvPr>
        </p:nvSpPr>
        <p:spPr>
          <a:xfrm>
            <a:off x="1283500" y="2832366"/>
            <a:ext cx="32445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lumMod val="60000"/>
                    <a:lumOff val="40000"/>
                  </a:schemeClr>
                </a:solidFill>
              </a:rPr>
              <a:t>Language model</a:t>
            </a:r>
            <a:endParaRPr>
              <a:solidFill>
                <a:schemeClr val="accent1">
                  <a:lumMod val="60000"/>
                  <a:lumOff val="40000"/>
                </a:schemeClr>
              </a:solidFill>
            </a:endParaRPr>
          </a:p>
        </p:txBody>
      </p:sp>
      <p:sp>
        <p:nvSpPr>
          <p:cNvPr id="130" name="Google Shape;130;p26"/>
          <p:cNvSpPr txBox="1">
            <a:spLocks noGrp="1"/>
          </p:cNvSpPr>
          <p:nvPr>
            <p:ph type="title" idx="7"/>
          </p:nvPr>
        </p:nvSpPr>
        <p:spPr>
          <a:xfrm>
            <a:off x="720000" y="3542549"/>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bg2">
                    <a:lumMod val="60000"/>
                    <a:lumOff val="40000"/>
                  </a:schemeClr>
                </a:solidFill>
              </a:rPr>
              <a:t>04</a:t>
            </a:r>
            <a:endParaRPr>
              <a:solidFill>
                <a:schemeClr val="bg2">
                  <a:lumMod val="60000"/>
                  <a:lumOff val="40000"/>
                </a:schemeClr>
              </a:solidFill>
            </a:endParaRPr>
          </a:p>
        </p:txBody>
      </p:sp>
      <p:sp>
        <p:nvSpPr>
          <p:cNvPr id="131" name="Google Shape;131;p26"/>
          <p:cNvSpPr txBox="1">
            <a:spLocks noGrp="1"/>
          </p:cNvSpPr>
          <p:nvPr>
            <p:ph type="subTitle" idx="8"/>
          </p:nvPr>
        </p:nvSpPr>
        <p:spPr>
          <a:xfrm>
            <a:off x="1283499" y="3542549"/>
            <a:ext cx="392645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1">
                    <a:lumMod val="60000"/>
                    <a:lumOff val="40000"/>
                  </a:schemeClr>
                </a:solidFill>
              </a:rPr>
              <a:t>Đánh giá mô hình truy xuất</a:t>
            </a:r>
            <a:endParaRPr>
              <a:solidFill>
                <a:schemeClr val="accent1">
                  <a:lumMod val="60000"/>
                  <a:lumOff val="40000"/>
                </a:schemeClr>
              </a:solidFill>
            </a:endParaRPr>
          </a:p>
        </p:txBody>
      </p:sp>
      <p:pic>
        <p:nvPicPr>
          <p:cNvPr id="140" name="Google Shape;140;p26"/>
          <p:cNvPicPr preferRelativeResize="0"/>
          <p:nvPr/>
        </p:nvPicPr>
        <p:blipFill>
          <a:blip r:embed="rId3">
            <a:alphaModFix/>
          </a:blip>
          <a:stretch>
            <a:fillRect/>
          </a:stretch>
        </p:blipFill>
        <p:spPr>
          <a:xfrm>
            <a:off x="7061286" y="-674102"/>
            <a:ext cx="3131827" cy="2087375"/>
          </a:xfrm>
          <a:prstGeom prst="rect">
            <a:avLst/>
          </a:prstGeom>
          <a:noFill/>
          <a:ln>
            <a:noFill/>
          </a:ln>
        </p:spPr>
      </p:pic>
      <p:sp>
        <p:nvSpPr>
          <p:cNvPr id="2" name="TextBox 1">
            <a:extLst>
              <a:ext uri="{FF2B5EF4-FFF2-40B4-BE49-F238E27FC236}">
                <a16:creationId xmlns:a16="http://schemas.microsoft.com/office/drawing/2014/main" id="{D4DCE945-F40D-A05D-5F7D-10BE37A8A4C3}"/>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14</a:t>
            </a:r>
          </a:p>
        </p:txBody>
      </p:sp>
    </p:spTree>
    <p:extLst>
      <p:ext uri="{BB962C8B-B14F-4D97-AF65-F5344CB8AC3E}">
        <p14:creationId xmlns:p14="http://schemas.microsoft.com/office/powerpoint/2010/main" val="1034396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1" name="Google Shape;321;p42"/>
          <p:cNvSpPr txBox="1">
            <a:spLocks noGrp="1"/>
          </p:cNvSpPr>
          <p:nvPr>
            <p:ph type="title"/>
          </p:nvPr>
        </p:nvSpPr>
        <p:spPr>
          <a:xfrm>
            <a:off x="713250" y="2227725"/>
            <a:ext cx="7717500" cy="6880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accent1"/>
                </a:solidFill>
              </a:rPr>
              <a:t>Vector space </a:t>
            </a:r>
            <a:r>
              <a:rPr lang="en-US"/>
              <a:t>model</a:t>
            </a:r>
            <a:endParaRPr>
              <a:solidFill>
                <a:schemeClr val="accent1"/>
              </a:solidFill>
            </a:endParaRPr>
          </a:p>
        </p:txBody>
      </p:sp>
      <p:pic>
        <p:nvPicPr>
          <p:cNvPr id="322" name="Google Shape;322;p42"/>
          <p:cNvPicPr preferRelativeResize="0"/>
          <p:nvPr/>
        </p:nvPicPr>
        <p:blipFill rotWithShape="1">
          <a:blip r:embed="rId3">
            <a:alphaModFix/>
          </a:blip>
          <a:srcRect l="11290" t="31958" r="37199" b="36700"/>
          <a:stretch/>
        </p:blipFill>
        <p:spPr>
          <a:xfrm rot="2346100" flipH="1">
            <a:off x="166994" y="534826"/>
            <a:ext cx="1523884" cy="617977"/>
          </a:xfrm>
          <a:prstGeom prst="rect">
            <a:avLst/>
          </a:prstGeom>
          <a:noFill/>
          <a:ln>
            <a:noFill/>
          </a:ln>
        </p:spPr>
      </p:pic>
      <p:sp>
        <p:nvSpPr>
          <p:cNvPr id="2" name="TextBox 1">
            <a:extLst>
              <a:ext uri="{FF2B5EF4-FFF2-40B4-BE49-F238E27FC236}">
                <a16:creationId xmlns:a16="http://schemas.microsoft.com/office/drawing/2014/main" id="{B6B26212-5A3D-F97C-4D17-9AABAA5D3CD9}"/>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37734047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55" name="Google Shape;155;p27"/>
          <p:cNvPicPr preferRelativeResize="0"/>
          <p:nvPr/>
        </p:nvPicPr>
        <p:blipFill rotWithShape="1">
          <a:blip r:embed="rId3">
            <a:alphaModFix/>
          </a:blip>
          <a:srcRect r="10096"/>
          <a:stretch/>
        </p:blipFill>
        <p:spPr>
          <a:xfrm>
            <a:off x="6942100" y="3382600"/>
            <a:ext cx="2201902" cy="1632499"/>
          </a:xfrm>
          <a:prstGeom prst="rect">
            <a:avLst/>
          </a:prstGeom>
          <a:noFill/>
          <a:ln>
            <a:noFill/>
          </a:ln>
        </p:spPr>
      </p:pic>
      <p:pic>
        <p:nvPicPr>
          <p:cNvPr id="156" name="Google Shape;156;p27"/>
          <p:cNvPicPr preferRelativeResize="0"/>
          <p:nvPr/>
        </p:nvPicPr>
        <p:blipFill>
          <a:blip r:embed="rId4">
            <a:alphaModFix/>
          </a:blip>
          <a:stretch>
            <a:fillRect/>
          </a:stretch>
        </p:blipFill>
        <p:spPr>
          <a:xfrm>
            <a:off x="7501975" y="35975"/>
            <a:ext cx="2624952" cy="1749551"/>
          </a:xfrm>
          <a:prstGeom prst="rect">
            <a:avLst/>
          </a:prstGeom>
          <a:noFill/>
          <a:ln>
            <a:noFill/>
          </a:ln>
        </p:spPr>
      </p:pic>
      <p:sp>
        <p:nvSpPr>
          <p:cNvPr id="3" name="Google Shape;145;p27">
            <a:extLst>
              <a:ext uri="{FF2B5EF4-FFF2-40B4-BE49-F238E27FC236}">
                <a16:creationId xmlns:a16="http://schemas.microsoft.com/office/drawing/2014/main" id="{147B402A-6971-8EEB-D98E-92585F148EE5}"/>
              </a:ext>
            </a:extLst>
          </p:cNvPr>
          <p:cNvSpPr txBox="1">
            <a:spLocks/>
          </p:cNvSpPr>
          <p:nvPr/>
        </p:nvSpPr>
        <p:spPr>
          <a:xfrm>
            <a:off x="3898429" y="1420714"/>
            <a:ext cx="4916022" cy="20654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pPr>
              <a:lnSpc>
                <a:spcPct val="150000"/>
              </a:lnSpc>
            </a:pPr>
            <a:r>
              <a:rPr lang="vi-VN" sz="1600" b="0" i="0">
                <a:solidFill>
                  <a:schemeClr val="tx1"/>
                </a:solidFill>
                <a:effectLst/>
                <a:latin typeface="Arial" panose="020B0604020202020204" pitchFamily="34" charset="0"/>
                <a:cs typeface="Arial" panose="020B0604020202020204" pitchFamily="34" charset="0"/>
              </a:rPr>
              <a:t>- Mô hình VSM biểu diễn văn bản dưới dạng vector Mô hình Vector Space (VSM) là một mô hình đại số tuyến tính được sử dụng để biểu diễn các đoạn văn bản dưới dạng vector, trong đó mỗi phần tử của vector đại diện cho mức độ quan trọng của một thuật ngữ chỉ mục trong đoạn văn bản.</a:t>
            </a:r>
          </a:p>
        </p:txBody>
      </p:sp>
      <p:pic>
        <p:nvPicPr>
          <p:cNvPr id="4" name="Picture 3" descr="Vector Space Model – Gyungsun Sonny Kim's blog">
            <a:extLst>
              <a:ext uri="{FF2B5EF4-FFF2-40B4-BE49-F238E27FC236}">
                <a16:creationId xmlns:a16="http://schemas.microsoft.com/office/drawing/2014/main" id="{91D8A375-C5EF-C625-BDC2-EEA16FCA79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22073"/>
            <a:ext cx="3838293" cy="2499354"/>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45;p27">
            <a:extLst>
              <a:ext uri="{FF2B5EF4-FFF2-40B4-BE49-F238E27FC236}">
                <a16:creationId xmlns:a16="http://schemas.microsoft.com/office/drawing/2014/main" id="{E12D864F-0FC2-9F6D-3A2F-CF39BA5F9B04}"/>
              </a:ext>
            </a:extLst>
          </p:cNvPr>
          <p:cNvSpPr txBox="1">
            <a:spLocks noGrp="1"/>
          </p:cNvSpPr>
          <p:nvPr>
            <p:ph type="title"/>
          </p:nvPr>
        </p:nvSpPr>
        <p:spPr>
          <a:xfrm>
            <a:off x="82502" y="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Giới thiệu mô hình</a:t>
            </a:r>
            <a:endParaRPr>
              <a:solidFill>
                <a:schemeClr val="dk1"/>
              </a:solidFill>
            </a:endParaRPr>
          </a:p>
        </p:txBody>
      </p:sp>
      <p:sp>
        <p:nvSpPr>
          <p:cNvPr id="2" name="TextBox 1">
            <a:extLst>
              <a:ext uri="{FF2B5EF4-FFF2-40B4-BE49-F238E27FC236}">
                <a16:creationId xmlns:a16="http://schemas.microsoft.com/office/drawing/2014/main" id="{67041B7C-DDFA-9F7C-8AF3-5989A8EF06B7}"/>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179263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3" name="Google Shape;145;p27">
            <a:extLst>
              <a:ext uri="{FF2B5EF4-FFF2-40B4-BE49-F238E27FC236}">
                <a16:creationId xmlns:a16="http://schemas.microsoft.com/office/drawing/2014/main" id="{147B402A-6971-8EEB-D98E-92585F148EE5}"/>
              </a:ext>
            </a:extLst>
          </p:cNvPr>
          <p:cNvSpPr txBox="1">
            <a:spLocks/>
          </p:cNvSpPr>
          <p:nvPr/>
        </p:nvSpPr>
        <p:spPr>
          <a:xfrm>
            <a:off x="188819" y="425314"/>
            <a:ext cx="8138503" cy="197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pPr>
              <a:lnSpc>
                <a:spcPct val="150000"/>
              </a:lnSpc>
            </a:pPr>
            <a:r>
              <a:rPr lang="en-US" sz="1400" b="0" i="0" err="1">
                <a:solidFill>
                  <a:schemeClr val="tx1"/>
                </a:solidFill>
                <a:effectLst/>
                <a:latin typeface="Arial" panose="020B0604020202020204" pitchFamily="34" charset="0"/>
                <a:cs typeface="Arial" panose="020B0604020202020204" pitchFamily="34" charset="0"/>
              </a:rPr>
              <a:t>Toàn</a:t>
            </a:r>
            <a:r>
              <a:rPr lang="en-US" sz="1400" b="0" i="0">
                <a:solidFill>
                  <a:schemeClr val="tx1"/>
                </a:solidFill>
                <a:effectLst/>
                <a:latin typeface="Arial" panose="020B0604020202020204" pitchFamily="34" charset="0"/>
                <a:cs typeface="Arial" panose="020B0604020202020204" pitchFamily="34" charset="0"/>
              </a:rPr>
              <a:t> </a:t>
            </a:r>
            <a:r>
              <a:rPr lang="en-US" sz="1400" b="0" i="0" err="1">
                <a:solidFill>
                  <a:schemeClr val="tx1"/>
                </a:solidFill>
                <a:effectLst/>
                <a:latin typeface="Arial" panose="020B0604020202020204" pitchFamily="34" charset="0"/>
                <a:cs typeface="Arial" panose="020B0604020202020204" pitchFamily="34" charset="0"/>
              </a:rPr>
              <a:t>bộ</a:t>
            </a:r>
            <a:r>
              <a:rPr lang="en-US" sz="1400" b="0" i="0">
                <a:solidFill>
                  <a:schemeClr val="tx1"/>
                </a:solidFill>
                <a:effectLst/>
                <a:latin typeface="Arial" panose="020B0604020202020204" pitchFamily="34" charset="0"/>
                <a:cs typeface="Arial" panose="020B0604020202020204" pitchFamily="34" charset="0"/>
              </a:rPr>
              <a:t> document </a:t>
            </a:r>
            <a:r>
              <a:rPr lang="en-US" sz="1400" b="0" i="0" err="1">
                <a:solidFill>
                  <a:schemeClr val="tx1"/>
                </a:solidFill>
                <a:effectLst/>
                <a:latin typeface="Arial" panose="020B0604020202020204" pitchFamily="34" charset="0"/>
                <a:cs typeface="Arial" panose="020B0604020202020204" pitchFamily="34" charset="0"/>
              </a:rPr>
              <a:t>và</a:t>
            </a:r>
            <a:r>
              <a:rPr lang="en-US" sz="1400" b="0" i="0">
                <a:solidFill>
                  <a:schemeClr val="tx1"/>
                </a:solidFill>
                <a:effectLst/>
                <a:latin typeface="Arial" panose="020B0604020202020204" pitchFamily="34" charset="0"/>
                <a:cs typeface="Arial" panose="020B0604020202020204" pitchFamily="34" charset="0"/>
              </a:rPr>
              <a:t> query </a:t>
            </a:r>
            <a:r>
              <a:rPr lang="en-US" sz="1400" b="0" i="0" err="1">
                <a:solidFill>
                  <a:schemeClr val="tx1"/>
                </a:solidFill>
                <a:effectLst/>
                <a:latin typeface="Arial" panose="020B0604020202020204" pitchFamily="34" charset="0"/>
                <a:cs typeface="Arial" panose="020B0604020202020204" pitchFamily="34" charset="0"/>
              </a:rPr>
              <a:t>đều</a:t>
            </a:r>
            <a:r>
              <a:rPr lang="en-US" sz="1400" b="0" i="0">
                <a:solidFill>
                  <a:schemeClr val="tx1"/>
                </a:solidFill>
                <a:effectLst/>
                <a:latin typeface="Arial" panose="020B0604020202020204" pitchFamily="34" charset="0"/>
                <a:cs typeface="Arial" panose="020B0604020202020204" pitchFamily="34" charset="0"/>
              </a:rPr>
              <a:t> </a:t>
            </a:r>
            <a:r>
              <a:rPr lang="en-US" sz="1400" b="0" i="0" err="1">
                <a:solidFill>
                  <a:schemeClr val="tx1"/>
                </a:solidFill>
                <a:effectLst/>
                <a:latin typeface="Arial" panose="020B0604020202020204" pitchFamily="34" charset="0"/>
                <a:cs typeface="Arial" panose="020B0604020202020204" pitchFamily="34" charset="0"/>
              </a:rPr>
              <a:t>được</a:t>
            </a:r>
            <a:r>
              <a:rPr lang="en-US" sz="1400" b="0" i="0">
                <a:solidFill>
                  <a:schemeClr val="tx1"/>
                </a:solidFill>
                <a:effectLst/>
                <a:latin typeface="Arial" panose="020B0604020202020204" pitchFamily="34" charset="0"/>
                <a:cs typeface="Arial" panose="020B0604020202020204" pitchFamily="34" charset="0"/>
              </a:rPr>
              <a:t> </a:t>
            </a:r>
            <a:r>
              <a:rPr lang="en-US" sz="1400" b="0" i="0" err="1">
                <a:solidFill>
                  <a:schemeClr val="tx1"/>
                </a:solidFill>
                <a:effectLst/>
                <a:latin typeface="Arial" panose="020B0604020202020204" pitchFamily="34" charset="0"/>
                <a:cs typeface="Arial" panose="020B0604020202020204" pitchFamily="34" charset="0"/>
              </a:rPr>
              <a:t>đưa</a:t>
            </a:r>
            <a:r>
              <a:rPr lang="en-US" sz="1400" b="0" i="0">
                <a:solidFill>
                  <a:schemeClr val="tx1"/>
                </a:solidFill>
                <a:effectLst/>
                <a:latin typeface="Arial" panose="020B0604020202020204" pitchFamily="34" charset="0"/>
                <a:cs typeface="Arial" panose="020B0604020202020204" pitchFamily="34" charset="0"/>
              </a:rPr>
              <a:t> </a:t>
            </a:r>
            <a:r>
              <a:rPr lang="en-US" sz="1400" b="0" i="0" err="1">
                <a:solidFill>
                  <a:schemeClr val="tx1"/>
                </a:solidFill>
                <a:effectLst/>
                <a:latin typeface="Arial" panose="020B0604020202020204" pitchFamily="34" charset="0"/>
                <a:cs typeface="Arial" panose="020B0604020202020204" pitchFamily="34" charset="0"/>
              </a:rPr>
              <a:t>về</a:t>
            </a:r>
            <a:r>
              <a:rPr lang="en-US" sz="1400" b="0" i="0">
                <a:solidFill>
                  <a:schemeClr val="tx1"/>
                </a:solidFill>
                <a:effectLst/>
                <a:latin typeface="Arial" panose="020B0604020202020204" pitchFamily="34" charset="0"/>
                <a:cs typeface="Arial" panose="020B0604020202020204" pitchFamily="34" charset="0"/>
              </a:rPr>
              <a:t> </a:t>
            </a:r>
            <a:r>
              <a:rPr lang="en-US" sz="1400" b="0" i="0" err="1">
                <a:solidFill>
                  <a:schemeClr val="tx1"/>
                </a:solidFill>
                <a:effectLst/>
                <a:latin typeface="Arial" panose="020B0604020202020204" pitchFamily="34" charset="0"/>
                <a:cs typeface="Arial" panose="020B0604020202020204" pitchFamily="34" charset="0"/>
              </a:rPr>
              <a:t>dạng</a:t>
            </a:r>
            <a:r>
              <a:rPr lang="en-US" sz="1400" b="0" i="0">
                <a:solidFill>
                  <a:schemeClr val="tx1"/>
                </a:solidFill>
                <a:effectLst/>
                <a:latin typeface="Arial" panose="020B0604020202020204" pitchFamily="34" charset="0"/>
                <a:cs typeface="Arial" panose="020B0604020202020204" pitchFamily="34" charset="0"/>
              </a:rPr>
              <a:t> vector.</a:t>
            </a:r>
          </a:p>
          <a:p>
            <a:pPr>
              <a:lnSpc>
                <a:spcPct val="150000"/>
              </a:lnSpc>
            </a:pPr>
            <a:r>
              <a:rPr lang="en-US" sz="1400" b="0" err="1">
                <a:solidFill>
                  <a:schemeClr val="tx1"/>
                </a:solidFill>
                <a:latin typeface="Arial" panose="020B0604020202020204" pitchFamily="34" charset="0"/>
                <a:cs typeface="Arial" panose="020B0604020202020204" pitchFamily="34" charset="0"/>
              </a:rPr>
              <a:t>Giá</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trị</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mỗi</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chiều</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của</a:t>
            </a:r>
            <a:r>
              <a:rPr lang="en-US" sz="1400" b="0">
                <a:solidFill>
                  <a:schemeClr val="tx1"/>
                </a:solidFill>
                <a:latin typeface="Arial" panose="020B0604020202020204" pitchFamily="34" charset="0"/>
                <a:cs typeface="Arial" panose="020B0604020202020204" pitchFamily="34" charset="0"/>
              </a:rPr>
              <a:t> vector </a:t>
            </a:r>
            <a:r>
              <a:rPr lang="en-US" sz="1400" b="0" err="1">
                <a:solidFill>
                  <a:schemeClr val="tx1"/>
                </a:solidFill>
                <a:latin typeface="Arial" panose="020B0604020202020204" pitchFamily="34" charset="0"/>
                <a:cs typeface="Arial" panose="020B0604020202020204" pitchFamily="34" charset="0"/>
              </a:rPr>
              <a:t>chính</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là</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số</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lần</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xuất</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hiện</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tương</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ứng</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của</a:t>
            </a:r>
            <a:r>
              <a:rPr lang="en-US" sz="1400" b="0">
                <a:solidFill>
                  <a:schemeClr val="tx1"/>
                </a:solidFill>
                <a:latin typeface="Arial" panose="020B0604020202020204" pitchFamily="34" charset="0"/>
                <a:cs typeface="Arial" panose="020B0604020202020204" pitchFamily="34" charset="0"/>
              </a:rPr>
              <a:t> term </a:t>
            </a:r>
            <a:r>
              <a:rPr lang="en-US" sz="1400" b="0" err="1">
                <a:solidFill>
                  <a:schemeClr val="tx1"/>
                </a:solidFill>
                <a:latin typeface="Arial" panose="020B0604020202020204" pitchFamily="34" charset="0"/>
                <a:cs typeface="Arial" panose="020B0604020202020204" pitchFamily="34" charset="0"/>
              </a:rPr>
              <a:t>đó</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trong</a:t>
            </a:r>
            <a:r>
              <a:rPr lang="en-US" sz="1400" b="0">
                <a:solidFill>
                  <a:schemeClr val="tx1"/>
                </a:solidFill>
                <a:latin typeface="Arial" panose="020B0604020202020204" pitchFamily="34" charset="0"/>
                <a:cs typeface="Arial" panose="020B0604020202020204" pitchFamily="34" charset="0"/>
              </a:rPr>
              <a:t> document.</a:t>
            </a:r>
          </a:p>
          <a:p>
            <a:pPr>
              <a:lnSpc>
                <a:spcPct val="150000"/>
              </a:lnSpc>
            </a:pPr>
            <a:r>
              <a:rPr lang="en-US" sz="1400" b="0" err="1">
                <a:solidFill>
                  <a:schemeClr val="tx1"/>
                </a:solidFill>
                <a:latin typeface="Arial" panose="020B0604020202020204" pitchFamily="34" charset="0"/>
                <a:cs typeface="Arial" panose="020B0604020202020204" pitchFamily="34" charset="0"/>
              </a:rPr>
              <a:t>Mỗi</a:t>
            </a:r>
            <a:r>
              <a:rPr lang="en-US" sz="1400" b="0">
                <a:solidFill>
                  <a:schemeClr val="tx1"/>
                </a:solidFill>
                <a:latin typeface="Arial" panose="020B0604020202020204" pitchFamily="34" charset="0"/>
                <a:cs typeface="Arial" panose="020B0604020202020204" pitchFamily="34" charset="0"/>
              </a:rPr>
              <a:t> term </a:t>
            </a:r>
            <a:r>
              <a:rPr lang="en-US" sz="1400" b="0" err="1">
                <a:solidFill>
                  <a:schemeClr val="tx1"/>
                </a:solidFill>
                <a:latin typeface="Arial" panose="020B0604020202020204" pitchFamily="34" charset="0"/>
                <a:cs typeface="Arial" panose="020B0604020202020204" pitchFamily="34" charset="0"/>
              </a:rPr>
              <a:t>phân</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biệt</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là</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một</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chiều</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của</a:t>
            </a:r>
            <a:r>
              <a:rPr lang="en-US" sz="1400" b="0">
                <a:solidFill>
                  <a:schemeClr val="tx1"/>
                </a:solidFill>
                <a:latin typeface="Arial" panose="020B0604020202020204" pitchFamily="34" charset="0"/>
                <a:cs typeface="Arial" panose="020B0604020202020204" pitchFamily="34" charset="0"/>
              </a:rPr>
              <a:t> vector.</a:t>
            </a:r>
          </a:p>
          <a:p>
            <a:pPr>
              <a:lnSpc>
                <a:spcPct val="150000"/>
              </a:lnSpc>
            </a:pPr>
            <a:r>
              <a:rPr lang="en-US" sz="1400" b="0" err="1">
                <a:solidFill>
                  <a:schemeClr val="tx1"/>
                </a:solidFill>
                <a:latin typeface="Arial" panose="020B0604020202020204" pitchFamily="34" charset="0"/>
                <a:cs typeface="Arial" panose="020B0604020202020204" pitchFamily="34" charset="0"/>
              </a:rPr>
              <a:t>Không</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quan</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trọng</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việc</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sắp</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xếp</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thứ</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tự</a:t>
            </a:r>
            <a:r>
              <a:rPr lang="en-US" sz="1400" b="0">
                <a:solidFill>
                  <a:schemeClr val="tx1"/>
                </a:solidFill>
                <a:latin typeface="Arial" panose="020B0604020202020204" pitchFamily="34" charset="0"/>
                <a:cs typeface="Arial" panose="020B0604020202020204" pitchFamily="34" charset="0"/>
              </a:rPr>
              <a:t> term.</a:t>
            </a:r>
          </a:p>
          <a:p>
            <a:pPr>
              <a:lnSpc>
                <a:spcPct val="150000"/>
              </a:lnSpc>
            </a:pPr>
            <a:r>
              <a:rPr lang="en-US" sz="1400" b="0" err="1">
                <a:solidFill>
                  <a:schemeClr val="tx1"/>
                </a:solidFill>
                <a:latin typeface="Arial" panose="020B0604020202020204" pitchFamily="34" charset="0"/>
                <a:cs typeface="Arial" panose="020B0604020202020204" pitchFamily="34" charset="0"/>
              </a:rPr>
              <a:t>Độ</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tương</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đồng</a:t>
            </a:r>
            <a:r>
              <a:rPr lang="en-US" sz="1400" b="0">
                <a:solidFill>
                  <a:schemeClr val="tx1"/>
                </a:solidFill>
                <a:latin typeface="Arial" panose="020B0604020202020204" pitchFamily="34" charset="0"/>
                <a:cs typeface="Arial" panose="020B0604020202020204" pitchFamily="34" charset="0"/>
              </a:rPr>
              <a:t> Rel(q, d) </a:t>
            </a:r>
            <a:r>
              <a:rPr lang="en-US" sz="1400" b="0" err="1">
                <a:solidFill>
                  <a:schemeClr val="tx1"/>
                </a:solidFill>
                <a:latin typeface="Arial" panose="020B0604020202020204" pitchFamily="34" charset="0"/>
                <a:cs typeface="Arial" panose="020B0604020202020204" pitchFamily="34" charset="0"/>
              </a:rPr>
              <a:t>có</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thể</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được</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tính</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bằng</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độ</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đo</a:t>
            </a:r>
            <a:r>
              <a:rPr lang="en-US" sz="1400" b="0">
                <a:solidFill>
                  <a:schemeClr val="tx1"/>
                </a:solidFill>
                <a:latin typeface="Arial" panose="020B0604020202020204" pitchFamily="34" charset="0"/>
                <a:cs typeface="Arial" panose="020B0604020202020204" pitchFamily="34" charset="0"/>
              </a:rPr>
              <a:t> cosine </a:t>
            </a:r>
            <a:r>
              <a:rPr lang="en-US" sz="1400" b="0" err="1">
                <a:solidFill>
                  <a:schemeClr val="tx1"/>
                </a:solidFill>
                <a:latin typeface="Arial" panose="020B0604020202020204" pitchFamily="34" charset="0"/>
                <a:cs typeface="Arial" panose="020B0604020202020204" pitchFamily="34" charset="0"/>
              </a:rPr>
              <a:t>hoặc</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độ</a:t>
            </a:r>
            <a:r>
              <a:rPr lang="en-US" sz="1400" b="0">
                <a:solidFill>
                  <a:schemeClr val="tx1"/>
                </a:solidFill>
                <a:latin typeface="Arial" panose="020B0604020202020204" pitchFamily="34" charset="0"/>
                <a:cs typeface="Arial" panose="020B0604020202020204" pitchFamily="34" charset="0"/>
              </a:rPr>
              <a:t> </a:t>
            </a:r>
            <a:r>
              <a:rPr lang="en-US" sz="1400" b="0" err="1">
                <a:solidFill>
                  <a:schemeClr val="tx1"/>
                </a:solidFill>
                <a:latin typeface="Arial" panose="020B0604020202020204" pitchFamily="34" charset="0"/>
                <a:cs typeface="Arial" panose="020B0604020202020204" pitchFamily="34" charset="0"/>
              </a:rPr>
              <a:t>đo</a:t>
            </a:r>
            <a:r>
              <a:rPr lang="en-US" sz="1400" b="0">
                <a:solidFill>
                  <a:schemeClr val="tx1"/>
                </a:solidFill>
                <a:latin typeface="Arial" panose="020B0604020202020204" pitchFamily="34" charset="0"/>
                <a:cs typeface="Arial" panose="020B0604020202020204" pitchFamily="34" charset="0"/>
              </a:rPr>
              <a:t> Euclid. </a:t>
            </a:r>
            <a:endParaRPr lang="vi-VN" sz="1400" b="0">
              <a:solidFill>
                <a:schemeClr val="tx1"/>
              </a:solidFill>
              <a:latin typeface="Arial" panose="020B0604020202020204" pitchFamily="34" charset="0"/>
              <a:cs typeface="Arial" panose="020B0604020202020204" pitchFamily="34" charset="0"/>
            </a:endParaRPr>
          </a:p>
        </p:txBody>
      </p:sp>
      <p:pic>
        <p:nvPicPr>
          <p:cNvPr id="4" name="table">
            <a:extLst>
              <a:ext uri="{FF2B5EF4-FFF2-40B4-BE49-F238E27FC236}">
                <a16:creationId xmlns:a16="http://schemas.microsoft.com/office/drawing/2014/main" id="{3538EA07-E66F-FCAB-DD09-FE5314AEC305}"/>
              </a:ext>
            </a:extLst>
          </p:cNvPr>
          <p:cNvPicPr>
            <a:picLocks noChangeAspect="1"/>
          </p:cNvPicPr>
          <p:nvPr/>
        </p:nvPicPr>
        <p:blipFill>
          <a:blip r:embed="rId3"/>
          <a:stretch>
            <a:fillRect/>
          </a:stretch>
        </p:blipFill>
        <p:spPr>
          <a:xfrm>
            <a:off x="188818" y="2918495"/>
            <a:ext cx="5462681" cy="1600778"/>
          </a:xfrm>
          <a:prstGeom prst="rect">
            <a:avLst/>
          </a:prstGeom>
          <a:solidFill>
            <a:schemeClr val="tx2">
              <a:lumMod val="60000"/>
              <a:lumOff val="40000"/>
            </a:schemeClr>
          </a:solidFill>
        </p:spPr>
      </p:pic>
      <p:sp>
        <p:nvSpPr>
          <p:cNvPr id="33" name="Google Shape;145;p27">
            <a:extLst>
              <a:ext uri="{FF2B5EF4-FFF2-40B4-BE49-F238E27FC236}">
                <a16:creationId xmlns:a16="http://schemas.microsoft.com/office/drawing/2014/main" id="{E3AC0832-F8D5-B785-D8A7-49A25067C26E}"/>
              </a:ext>
            </a:extLst>
          </p:cNvPr>
          <p:cNvSpPr txBox="1">
            <a:spLocks/>
          </p:cNvSpPr>
          <p:nvPr/>
        </p:nvSpPr>
        <p:spPr>
          <a:xfrm>
            <a:off x="188819" y="2286729"/>
            <a:ext cx="5157395" cy="400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r>
              <a:rPr lang="en-US" sz="1400" i="0" err="1">
                <a:solidFill>
                  <a:schemeClr val="tx1"/>
                </a:solidFill>
                <a:effectLst/>
                <a:latin typeface="Arial" panose="020B0604020202020204" pitchFamily="34" charset="0"/>
                <a:cs typeface="Arial" panose="020B0604020202020204" pitchFamily="34" charset="0"/>
              </a:rPr>
              <a:t>Các</a:t>
            </a:r>
            <a:r>
              <a:rPr lang="en-US" sz="1400" i="0">
                <a:solidFill>
                  <a:schemeClr val="tx1"/>
                </a:solidFill>
                <a:effectLst/>
                <a:latin typeface="Arial" panose="020B0604020202020204" pitchFamily="34" charset="0"/>
                <a:cs typeface="Arial" panose="020B0604020202020204" pitchFamily="34" charset="0"/>
              </a:rPr>
              <a:t> vector </a:t>
            </a:r>
            <a:r>
              <a:rPr lang="en-US" sz="1400" i="0" err="1">
                <a:solidFill>
                  <a:schemeClr val="tx1"/>
                </a:solidFill>
                <a:effectLst/>
                <a:latin typeface="Arial" panose="020B0604020202020204" pitchFamily="34" charset="0"/>
                <a:cs typeface="Arial" panose="020B0604020202020204" pitchFamily="34" charset="0"/>
              </a:rPr>
              <a:t>trong</a:t>
            </a:r>
            <a:r>
              <a:rPr lang="en-US" sz="1400" i="0">
                <a:solidFill>
                  <a:schemeClr val="tx1"/>
                </a:solidFill>
                <a:effectLst/>
                <a:latin typeface="Arial" panose="020B0604020202020204" pitchFamily="34" charset="0"/>
                <a:cs typeface="Arial" panose="020B0604020202020204" pitchFamily="34" charset="0"/>
              </a:rPr>
              <a:t> model </a:t>
            </a:r>
            <a:r>
              <a:rPr lang="en-US" sz="1400" i="0" err="1">
                <a:solidFill>
                  <a:schemeClr val="tx1"/>
                </a:solidFill>
                <a:effectLst/>
                <a:latin typeface="Arial" panose="020B0604020202020204" pitchFamily="34" charset="0"/>
                <a:cs typeface="Arial" panose="020B0604020202020204" pitchFamily="34" charset="0"/>
              </a:rPr>
              <a:t>thì</a:t>
            </a:r>
            <a:r>
              <a:rPr lang="en-US" sz="1400" i="0">
                <a:solidFill>
                  <a:schemeClr val="tx1"/>
                </a:solidFill>
                <a:effectLst/>
                <a:latin typeface="Arial" panose="020B0604020202020204" pitchFamily="34" charset="0"/>
                <a:cs typeface="Arial" panose="020B0604020202020204" pitchFamily="34" charset="0"/>
              </a:rPr>
              <a:t> </a:t>
            </a:r>
            <a:r>
              <a:rPr lang="en-US" sz="1400" i="0" err="1">
                <a:solidFill>
                  <a:schemeClr val="tx1"/>
                </a:solidFill>
                <a:effectLst/>
                <a:latin typeface="Arial" panose="020B0604020202020204" pitchFamily="34" charset="0"/>
                <a:cs typeface="Arial" panose="020B0604020202020204" pitchFamily="34" charset="0"/>
              </a:rPr>
              <a:t>thường</a:t>
            </a:r>
            <a:r>
              <a:rPr lang="en-US" sz="1400" i="0">
                <a:solidFill>
                  <a:schemeClr val="tx1"/>
                </a:solidFill>
                <a:effectLst/>
                <a:latin typeface="Arial" panose="020B0604020202020204" pitchFamily="34" charset="0"/>
                <a:cs typeface="Arial" panose="020B0604020202020204" pitchFamily="34" charset="0"/>
              </a:rPr>
              <a:t> ở </a:t>
            </a:r>
            <a:r>
              <a:rPr lang="en-US" sz="1400" i="0" err="1">
                <a:solidFill>
                  <a:schemeClr val="tx1"/>
                </a:solidFill>
                <a:effectLst/>
                <a:latin typeface="Arial" panose="020B0604020202020204" pitchFamily="34" charset="0"/>
                <a:cs typeface="Arial" panose="020B0604020202020204" pitchFamily="34" charset="0"/>
              </a:rPr>
              <a:t>dạng</a:t>
            </a:r>
            <a:r>
              <a:rPr lang="en-US" sz="1400" i="0">
                <a:solidFill>
                  <a:schemeClr val="tx1"/>
                </a:solidFill>
                <a:effectLst/>
                <a:latin typeface="Arial" panose="020B0604020202020204" pitchFamily="34" charset="0"/>
                <a:cs typeface="Arial" panose="020B0604020202020204" pitchFamily="34" charset="0"/>
              </a:rPr>
              <a:t> vector </a:t>
            </a:r>
            <a:r>
              <a:rPr lang="en-US" sz="1400" i="0" err="1">
                <a:solidFill>
                  <a:schemeClr val="tx1"/>
                </a:solidFill>
                <a:effectLst/>
                <a:latin typeface="Arial" panose="020B0604020202020204" pitchFamily="34" charset="0"/>
                <a:cs typeface="Arial" panose="020B0604020202020204" pitchFamily="34" charset="0"/>
              </a:rPr>
              <a:t>thưa</a:t>
            </a:r>
            <a:endParaRPr lang="vi-VN" sz="1400" i="0">
              <a:solidFill>
                <a:schemeClr val="tx1"/>
              </a:solidFill>
              <a:effectLst/>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CC079047-D75C-3C42-81E2-EBC854A25786}"/>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227799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1000"/>
                                        <p:tgtEl>
                                          <p:spTgt spid="33"/>
                                        </p:tgtEl>
                                      </p:cBhvr>
                                    </p:animEffect>
                                    <p:anim calcmode="lin" valueType="num">
                                      <p:cBhvr>
                                        <p:cTn id="20" dur="1000" fill="hold"/>
                                        <p:tgtEl>
                                          <p:spTgt spid="33"/>
                                        </p:tgtEl>
                                        <p:attrNameLst>
                                          <p:attrName>ppt_x</p:attrName>
                                        </p:attrNameLst>
                                      </p:cBhvr>
                                      <p:tavLst>
                                        <p:tav tm="0">
                                          <p:val>
                                            <p:strVal val="#ppt_x"/>
                                          </p:val>
                                        </p:tav>
                                        <p:tav tm="100000">
                                          <p:val>
                                            <p:strVal val="#ppt_x"/>
                                          </p:val>
                                        </p:tav>
                                      </p:tavLst>
                                    </p:anim>
                                    <p:anim calcmode="lin" valueType="num">
                                      <p:cBhvr>
                                        <p:cTn id="21"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3" name="Google Shape;145;p27">
            <a:extLst>
              <a:ext uri="{FF2B5EF4-FFF2-40B4-BE49-F238E27FC236}">
                <a16:creationId xmlns:a16="http://schemas.microsoft.com/office/drawing/2014/main" id="{147B402A-6971-8EEB-D98E-92585F148EE5}"/>
              </a:ext>
            </a:extLst>
          </p:cNvPr>
          <p:cNvSpPr txBox="1">
            <a:spLocks/>
          </p:cNvSpPr>
          <p:nvPr/>
        </p:nvSpPr>
        <p:spPr>
          <a:xfrm>
            <a:off x="313184" y="768784"/>
            <a:ext cx="7820207" cy="400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r>
              <a:rPr lang="en-US" sz="1600" b="0" i="0" err="1">
                <a:solidFill>
                  <a:schemeClr val="tx1"/>
                </a:solidFill>
                <a:effectLst/>
                <a:latin typeface="Times New Roman" panose="02020603050405020304" pitchFamily="18" charset="0"/>
                <a:cs typeface="Times New Roman" panose="02020603050405020304" pitchFamily="18" charset="0"/>
              </a:rPr>
              <a:t>Lập</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chỉ</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mục</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là</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việc</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tạo</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ra</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một</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cấu</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trúc</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dữ</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liệu</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tối</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ưu</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phục</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vụ</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cho</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việc</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tìm</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kiếm</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và</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truy</a:t>
            </a:r>
            <a:r>
              <a:rPr lang="en-US" sz="1600" b="0" i="0">
                <a:solidFill>
                  <a:schemeClr val="tx1"/>
                </a:solidFill>
                <a:effectLst/>
                <a:latin typeface="Times New Roman" panose="02020603050405020304" pitchFamily="18" charset="0"/>
                <a:cs typeface="Times New Roman" panose="02020603050405020304" pitchFamily="18" charset="0"/>
              </a:rPr>
              <a:t> </a:t>
            </a:r>
            <a:r>
              <a:rPr lang="en-US" sz="1600" b="0" i="0" err="1">
                <a:solidFill>
                  <a:schemeClr val="tx1"/>
                </a:solidFill>
                <a:effectLst/>
                <a:latin typeface="Times New Roman" panose="02020603050405020304" pitchFamily="18" charset="0"/>
                <a:cs typeface="Times New Roman" panose="02020603050405020304" pitchFamily="18" charset="0"/>
              </a:rPr>
              <a:t>xuất</a:t>
            </a:r>
            <a:endParaRPr lang="vi-VN" sz="1600" b="0" i="0">
              <a:solidFill>
                <a:schemeClr val="tx1"/>
              </a:solidFill>
              <a:effectLst/>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0308E938-143C-62EF-633A-4EB9D673E59C}"/>
              </a:ext>
            </a:extLst>
          </p:cNvPr>
          <p:cNvGrpSpPr/>
          <p:nvPr/>
        </p:nvGrpSpPr>
        <p:grpSpPr>
          <a:xfrm>
            <a:off x="377949" y="1462683"/>
            <a:ext cx="2867118" cy="1025859"/>
            <a:chOff x="2254951" y="1785526"/>
            <a:chExt cx="2867118" cy="1025859"/>
          </a:xfrm>
        </p:grpSpPr>
        <p:sp>
          <p:nvSpPr>
            <p:cNvPr id="7" name="Google Shape;369;p44">
              <a:extLst>
                <a:ext uri="{FF2B5EF4-FFF2-40B4-BE49-F238E27FC236}">
                  <a16:creationId xmlns:a16="http://schemas.microsoft.com/office/drawing/2014/main" id="{5A85FF30-5E8D-F47F-E78E-D61CDABEABCE}"/>
                </a:ext>
              </a:extLst>
            </p:cNvPr>
            <p:cNvSpPr/>
            <p:nvPr/>
          </p:nvSpPr>
          <p:spPr>
            <a:xfrm>
              <a:off x="2254951" y="1785526"/>
              <a:ext cx="2867118" cy="1025859"/>
            </a:xfrm>
            <a:custGeom>
              <a:avLst/>
              <a:gdLst/>
              <a:ahLst/>
              <a:cxnLst/>
              <a:rect l="l" t="t" r="r" b="b"/>
              <a:pathLst>
                <a:path w="93399" h="72028" extrusionOk="0">
                  <a:moveTo>
                    <a:pt x="59172" y="16739"/>
                  </a:moveTo>
                  <a:cubicBezTo>
                    <a:pt x="59224" y="16739"/>
                    <a:pt x="59301" y="16739"/>
                    <a:pt x="59353" y="16765"/>
                  </a:cubicBezTo>
                  <a:cubicBezTo>
                    <a:pt x="59327" y="16791"/>
                    <a:pt x="59301" y="16817"/>
                    <a:pt x="59276" y="16843"/>
                  </a:cubicBezTo>
                  <a:cubicBezTo>
                    <a:pt x="59250" y="16791"/>
                    <a:pt x="59198" y="16765"/>
                    <a:pt x="59172" y="16739"/>
                  </a:cubicBezTo>
                  <a:close/>
                  <a:moveTo>
                    <a:pt x="32572" y="17075"/>
                  </a:moveTo>
                  <a:cubicBezTo>
                    <a:pt x="32572" y="17127"/>
                    <a:pt x="32572" y="17204"/>
                    <a:pt x="32624" y="17282"/>
                  </a:cubicBezTo>
                  <a:cubicBezTo>
                    <a:pt x="32546" y="17282"/>
                    <a:pt x="32469" y="17256"/>
                    <a:pt x="32391" y="17256"/>
                  </a:cubicBezTo>
                  <a:cubicBezTo>
                    <a:pt x="32443" y="17179"/>
                    <a:pt x="32520" y="17127"/>
                    <a:pt x="32572" y="17075"/>
                  </a:cubicBezTo>
                  <a:close/>
                  <a:moveTo>
                    <a:pt x="65738" y="17282"/>
                  </a:moveTo>
                  <a:lnTo>
                    <a:pt x="65738" y="17282"/>
                  </a:lnTo>
                  <a:cubicBezTo>
                    <a:pt x="65686" y="17385"/>
                    <a:pt x="65583" y="17437"/>
                    <a:pt x="65454" y="17515"/>
                  </a:cubicBezTo>
                  <a:cubicBezTo>
                    <a:pt x="65428" y="17515"/>
                    <a:pt x="65428" y="17489"/>
                    <a:pt x="65402" y="17489"/>
                  </a:cubicBezTo>
                  <a:cubicBezTo>
                    <a:pt x="65531" y="17437"/>
                    <a:pt x="65635" y="17360"/>
                    <a:pt x="65738" y="17282"/>
                  </a:cubicBezTo>
                  <a:close/>
                  <a:moveTo>
                    <a:pt x="63748" y="19919"/>
                  </a:moveTo>
                  <a:cubicBezTo>
                    <a:pt x="63774" y="19919"/>
                    <a:pt x="63774" y="19945"/>
                    <a:pt x="63799" y="19945"/>
                  </a:cubicBezTo>
                  <a:cubicBezTo>
                    <a:pt x="63696" y="20177"/>
                    <a:pt x="63308" y="20177"/>
                    <a:pt x="62972" y="20229"/>
                  </a:cubicBezTo>
                  <a:cubicBezTo>
                    <a:pt x="63257" y="20177"/>
                    <a:pt x="63515" y="20074"/>
                    <a:pt x="63748" y="19919"/>
                  </a:cubicBezTo>
                  <a:close/>
                  <a:moveTo>
                    <a:pt x="62714" y="20281"/>
                  </a:moveTo>
                  <a:lnTo>
                    <a:pt x="62714" y="20281"/>
                  </a:lnTo>
                  <a:cubicBezTo>
                    <a:pt x="62533" y="20332"/>
                    <a:pt x="62429" y="20436"/>
                    <a:pt x="62455" y="20694"/>
                  </a:cubicBezTo>
                  <a:lnTo>
                    <a:pt x="62636" y="20720"/>
                  </a:lnTo>
                  <a:cubicBezTo>
                    <a:pt x="62584" y="20823"/>
                    <a:pt x="62584" y="20927"/>
                    <a:pt x="62610" y="21030"/>
                  </a:cubicBezTo>
                  <a:cubicBezTo>
                    <a:pt x="62610" y="21056"/>
                    <a:pt x="62610" y="21056"/>
                    <a:pt x="62610" y="21056"/>
                  </a:cubicBezTo>
                  <a:lnTo>
                    <a:pt x="62584" y="21056"/>
                  </a:lnTo>
                  <a:cubicBezTo>
                    <a:pt x="62584" y="21056"/>
                    <a:pt x="62610" y="21056"/>
                    <a:pt x="62610" y="21030"/>
                  </a:cubicBezTo>
                  <a:lnTo>
                    <a:pt x="62610" y="21030"/>
                  </a:lnTo>
                  <a:lnTo>
                    <a:pt x="62274" y="21056"/>
                  </a:lnTo>
                  <a:lnTo>
                    <a:pt x="60982" y="21056"/>
                  </a:lnTo>
                  <a:lnTo>
                    <a:pt x="60956" y="20306"/>
                  </a:lnTo>
                  <a:cubicBezTo>
                    <a:pt x="61085" y="20306"/>
                    <a:pt x="61240" y="20332"/>
                    <a:pt x="61369" y="20332"/>
                  </a:cubicBezTo>
                  <a:cubicBezTo>
                    <a:pt x="61835" y="20332"/>
                    <a:pt x="62274" y="20332"/>
                    <a:pt x="62714" y="20281"/>
                  </a:cubicBezTo>
                  <a:close/>
                  <a:moveTo>
                    <a:pt x="22335" y="27364"/>
                  </a:moveTo>
                  <a:cubicBezTo>
                    <a:pt x="22439" y="27441"/>
                    <a:pt x="22542" y="27467"/>
                    <a:pt x="22697" y="27519"/>
                  </a:cubicBezTo>
                  <a:cubicBezTo>
                    <a:pt x="22568" y="27493"/>
                    <a:pt x="22439" y="27493"/>
                    <a:pt x="22310" y="27493"/>
                  </a:cubicBezTo>
                  <a:cubicBezTo>
                    <a:pt x="22335" y="27441"/>
                    <a:pt x="22335" y="27415"/>
                    <a:pt x="22335" y="27364"/>
                  </a:cubicBezTo>
                  <a:close/>
                  <a:moveTo>
                    <a:pt x="53721" y="29001"/>
                  </a:moveTo>
                  <a:cubicBezTo>
                    <a:pt x="53784" y="29001"/>
                    <a:pt x="53850" y="29007"/>
                    <a:pt x="53925" y="29018"/>
                  </a:cubicBezTo>
                  <a:cubicBezTo>
                    <a:pt x="53847" y="29070"/>
                    <a:pt x="53795" y="29121"/>
                    <a:pt x="53744" y="29173"/>
                  </a:cubicBezTo>
                  <a:cubicBezTo>
                    <a:pt x="53666" y="29121"/>
                    <a:pt x="53563" y="29070"/>
                    <a:pt x="53459" y="29044"/>
                  </a:cubicBezTo>
                  <a:cubicBezTo>
                    <a:pt x="53550" y="29014"/>
                    <a:pt x="53632" y="29001"/>
                    <a:pt x="53721" y="29001"/>
                  </a:cubicBezTo>
                  <a:close/>
                  <a:moveTo>
                    <a:pt x="51960" y="29716"/>
                  </a:moveTo>
                  <a:cubicBezTo>
                    <a:pt x="51908" y="29794"/>
                    <a:pt x="51882" y="29897"/>
                    <a:pt x="51857" y="29949"/>
                  </a:cubicBezTo>
                  <a:cubicBezTo>
                    <a:pt x="51831" y="29897"/>
                    <a:pt x="51857" y="29819"/>
                    <a:pt x="51934" y="29716"/>
                  </a:cubicBezTo>
                  <a:close/>
                  <a:moveTo>
                    <a:pt x="49116" y="30026"/>
                  </a:moveTo>
                  <a:lnTo>
                    <a:pt x="49116" y="30026"/>
                  </a:lnTo>
                  <a:cubicBezTo>
                    <a:pt x="49065" y="30155"/>
                    <a:pt x="49039" y="30311"/>
                    <a:pt x="49168" y="30388"/>
                  </a:cubicBezTo>
                  <a:cubicBezTo>
                    <a:pt x="49333" y="30530"/>
                    <a:pt x="49305" y="30650"/>
                    <a:pt x="49279" y="30650"/>
                  </a:cubicBezTo>
                  <a:cubicBezTo>
                    <a:pt x="49276" y="30650"/>
                    <a:pt x="49274" y="30649"/>
                    <a:pt x="49271" y="30647"/>
                  </a:cubicBezTo>
                  <a:cubicBezTo>
                    <a:pt x="49065" y="30466"/>
                    <a:pt x="48961" y="30259"/>
                    <a:pt x="49116" y="30026"/>
                  </a:cubicBezTo>
                  <a:close/>
                  <a:moveTo>
                    <a:pt x="5248" y="32146"/>
                  </a:moveTo>
                  <a:cubicBezTo>
                    <a:pt x="5248" y="32172"/>
                    <a:pt x="5274" y="32172"/>
                    <a:pt x="5274" y="32172"/>
                  </a:cubicBezTo>
                  <a:lnTo>
                    <a:pt x="5248" y="32172"/>
                  </a:lnTo>
                  <a:cubicBezTo>
                    <a:pt x="5248" y="32172"/>
                    <a:pt x="5248" y="32172"/>
                    <a:pt x="5248" y="32146"/>
                  </a:cubicBezTo>
                  <a:close/>
                  <a:moveTo>
                    <a:pt x="52684" y="31422"/>
                  </a:moveTo>
                  <a:lnTo>
                    <a:pt x="52684" y="31422"/>
                  </a:lnTo>
                  <a:cubicBezTo>
                    <a:pt x="52787" y="31500"/>
                    <a:pt x="52865" y="31551"/>
                    <a:pt x="52994" y="31603"/>
                  </a:cubicBezTo>
                  <a:cubicBezTo>
                    <a:pt x="53987" y="31791"/>
                    <a:pt x="54980" y="31934"/>
                    <a:pt x="55973" y="31934"/>
                  </a:cubicBezTo>
                  <a:cubicBezTo>
                    <a:pt x="56479" y="31934"/>
                    <a:pt x="56986" y="31897"/>
                    <a:pt x="57492" y="31810"/>
                  </a:cubicBezTo>
                  <a:cubicBezTo>
                    <a:pt x="57595" y="32404"/>
                    <a:pt x="57725" y="32973"/>
                    <a:pt x="58371" y="33361"/>
                  </a:cubicBezTo>
                  <a:cubicBezTo>
                    <a:pt x="57597" y="34038"/>
                    <a:pt x="57489" y="35571"/>
                    <a:pt x="56192" y="35571"/>
                  </a:cubicBezTo>
                  <a:cubicBezTo>
                    <a:pt x="55757" y="35571"/>
                    <a:pt x="55188" y="35399"/>
                    <a:pt x="54416" y="34964"/>
                  </a:cubicBezTo>
                  <a:lnTo>
                    <a:pt x="54183" y="34964"/>
                  </a:lnTo>
                  <a:cubicBezTo>
                    <a:pt x="54002" y="34628"/>
                    <a:pt x="53537" y="34498"/>
                    <a:pt x="53201" y="34291"/>
                  </a:cubicBezTo>
                  <a:cubicBezTo>
                    <a:pt x="52839" y="33774"/>
                    <a:pt x="52089" y="33955"/>
                    <a:pt x="51546" y="33774"/>
                  </a:cubicBezTo>
                  <a:cubicBezTo>
                    <a:pt x="51236" y="33335"/>
                    <a:pt x="49969" y="33387"/>
                    <a:pt x="50357" y="32611"/>
                  </a:cubicBezTo>
                  <a:cubicBezTo>
                    <a:pt x="50518" y="32276"/>
                    <a:pt x="50783" y="32184"/>
                    <a:pt x="51091" y="32184"/>
                  </a:cubicBezTo>
                  <a:cubicBezTo>
                    <a:pt x="51377" y="32184"/>
                    <a:pt x="51700" y="32264"/>
                    <a:pt x="52012" y="32301"/>
                  </a:cubicBezTo>
                  <a:cubicBezTo>
                    <a:pt x="52270" y="32335"/>
                    <a:pt x="52474" y="32350"/>
                    <a:pt x="52631" y="32350"/>
                  </a:cubicBezTo>
                  <a:cubicBezTo>
                    <a:pt x="53560" y="32350"/>
                    <a:pt x="52905" y="31820"/>
                    <a:pt x="52684" y="31422"/>
                  </a:cubicBezTo>
                  <a:close/>
                  <a:moveTo>
                    <a:pt x="11076" y="33703"/>
                  </a:moveTo>
                  <a:cubicBezTo>
                    <a:pt x="11547" y="33703"/>
                    <a:pt x="11839" y="34255"/>
                    <a:pt x="12202" y="34369"/>
                  </a:cubicBezTo>
                  <a:cubicBezTo>
                    <a:pt x="12564" y="34498"/>
                    <a:pt x="12254" y="34602"/>
                    <a:pt x="11944" y="34731"/>
                  </a:cubicBezTo>
                  <a:cubicBezTo>
                    <a:pt x="11788" y="34731"/>
                    <a:pt x="11633" y="34757"/>
                    <a:pt x="11530" y="34808"/>
                  </a:cubicBezTo>
                  <a:cubicBezTo>
                    <a:pt x="10806" y="35145"/>
                    <a:pt x="10754" y="35584"/>
                    <a:pt x="11116" y="36075"/>
                  </a:cubicBezTo>
                  <a:cubicBezTo>
                    <a:pt x="11556" y="36411"/>
                    <a:pt x="11711" y="36773"/>
                    <a:pt x="11711" y="37135"/>
                  </a:cubicBezTo>
                  <a:cubicBezTo>
                    <a:pt x="11659" y="37290"/>
                    <a:pt x="11530" y="37419"/>
                    <a:pt x="11297" y="37549"/>
                  </a:cubicBezTo>
                  <a:cubicBezTo>
                    <a:pt x="10762" y="37465"/>
                    <a:pt x="10226" y="36883"/>
                    <a:pt x="9697" y="36883"/>
                  </a:cubicBezTo>
                  <a:cubicBezTo>
                    <a:pt x="9410" y="36883"/>
                    <a:pt x="9124" y="37055"/>
                    <a:pt x="8841" y="37574"/>
                  </a:cubicBezTo>
                  <a:cubicBezTo>
                    <a:pt x="8686" y="37600"/>
                    <a:pt x="8531" y="37600"/>
                    <a:pt x="8350" y="37600"/>
                  </a:cubicBezTo>
                  <a:cubicBezTo>
                    <a:pt x="7885" y="37238"/>
                    <a:pt x="6929" y="37264"/>
                    <a:pt x="6360" y="36954"/>
                  </a:cubicBezTo>
                  <a:cubicBezTo>
                    <a:pt x="6412" y="36825"/>
                    <a:pt x="6489" y="36670"/>
                    <a:pt x="6696" y="36566"/>
                  </a:cubicBezTo>
                  <a:cubicBezTo>
                    <a:pt x="7782" y="36153"/>
                    <a:pt x="8505" y="35506"/>
                    <a:pt x="8997" y="34679"/>
                  </a:cubicBezTo>
                  <a:cubicBezTo>
                    <a:pt x="9617" y="34576"/>
                    <a:pt x="10056" y="34291"/>
                    <a:pt x="10496" y="33955"/>
                  </a:cubicBezTo>
                  <a:cubicBezTo>
                    <a:pt x="10719" y="33773"/>
                    <a:pt x="10909" y="33703"/>
                    <a:pt x="11076" y="33703"/>
                  </a:cubicBezTo>
                  <a:close/>
                  <a:moveTo>
                    <a:pt x="50202" y="37549"/>
                  </a:moveTo>
                  <a:cubicBezTo>
                    <a:pt x="50176" y="37600"/>
                    <a:pt x="50176" y="37626"/>
                    <a:pt x="50150" y="37652"/>
                  </a:cubicBezTo>
                  <a:cubicBezTo>
                    <a:pt x="50150" y="37626"/>
                    <a:pt x="50176" y="37600"/>
                    <a:pt x="50202" y="37549"/>
                  </a:cubicBezTo>
                  <a:close/>
                  <a:moveTo>
                    <a:pt x="47798" y="31500"/>
                  </a:moveTo>
                  <a:cubicBezTo>
                    <a:pt x="48625" y="32120"/>
                    <a:pt x="49608" y="32689"/>
                    <a:pt x="48884" y="33852"/>
                  </a:cubicBezTo>
                  <a:cubicBezTo>
                    <a:pt x="48315" y="34731"/>
                    <a:pt x="49737" y="34731"/>
                    <a:pt x="50254" y="35145"/>
                  </a:cubicBezTo>
                  <a:lnTo>
                    <a:pt x="50278" y="35559"/>
                  </a:lnTo>
                  <a:lnTo>
                    <a:pt x="50278" y="35559"/>
                  </a:lnTo>
                  <a:cubicBezTo>
                    <a:pt x="49044" y="35940"/>
                    <a:pt x="47772" y="36029"/>
                    <a:pt x="46460" y="36029"/>
                  </a:cubicBezTo>
                  <a:cubicBezTo>
                    <a:pt x="46261" y="36029"/>
                    <a:pt x="46060" y="36027"/>
                    <a:pt x="45859" y="36023"/>
                  </a:cubicBezTo>
                  <a:cubicBezTo>
                    <a:pt x="44954" y="36127"/>
                    <a:pt x="45084" y="36928"/>
                    <a:pt x="44412" y="37161"/>
                  </a:cubicBezTo>
                  <a:lnTo>
                    <a:pt x="44463" y="37238"/>
                  </a:lnTo>
                  <a:lnTo>
                    <a:pt x="43843" y="37187"/>
                  </a:lnTo>
                  <a:cubicBezTo>
                    <a:pt x="43197" y="37393"/>
                    <a:pt x="43559" y="37678"/>
                    <a:pt x="43765" y="37936"/>
                  </a:cubicBezTo>
                  <a:cubicBezTo>
                    <a:pt x="43579" y="37936"/>
                    <a:pt x="43393" y="37932"/>
                    <a:pt x="43207" y="37932"/>
                  </a:cubicBezTo>
                  <a:cubicBezTo>
                    <a:pt x="42928" y="37932"/>
                    <a:pt x="42649" y="37942"/>
                    <a:pt x="42369" y="37988"/>
                  </a:cubicBezTo>
                  <a:cubicBezTo>
                    <a:pt x="42344" y="37859"/>
                    <a:pt x="42266" y="37730"/>
                    <a:pt x="42137" y="37626"/>
                  </a:cubicBezTo>
                  <a:lnTo>
                    <a:pt x="41491" y="35481"/>
                  </a:lnTo>
                  <a:cubicBezTo>
                    <a:pt x="42292" y="34912"/>
                    <a:pt x="41930" y="34266"/>
                    <a:pt x="41749" y="33645"/>
                  </a:cubicBezTo>
                  <a:cubicBezTo>
                    <a:pt x="41827" y="33619"/>
                    <a:pt x="41878" y="33594"/>
                    <a:pt x="41982" y="33568"/>
                  </a:cubicBezTo>
                  <a:cubicBezTo>
                    <a:pt x="42576" y="33413"/>
                    <a:pt x="43222" y="33387"/>
                    <a:pt x="43791" y="33128"/>
                  </a:cubicBezTo>
                  <a:cubicBezTo>
                    <a:pt x="43869" y="33051"/>
                    <a:pt x="43946" y="32973"/>
                    <a:pt x="44024" y="32896"/>
                  </a:cubicBezTo>
                  <a:cubicBezTo>
                    <a:pt x="45006" y="32896"/>
                    <a:pt x="45394" y="32301"/>
                    <a:pt x="45937" y="31862"/>
                  </a:cubicBezTo>
                  <a:cubicBezTo>
                    <a:pt x="46066" y="31862"/>
                    <a:pt x="46195" y="31862"/>
                    <a:pt x="46350" y="31887"/>
                  </a:cubicBezTo>
                  <a:cubicBezTo>
                    <a:pt x="46893" y="31862"/>
                    <a:pt x="47359" y="31732"/>
                    <a:pt x="47798" y="31500"/>
                  </a:cubicBezTo>
                  <a:close/>
                  <a:moveTo>
                    <a:pt x="63463" y="42822"/>
                  </a:moveTo>
                  <a:cubicBezTo>
                    <a:pt x="63463" y="42848"/>
                    <a:pt x="63489" y="42874"/>
                    <a:pt x="63515" y="42925"/>
                  </a:cubicBezTo>
                  <a:cubicBezTo>
                    <a:pt x="63748" y="43509"/>
                    <a:pt x="63813" y="44218"/>
                    <a:pt x="64868" y="44218"/>
                  </a:cubicBezTo>
                  <a:cubicBezTo>
                    <a:pt x="64982" y="44218"/>
                    <a:pt x="65108" y="44210"/>
                    <a:pt x="65247" y="44192"/>
                  </a:cubicBezTo>
                  <a:lnTo>
                    <a:pt x="65299" y="44192"/>
                  </a:lnTo>
                  <a:lnTo>
                    <a:pt x="65299" y="44244"/>
                  </a:lnTo>
                  <a:cubicBezTo>
                    <a:pt x="65063" y="44282"/>
                    <a:pt x="64843" y="44300"/>
                    <a:pt x="64636" y="44300"/>
                  </a:cubicBezTo>
                  <a:cubicBezTo>
                    <a:pt x="63434" y="44300"/>
                    <a:pt x="62685" y="43697"/>
                    <a:pt x="62067" y="42925"/>
                  </a:cubicBezTo>
                  <a:lnTo>
                    <a:pt x="63463" y="42822"/>
                  </a:lnTo>
                  <a:close/>
                  <a:moveTo>
                    <a:pt x="11323" y="49491"/>
                  </a:moveTo>
                  <a:cubicBezTo>
                    <a:pt x="11556" y="49543"/>
                    <a:pt x="11814" y="49543"/>
                    <a:pt x="12047" y="49543"/>
                  </a:cubicBezTo>
                  <a:cubicBezTo>
                    <a:pt x="11633" y="50008"/>
                    <a:pt x="11427" y="50525"/>
                    <a:pt x="11633" y="51146"/>
                  </a:cubicBezTo>
                  <a:lnTo>
                    <a:pt x="11633" y="51120"/>
                  </a:lnTo>
                  <a:cubicBezTo>
                    <a:pt x="11737" y="51198"/>
                    <a:pt x="11814" y="51223"/>
                    <a:pt x="11918" y="51249"/>
                  </a:cubicBezTo>
                  <a:lnTo>
                    <a:pt x="11814" y="51249"/>
                  </a:lnTo>
                  <a:cubicBezTo>
                    <a:pt x="11659" y="51180"/>
                    <a:pt x="11504" y="51146"/>
                    <a:pt x="11334" y="51146"/>
                  </a:cubicBezTo>
                  <a:cubicBezTo>
                    <a:pt x="11248" y="51146"/>
                    <a:pt x="11159" y="51154"/>
                    <a:pt x="11065" y="51172"/>
                  </a:cubicBezTo>
                  <a:lnTo>
                    <a:pt x="11039" y="51172"/>
                  </a:lnTo>
                  <a:lnTo>
                    <a:pt x="8712" y="50396"/>
                  </a:lnTo>
                  <a:cubicBezTo>
                    <a:pt x="9591" y="50138"/>
                    <a:pt x="10754" y="50241"/>
                    <a:pt x="11323" y="49491"/>
                  </a:cubicBezTo>
                  <a:close/>
                  <a:moveTo>
                    <a:pt x="87608" y="49078"/>
                  </a:moveTo>
                  <a:lnTo>
                    <a:pt x="87608" y="49078"/>
                  </a:lnTo>
                  <a:cubicBezTo>
                    <a:pt x="87763" y="49181"/>
                    <a:pt x="87918" y="49310"/>
                    <a:pt x="88099" y="49388"/>
                  </a:cubicBezTo>
                  <a:cubicBezTo>
                    <a:pt x="87608" y="49647"/>
                    <a:pt x="87272" y="50034"/>
                    <a:pt x="86806" y="50319"/>
                  </a:cubicBezTo>
                  <a:cubicBezTo>
                    <a:pt x="85746" y="50525"/>
                    <a:pt x="86625" y="51559"/>
                    <a:pt x="85669" y="51818"/>
                  </a:cubicBezTo>
                  <a:cubicBezTo>
                    <a:pt x="85591" y="51818"/>
                    <a:pt x="85540" y="51844"/>
                    <a:pt x="85488" y="51844"/>
                  </a:cubicBezTo>
                  <a:cubicBezTo>
                    <a:pt x="85229" y="51559"/>
                    <a:pt x="85023" y="51249"/>
                    <a:pt x="85152" y="50861"/>
                  </a:cubicBezTo>
                  <a:cubicBezTo>
                    <a:pt x="85979" y="50577"/>
                    <a:pt x="85333" y="50319"/>
                    <a:pt x="85152" y="50060"/>
                  </a:cubicBezTo>
                  <a:cubicBezTo>
                    <a:pt x="85384" y="49983"/>
                    <a:pt x="85540" y="49853"/>
                    <a:pt x="85643" y="49672"/>
                  </a:cubicBezTo>
                  <a:cubicBezTo>
                    <a:pt x="85695" y="49672"/>
                    <a:pt x="85746" y="49684"/>
                    <a:pt x="85798" y="49684"/>
                  </a:cubicBezTo>
                  <a:cubicBezTo>
                    <a:pt x="85824" y="49684"/>
                    <a:pt x="85850" y="49681"/>
                    <a:pt x="85876" y="49672"/>
                  </a:cubicBezTo>
                  <a:cubicBezTo>
                    <a:pt x="86031" y="49647"/>
                    <a:pt x="86160" y="49621"/>
                    <a:pt x="86289" y="49543"/>
                  </a:cubicBezTo>
                  <a:lnTo>
                    <a:pt x="86289" y="49543"/>
                  </a:lnTo>
                  <a:cubicBezTo>
                    <a:pt x="86263" y="49621"/>
                    <a:pt x="86263" y="49672"/>
                    <a:pt x="86315" y="49724"/>
                  </a:cubicBezTo>
                  <a:cubicBezTo>
                    <a:pt x="86502" y="49746"/>
                    <a:pt x="86678" y="49759"/>
                    <a:pt x="86836" y="49759"/>
                  </a:cubicBezTo>
                  <a:cubicBezTo>
                    <a:pt x="87421" y="49759"/>
                    <a:pt x="87770" y="49586"/>
                    <a:pt x="87608" y="49078"/>
                  </a:cubicBezTo>
                  <a:close/>
                  <a:moveTo>
                    <a:pt x="72744" y="51689"/>
                  </a:moveTo>
                  <a:lnTo>
                    <a:pt x="75018" y="52025"/>
                  </a:lnTo>
                  <a:cubicBezTo>
                    <a:pt x="75018" y="52076"/>
                    <a:pt x="74993" y="52128"/>
                    <a:pt x="75018" y="52154"/>
                  </a:cubicBezTo>
                  <a:cubicBezTo>
                    <a:pt x="75355" y="52800"/>
                    <a:pt x="76156" y="52930"/>
                    <a:pt x="76906" y="53136"/>
                  </a:cubicBezTo>
                  <a:cubicBezTo>
                    <a:pt x="78043" y="53317"/>
                    <a:pt x="79387" y="53240"/>
                    <a:pt x="80085" y="54067"/>
                  </a:cubicBezTo>
                  <a:cubicBezTo>
                    <a:pt x="79930" y="54144"/>
                    <a:pt x="79775" y="54248"/>
                    <a:pt x="79646" y="54403"/>
                  </a:cubicBezTo>
                  <a:cubicBezTo>
                    <a:pt x="79646" y="54455"/>
                    <a:pt x="79646" y="54506"/>
                    <a:pt x="79646" y="54558"/>
                  </a:cubicBezTo>
                  <a:cubicBezTo>
                    <a:pt x="79605" y="54557"/>
                    <a:pt x="79564" y="54557"/>
                    <a:pt x="79523" y="54557"/>
                  </a:cubicBezTo>
                  <a:cubicBezTo>
                    <a:pt x="79005" y="54557"/>
                    <a:pt x="78477" y="54626"/>
                    <a:pt x="77965" y="54626"/>
                  </a:cubicBezTo>
                  <a:cubicBezTo>
                    <a:pt x="77391" y="54626"/>
                    <a:pt x="76837" y="54539"/>
                    <a:pt x="76337" y="54170"/>
                  </a:cubicBezTo>
                  <a:cubicBezTo>
                    <a:pt x="75765" y="53916"/>
                    <a:pt x="75054" y="53107"/>
                    <a:pt x="74660" y="53107"/>
                  </a:cubicBezTo>
                  <a:cubicBezTo>
                    <a:pt x="74573" y="53107"/>
                    <a:pt x="74501" y="53146"/>
                    <a:pt x="74450" y="53240"/>
                  </a:cubicBezTo>
                  <a:cubicBezTo>
                    <a:pt x="73887" y="54253"/>
                    <a:pt x="73290" y="54578"/>
                    <a:pt x="72681" y="54578"/>
                  </a:cubicBezTo>
                  <a:cubicBezTo>
                    <a:pt x="71610" y="54578"/>
                    <a:pt x="70498" y="53573"/>
                    <a:pt x="69461" y="53524"/>
                  </a:cubicBezTo>
                  <a:lnTo>
                    <a:pt x="68969" y="51999"/>
                  </a:lnTo>
                  <a:cubicBezTo>
                    <a:pt x="69082" y="51849"/>
                    <a:pt x="69243" y="51807"/>
                    <a:pt x="69420" y="51807"/>
                  </a:cubicBezTo>
                  <a:cubicBezTo>
                    <a:pt x="69633" y="51807"/>
                    <a:pt x="69870" y="51867"/>
                    <a:pt x="70078" y="51867"/>
                  </a:cubicBezTo>
                  <a:cubicBezTo>
                    <a:pt x="70173" y="51867"/>
                    <a:pt x="70262" y="51854"/>
                    <a:pt x="70340" y="51818"/>
                  </a:cubicBezTo>
                  <a:cubicBezTo>
                    <a:pt x="70365" y="51818"/>
                    <a:pt x="70417" y="51844"/>
                    <a:pt x="70443" y="51844"/>
                  </a:cubicBezTo>
                  <a:cubicBezTo>
                    <a:pt x="70838" y="52035"/>
                    <a:pt x="71234" y="52168"/>
                    <a:pt x="71625" y="52168"/>
                  </a:cubicBezTo>
                  <a:cubicBezTo>
                    <a:pt x="71976" y="52168"/>
                    <a:pt x="72324" y="52061"/>
                    <a:pt x="72666" y="51792"/>
                  </a:cubicBezTo>
                  <a:cubicBezTo>
                    <a:pt x="72692" y="51766"/>
                    <a:pt x="72718" y="51740"/>
                    <a:pt x="72744" y="51689"/>
                  </a:cubicBezTo>
                  <a:close/>
                  <a:moveTo>
                    <a:pt x="75122" y="56238"/>
                  </a:moveTo>
                  <a:cubicBezTo>
                    <a:pt x="75122" y="56238"/>
                    <a:pt x="75148" y="56238"/>
                    <a:pt x="75148" y="56264"/>
                  </a:cubicBezTo>
                  <a:cubicBezTo>
                    <a:pt x="75355" y="56342"/>
                    <a:pt x="75587" y="56290"/>
                    <a:pt x="75768" y="56342"/>
                  </a:cubicBezTo>
                  <a:cubicBezTo>
                    <a:pt x="75725" y="56346"/>
                    <a:pt x="75684" y="56349"/>
                    <a:pt x="75642" y="56349"/>
                  </a:cubicBezTo>
                  <a:cubicBezTo>
                    <a:pt x="75459" y="56349"/>
                    <a:pt x="75286" y="56306"/>
                    <a:pt x="75096" y="56264"/>
                  </a:cubicBezTo>
                  <a:cubicBezTo>
                    <a:pt x="75096" y="56264"/>
                    <a:pt x="75122" y="56264"/>
                    <a:pt x="75122" y="56238"/>
                  </a:cubicBezTo>
                  <a:close/>
                  <a:moveTo>
                    <a:pt x="35519" y="55644"/>
                  </a:moveTo>
                  <a:cubicBezTo>
                    <a:pt x="35853" y="55702"/>
                    <a:pt x="36187" y="55735"/>
                    <a:pt x="36521" y="55735"/>
                  </a:cubicBezTo>
                  <a:cubicBezTo>
                    <a:pt x="36781" y="55735"/>
                    <a:pt x="37042" y="55715"/>
                    <a:pt x="37303" y="55670"/>
                  </a:cubicBezTo>
                  <a:cubicBezTo>
                    <a:pt x="37303" y="55799"/>
                    <a:pt x="37303" y="55902"/>
                    <a:pt x="37329" y="56032"/>
                  </a:cubicBezTo>
                  <a:cubicBezTo>
                    <a:pt x="37380" y="56393"/>
                    <a:pt x="37535" y="56704"/>
                    <a:pt x="37742" y="57040"/>
                  </a:cubicBezTo>
                  <a:cubicBezTo>
                    <a:pt x="37251" y="57040"/>
                    <a:pt x="36837" y="57324"/>
                    <a:pt x="36424" y="57557"/>
                  </a:cubicBezTo>
                  <a:cubicBezTo>
                    <a:pt x="36165" y="57738"/>
                    <a:pt x="35881" y="57867"/>
                    <a:pt x="35597" y="57996"/>
                  </a:cubicBezTo>
                  <a:cubicBezTo>
                    <a:pt x="34795" y="57841"/>
                    <a:pt x="34097" y="57427"/>
                    <a:pt x="33296" y="57221"/>
                  </a:cubicBezTo>
                  <a:lnTo>
                    <a:pt x="33244" y="57221"/>
                  </a:lnTo>
                  <a:cubicBezTo>
                    <a:pt x="33296" y="56316"/>
                    <a:pt x="34795" y="56574"/>
                    <a:pt x="35286" y="56006"/>
                  </a:cubicBezTo>
                  <a:cubicBezTo>
                    <a:pt x="35390" y="55902"/>
                    <a:pt x="35467" y="55773"/>
                    <a:pt x="35519" y="55644"/>
                  </a:cubicBezTo>
                  <a:close/>
                  <a:moveTo>
                    <a:pt x="18561" y="59676"/>
                  </a:moveTo>
                  <a:cubicBezTo>
                    <a:pt x="18587" y="59702"/>
                    <a:pt x="18587" y="59728"/>
                    <a:pt x="18613" y="59728"/>
                  </a:cubicBezTo>
                  <a:cubicBezTo>
                    <a:pt x="18535" y="59754"/>
                    <a:pt x="18432" y="59780"/>
                    <a:pt x="18329" y="59806"/>
                  </a:cubicBezTo>
                  <a:cubicBezTo>
                    <a:pt x="18406" y="59754"/>
                    <a:pt x="18484" y="59728"/>
                    <a:pt x="18561" y="59676"/>
                  </a:cubicBezTo>
                  <a:close/>
                  <a:moveTo>
                    <a:pt x="34950" y="64976"/>
                  </a:moveTo>
                  <a:cubicBezTo>
                    <a:pt x="34950" y="65260"/>
                    <a:pt x="35054" y="65467"/>
                    <a:pt x="35183" y="65622"/>
                  </a:cubicBezTo>
                  <a:cubicBezTo>
                    <a:pt x="34588" y="65622"/>
                    <a:pt x="34020" y="65519"/>
                    <a:pt x="33477" y="65208"/>
                  </a:cubicBezTo>
                  <a:cubicBezTo>
                    <a:pt x="33373" y="65183"/>
                    <a:pt x="33270" y="65157"/>
                    <a:pt x="33167" y="65157"/>
                  </a:cubicBezTo>
                  <a:cubicBezTo>
                    <a:pt x="33193" y="65079"/>
                    <a:pt x="33218" y="65027"/>
                    <a:pt x="33244" y="64976"/>
                  </a:cubicBezTo>
                  <a:cubicBezTo>
                    <a:pt x="33322" y="65027"/>
                    <a:pt x="33399" y="65079"/>
                    <a:pt x="33477" y="65131"/>
                  </a:cubicBezTo>
                  <a:cubicBezTo>
                    <a:pt x="33702" y="65195"/>
                    <a:pt x="33918" y="65233"/>
                    <a:pt x="34125" y="65233"/>
                  </a:cubicBezTo>
                  <a:cubicBezTo>
                    <a:pt x="34418" y="65233"/>
                    <a:pt x="34693" y="65157"/>
                    <a:pt x="34950" y="64976"/>
                  </a:cubicBezTo>
                  <a:close/>
                  <a:moveTo>
                    <a:pt x="26911" y="66165"/>
                  </a:moveTo>
                  <a:lnTo>
                    <a:pt x="27040" y="66242"/>
                  </a:lnTo>
                  <a:cubicBezTo>
                    <a:pt x="26988" y="66242"/>
                    <a:pt x="26937" y="66217"/>
                    <a:pt x="26885" y="66191"/>
                  </a:cubicBezTo>
                  <a:cubicBezTo>
                    <a:pt x="26885" y="66191"/>
                    <a:pt x="26911" y="66191"/>
                    <a:pt x="26911" y="66165"/>
                  </a:cubicBezTo>
                  <a:close/>
                  <a:moveTo>
                    <a:pt x="38488" y="1"/>
                  </a:moveTo>
                  <a:cubicBezTo>
                    <a:pt x="38385" y="1"/>
                    <a:pt x="38274" y="5"/>
                    <a:pt x="38156" y="14"/>
                  </a:cubicBezTo>
                  <a:lnTo>
                    <a:pt x="37975" y="453"/>
                  </a:lnTo>
                  <a:cubicBezTo>
                    <a:pt x="37716" y="1229"/>
                    <a:pt x="38104" y="2030"/>
                    <a:pt x="37665" y="2780"/>
                  </a:cubicBezTo>
                  <a:cubicBezTo>
                    <a:pt x="37716" y="2883"/>
                    <a:pt x="37665" y="2961"/>
                    <a:pt x="37535" y="2987"/>
                  </a:cubicBezTo>
                  <a:cubicBezTo>
                    <a:pt x="37458" y="3762"/>
                    <a:pt x="38311" y="4150"/>
                    <a:pt x="38725" y="4719"/>
                  </a:cubicBezTo>
                  <a:cubicBezTo>
                    <a:pt x="38052" y="5804"/>
                    <a:pt x="40301" y="6270"/>
                    <a:pt x="39784" y="7330"/>
                  </a:cubicBezTo>
                  <a:cubicBezTo>
                    <a:pt x="39681" y="7511"/>
                    <a:pt x="39681" y="7717"/>
                    <a:pt x="39810" y="7898"/>
                  </a:cubicBezTo>
                  <a:lnTo>
                    <a:pt x="39319" y="8570"/>
                  </a:lnTo>
                  <a:cubicBezTo>
                    <a:pt x="39164" y="8570"/>
                    <a:pt x="39035" y="8596"/>
                    <a:pt x="38905" y="8622"/>
                  </a:cubicBezTo>
                  <a:cubicBezTo>
                    <a:pt x="38828" y="8234"/>
                    <a:pt x="38569" y="7950"/>
                    <a:pt x="38027" y="7821"/>
                  </a:cubicBezTo>
                  <a:cubicBezTo>
                    <a:pt x="37745" y="7611"/>
                    <a:pt x="37505" y="7533"/>
                    <a:pt x="37291" y="7533"/>
                  </a:cubicBezTo>
                  <a:cubicBezTo>
                    <a:pt x="36740" y="7533"/>
                    <a:pt x="36358" y="8052"/>
                    <a:pt x="35855" y="8183"/>
                  </a:cubicBezTo>
                  <a:lnTo>
                    <a:pt x="36372" y="8984"/>
                  </a:lnTo>
                  <a:lnTo>
                    <a:pt x="36346" y="8958"/>
                  </a:lnTo>
                  <a:cubicBezTo>
                    <a:pt x="35586" y="8978"/>
                    <a:pt x="34934" y="9432"/>
                    <a:pt x="34186" y="9432"/>
                  </a:cubicBezTo>
                  <a:cubicBezTo>
                    <a:pt x="33968" y="9432"/>
                    <a:pt x="33742" y="9393"/>
                    <a:pt x="33503" y="9294"/>
                  </a:cubicBezTo>
                  <a:cubicBezTo>
                    <a:pt x="33477" y="9217"/>
                    <a:pt x="33425" y="9139"/>
                    <a:pt x="33348" y="9062"/>
                  </a:cubicBezTo>
                  <a:cubicBezTo>
                    <a:pt x="33425" y="9062"/>
                    <a:pt x="33477" y="9036"/>
                    <a:pt x="33554" y="9010"/>
                  </a:cubicBezTo>
                  <a:cubicBezTo>
                    <a:pt x="33813" y="8441"/>
                    <a:pt x="33348" y="8053"/>
                    <a:pt x="32856" y="7692"/>
                  </a:cubicBezTo>
                  <a:cubicBezTo>
                    <a:pt x="32159" y="7330"/>
                    <a:pt x="31383" y="7226"/>
                    <a:pt x="30556" y="7226"/>
                  </a:cubicBezTo>
                  <a:cubicBezTo>
                    <a:pt x="29935" y="6735"/>
                    <a:pt x="31176" y="6115"/>
                    <a:pt x="30401" y="5649"/>
                  </a:cubicBezTo>
                  <a:lnTo>
                    <a:pt x="29832" y="5262"/>
                  </a:lnTo>
                  <a:cubicBezTo>
                    <a:pt x="29692" y="5229"/>
                    <a:pt x="29567" y="5214"/>
                    <a:pt x="29452" y="5214"/>
                  </a:cubicBezTo>
                  <a:cubicBezTo>
                    <a:pt x="28566" y="5214"/>
                    <a:pt x="28329" y="6081"/>
                    <a:pt x="27505" y="6218"/>
                  </a:cubicBezTo>
                  <a:cubicBezTo>
                    <a:pt x="27526" y="5227"/>
                    <a:pt x="27039" y="4378"/>
                    <a:pt x="26034" y="4378"/>
                  </a:cubicBezTo>
                  <a:cubicBezTo>
                    <a:pt x="25754" y="4378"/>
                    <a:pt x="25435" y="4443"/>
                    <a:pt x="25076" y="4589"/>
                  </a:cubicBezTo>
                  <a:cubicBezTo>
                    <a:pt x="24429" y="4874"/>
                    <a:pt x="22878" y="6011"/>
                    <a:pt x="23421" y="7252"/>
                  </a:cubicBezTo>
                  <a:cubicBezTo>
                    <a:pt x="23757" y="7511"/>
                    <a:pt x="24197" y="7640"/>
                    <a:pt x="24662" y="7743"/>
                  </a:cubicBezTo>
                  <a:cubicBezTo>
                    <a:pt x="22956" y="10509"/>
                    <a:pt x="26084" y="10070"/>
                    <a:pt x="28048" y="10380"/>
                  </a:cubicBezTo>
                  <a:cubicBezTo>
                    <a:pt x="28126" y="10328"/>
                    <a:pt x="28178" y="10277"/>
                    <a:pt x="28255" y="10199"/>
                  </a:cubicBezTo>
                  <a:cubicBezTo>
                    <a:pt x="29289" y="10354"/>
                    <a:pt x="29651" y="10794"/>
                    <a:pt x="29186" y="11543"/>
                  </a:cubicBezTo>
                  <a:cubicBezTo>
                    <a:pt x="29482" y="11770"/>
                    <a:pt x="29825" y="11855"/>
                    <a:pt x="30192" y="11855"/>
                  </a:cubicBezTo>
                  <a:cubicBezTo>
                    <a:pt x="30369" y="11855"/>
                    <a:pt x="30552" y="11835"/>
                    <a:pt x="30737" y="11802"/>
                  </a:cubicBezTo>
                  <a:cubicBezTo>
                    <a:pt x="30866" y="11698"/>
                    <a:pt x="30969" y="11595"/>
                    <a:pt x="31073" y="11492"/>
                  </a:cubicBezTo>
                  <a:lnTo>
                    <a:pt x="32159" y="12345"/>
                  </a:lnTo>
                  <a:cubicBezTo>
                    <a:pt x="32003" y="12345"/>
                    <a:pt x="31822" y="12396"/>
                    <a:pt x="31667" y="12422"/>
                  </a:cubicBezTo>
                  <a:lnTo>
                    <a:pt x="30427" y="12474"/>
                  </a:lnTo>
                  <a:lnTo>
                    <a:pt x="28100" y="11879"/>
                  </a:lnTo>
                  <a:lnTo>
                    <a:pt x="27014" y="11905"/>
                  </a:lnTo>
                  <a:cubicBezTo>
                    <a:pt x="26422" y="11763"/>
                    <a:pt x="25970" y="11702"/>
                    <a:pt x="25627" y="11702"/>
                  </a:cubicBezTo>
                  <a:cubicBezTo>
                    <a:pt x="23903" y="11702"/>
                    <a:pt x="24921" y="13262"/>
                    <a:pt x="24662" y="14102"/>
                  </a:cubicBezTo>
                  <a:cubicBezTo>
                    <a:pt x="24662" y="14792"/>
                    <a:pt x="24229" y="14985"/>
                    <a:pt x="23640" y="14985"/>
                  </a:cubicBezTo>
                  <a:cubicBezTo>
                    <a:pt x="23390" y="14985"/>
                    <a:pt x="23112" y="14950"/>
                    <a:pt x="22827" y="14904"/>
                  </a:cubicBezTo>
                  <a:lnTo>
                    <a:pt x="22206" y="15731"/>
                  </a:lnTo>
                  <a:cubicBezTo>
                    <a:pt x="21689" y="16377"/>
                    <a:pt x="20345" y="15912"/>
                    <a:pt x="19854" y="16610"/>
                  </a:cubicBezTo>
                  <a:cubicBezTo>
                    <a:pt x="18690" y="16558"/>
                    <a:pt x="17476" y="16662"/>
                    <a:pt x="16416" y="16119"/>
                  </a:cubicBezTo>
                  <a:cubicBezTo>
                    <a:pt x="17863" y="14800"/>
                    <a:pt x="15278" y="14878"/>
                    <a:pt x="15097" y="14128"/>
                  </a:cubicBezTo>
                  <a:cubicBezTo>
                    <a:pt x="16416" y="11853"/>
                    <a:pt x="13650" y="12370"/>
                    <a:pt x="12202" y="11957"/>
                  </a:cubicBezTo>
                  <a:cubicBezTo>
                    <a:pt x="12305" y="11543"/>
                    <a:pt x="13365" y="11698"/>
                    <a:pt x="13262" y="11130"/>
                  </a:cubicBezTo>
                  <a:cubicBezTo>
                    <a:pt x="13159" y="10664"/>
                    <a:pt x="12564" y="10768"/>
                    <a:pt x="12124" y="10690"/>
                  </a:cubicBezTo>
                  <a:cubicBezTo>
                    <a:pt x="12228" y="10173"/>
                    <a:pt x="13469" y="10147"/>
                    <a:pt x="13184" y="9475"/>
                  </a:cubicBezTo>
                  <a:cubicBezTo>
                    <a:pt x="12435" y="8726"/>
                    <a:pt x="12176" y="7743"/>
                    <a:pt x="10858" y="7330"/>
                  </a:cubicBezTo>
                  <a:cubicBezTo>
                    <a:pt x="10690" y="7304"/>
                    <a:pt x="10541" y="7292"/>
                    <a:pt x="10409" y="7292"/>
                  </a:cubicBezTo>
                  <a:cubicBezTo>
                    <a:pt x="9728" y="7292"/>
                    <a:pt x="9517" y="7619"/>
                    <a:pt x="9669" y="8183"/>
                  </a:cubicBezTo>
                  <a:cubicBezTo>
                    <a:pt x="9720" y="8312"/>
                    <a:pt x="9720" y="8415"/>
                    <a:pt x="9720" y="8545"/>
                  </a:cubicBezTo>
                  <a:cubicBezTo>
                    <a:pt x="10108" y="9113"/>
                    <a:pt x="9643" y="9785"/>
                    <a:pt x="10237" y="10328"/>
                  </a:cubicBezTo>
                  <a:lnTo>
                    <a:pt x="10212" y="10742"/>
                  </a:lnTo>
                  <a:lnTo>
                    <a:pt x="10832" y="11181"/>
                  </a:lnTo>
                  <a:cubicBezTo>
                    <a:pt x="11065" y="12189"/>
                    <a:pt x="10677" y="13249"/>
                    <a:pt x="11504" y="14154"/>
                  </a:cubicBezTo>
                  <a:cubicBezTo>
                    <a:pt x="11504" y="14154"/>
                    <a:pt x="11504" y="14180"/>
                    <a:pt x="11504" y="14180"/>
                  </a:cubicBezTo>
                  <a:lnTo>
                    <a:pt x="12254" y="14955"/>
                  </a:lnTo>
                  <a:lnTo>
                    <a:pt x="12771" y="15860"/>
                  </a:lnTo>
                  <a:cubicBezTo>
                    <a:pt x="11633" y="16713"/>
                    <a:pt x="8893" y="16998"/>
                    <a:pt x="10496" y="18885"/>
                  </a:cubicBezTo>
                  <a:lnTo>
                    <a:pt x="11090" y="19712"/>
                  </a:lnTo>
                  <a:lnTo>
                    <a:pt x="10987" y="21004"/>
                  </a:lnTo>
                  <a:lnTo>
                    <a:pt x="10573" y="21496"/>
                  </a:lnTo>
                  <a:cubicBezTo>
                    <a:pt x="11478" y="23228"/>
                    <a:pt x="8402" y="21780"/>
                    <a:pt x="8583" y="23021"/>
                  </a:cubicBezTo>
                  <a:cubicBezTo>
                    <a:pt x="8790" y="23253"/>
                    <a:pt x="9798" y="23021"/>
                    <a:pt x="10031" y="23874"/>
                  </a:cubicBezTo>
                  <a:cubicBezTo>
                    <a:pt x="9825" y="23844"/>
                    <a:pt x="9641" y="23830"/>
                    <a:pt x="9475" y="23830"/>
                  </a:cubicBezTo>
                  <a:cubicBezTo>
                    <a:pt x="8347" y="23830"/>
                    <a:pt x="8089" y="24484"/>
                    <a:pt x="8066" y="25296"/>
                  </a:cubicBezTo>
                  <a:cubicBezTo>
                    <a:pt x="6670" y="26019"/>
                    <a:pt x="6101" y="27493"/>
                    <a:pt x="3956" y="27596"/>
                  </a:cubicBezTo>
                  <a:cubicBezTo>
                    <a:pt x="3775" y="27596"/>
                    <a:pt x="3568" y="27596"/>
                    <a:pt x="3361" y="27622"/>
                  </a:cubicBezTo>
                  <a:cubicBezTo>
                    <a:pt x="1086" y="28087"/>
                    <a:pt x="3103" y="29432"/>
                    <a:pt x="2198" y="30181"/>
                  </a:cubicBezTo>
                  <a:cubicBezTo>
                    <a:pt x="2095" y="30311"/>
                    <a:pt x="2069" y="30440"/>
                    <a:pt x="2172" y="30569"/>
                  </a:cubicBezTo>
                  <a:cubicBezTo>
                    <a:pt x="621" y="31577"/>
                    <a:pt x="1" y="32715"/>
                    <a:pt x="1138" y="34033"/>
                  </a:cubicBezTo>
                  <a:lnTo>
                    <a:pt x="1267" y="34472"/>
                  </a:lnTo>
                  <a:cubicBezTo>
                    <a:pt x="1319" y="35093"/>
                    <a:pt x="880" y="35791"/>
                    <a:pt x="1810" y="36230"/>
                  </a:cubicBezTo>
                  <a:cubicBezTo>
                    <a:pt x="2017" y="36334"/>
                    <a:pt x="2224" y="36437"/>
                    <a:pt x="2405" y="36540"/>
                  </a:cubicBezTo>
                  <a:lnTo>
                    <a:pt x="2431" y="36540"/>
                  </a:lnTo>
                  <a:cubicBezTo>
                    <a:pt x="2663" y="36954"/>
                    <a:pt x="2948" y="37393"/>
                    <a:pt x="3051" y="37833"/>
                  </a:cubicBezTo>
                  <a:cubicBezTo>
                    <a:pt x="2973" y="37936"/>
                    <a:pt x="2870" y="38040"/>
                    <a:pt x="2767" y="38169"/>
                  </a:cubicBezTo>
                  <a:cubicBezTo>
                    <a:pt x="2612" y="38298"/>
                    <a:pt x="2482" y="38479"/>
                    <a:pt x="2353" y="38634"/>
                  </a:cubicBezTo>
                  <a:cubicBezTo>
                    <a:pt x="2275" y="38841"/>
                    <a:pt x="2379" y="38970"/>
                    <a:pt x="2663" y="39022"/>
                  </a:cubicBezTo>
                  <a:lnTo>
                    <a:pt x="2689" y="38996"/>
                  </a:lnTo>
                  <a:cubicBezTo>
                    <a:pt x="2844" y="39306"/>
                    <a:pt x="3154" y="39513"/>
                    <a:pt x="3516" y="39668"/>
                  </a:cubicBezTo>
                  <a:cubicBezTo>
                    <a:pt x="2854" y="40423"/>
                    <a:pt x="3318" y="40483"/>
                    <a:pt x="3883" y="40483"/>
                  </a:cubicBezTo>
                  <a:cubicBezTo>
                    <a:pt x="3990" y="40483"/>
                    <a:pt x="4101" y="40481"/>
                    <a:pt x="4208" y="40481"/>
                  </a:cubicBezTo>
                  <a:cubicBezTo>
                    <a:pt x="4330" y="40481"/>
                    <a:pt x="4447" y="40484"/>
                    <a:pt x="4550" y="40496"/>
                  </a:cubicBezTo>
                  <a:cubicBezTo>
                    <a:pt x="4731" y="40728"/>
                    <a:pt x="4912" y="40935"/>
                    <a:pt x="5274" y="41038"/>
                  </a:cubicBezTo>
                  <a:cubicBezTo>
                    <a:pt x="5512" y="41084"/>
                    <a:pt x="5750" y="41110"/>
                    <a:pt x="5986" y="41110"/>
                  </a:cubicBezTo>
                  <a:cubicBezTo>
                    <a:pt x="6416" y="41110"/>
                    <a:pt x="6838" y="41023"/>
                    <a:pt x="7239" y="40806"/>
                  </a:cubicBezTo>
                  <a:cubicBezTo>
                    <a:pt x="7523" y="40573"/>
                    <a:pt x="7678" y="40289"/>
                    <a:pt x="7730" y="39953"/>
                  </a:cubicBezTo>
                  <a:cubicBezTo>
                    <a:pt x="7730" y="39927"/>
                    <a:pt x="7704" y="39875"/>
                    <a:pt x="7704" y="39823"/>
                  </a:cubicBezTo>
                  <a:cubicBezTo>
                    <a:pt x="8195" y="39772"/>
                    <a:pt x="8686" y="39694"/>
                    <a:pt x="9048" y="39358"/>
                  </a:cubicBezTo>
                  <a:cubicBezTo>
                    <a:pt x="9175" y="39341"/>
                    <a:pt x="9293" y="39333"/>
                    <a:pt x="9403" y="39333"/>
                  </a:cubicBezTo>
                  <a:cubicBezTo>
                    <a:pt x="10121" y="39333"/>
                    <a:pt x="10496" y="39675"/>
                    <a:pt x="10832" y="40056"/>
                  </a:cubicBezTo>
                  <a:cubicBezTo>
                    <a:pt x="10780" y="40056"/>
                    <a:pt x="10754" y="40082"/>
                    <a:pt x="10703" y="40082"/>
                  </a:cubicBezTo>
                  <a:cubicBezTo>
                    <a:pt x="10542" y="40066"/>
                    <a:pt x="10387" y="40058"/>
                    <a:pt x="10237" y="40058"/>
                  </a:cubicBezTo>
                  <a:cubicBezTo>
                    <a:pt x="8718" y="40058"/>
                    <a:pt x="7698" y="40845"/>
                    <a:pt x="6593" y="41504"/>
                  </a:cubicBezTo>
                  <a:lnTo>
                    <a:pt x="6670" y="41607"/>
                  </a:lnTo>
                  <a:lnTo>
                    <a:pt x="4809" y="42383"/>
                  </a:lnTo>
                  <a:lnTo>
                    <a:pt x="3258" y="42977"/>
                  </a:lnTo>
                  <a:cubicBezTo>
                    <a:pt x="2741" y="42977"/>
                    <a:pt x="2275" y="43003"/>
                    <a:pt x="1836" y="43029"/>
                  </a:cubicBezTo>
                  <a:cubicBezTo>
                    <a:pt x="1784" y="43520"/>
                    <a:pt x="1061" y="44140"/>
                    <a:pt x="2198" y="44399"/>
                  </a:cubicBezTo>
                  <a:cubicBezTo>
                    <a:pt x="1888" y="44502"/>
                    <a:pt x="1629" y="44657"/>
                    <a:pt x="1397" y="44787"/>
                  </a:cubicBezTo>
                  <a:cubicBezTo>
                    <a:pt x="1267" y="44942"/>
                    <a:pt x="1216" y="45071"/>
                    <a:pt x="1138" y="45226"/>
                  </a:cubicBezTo>
                  <a:cubicBezTo>
                    <a:pt x="1061" y="45536"/>
                    <a:pt x="983" y="45898"/>
                    <a:pt x="983" y="46260"/>
                  </a:cubicBezTo>
                  <a:cubicBezTo>
                    <a:pt x="983" y="46932"/>
                    <a:pt x="1319" y="47579"/>
                    <a:pt x="1474" y="48302"/>
                  </a:cubicBezTo>
                  <a:cubicBezTo>
                    <a:pt x="1474" y="48302"/>
                    <a:pt x="1474" y="48302"/>
                    <a:pt x="1448" y="48328"/>
                  </a:cubicBezTo>
                  <a:cubicBezTo>
                    <a:pt x="1448" y="48483"/>
                    <a:pt x="1397" y="48690"/>
                    <a:pt x="1397" y="48871"/>
                  </a:cubicBezTo>
                  <a:cubicBezTo>
                    <a:pt x="1371" y="49052"/>
                    <a:pt x="1397" y="49259"/>
                    <a:pt x="1448" y="49440"/>
                  </a:cubicBezTo>
                  <a:cubicBezTo>
                    <a:pt x="1500" y="49543"/>
                    <a:pt x="1526" y="49621"/>
                    <a:pt x="1474" y="49724"/>
                  </a:cubicBezTo>
                  <a:cubicBezTo>
                    <a:pt x="1888" y="50370"/>
                    <a:pt x="1552" y="51094"/>
                    <a:pt x="1629" y="51792"/>
                  </a:cubicBezTo>
                  <a:cubicBezTo>
                    <a:pt x="1681" y="52283"/>
                    <a:pt x="1758" y="52723"/>
                    <a:pt x="1862" y="53085"/>
                  </a:cubicBezTo>
                  <a:cubicBezTo>
                    <a:pt x="1914" y="53266"/>
                    <a:pt x="1965" y="53447"/>
                    <a:pt x="2043" y="53602"/>
                  </a:cubicBezTo>
                  <a:cubicBezTo>
                    <a:pt x="2120" y="53757"/>
                    <a:pt x="2198" y="53886"/>
                    <a:pt x="2172" y="54041"/>
                  </a:cubicBezTo>
                  <a:cubicBezTo>
                    <a:pt x="2172" y="54196"/>
                    <a:pt x="2172" y="54325"/>
                    <a:pt x="2146" y="54455"/>
                  </a:cubicBezTo>
                  <a:cubicBezTo>
                    <a:pt x="2146" y="54584"/>
                    <a:pt x="2017" y="54687"/>
                    <a:pt x="2224" y="54791"/>
                  </a:cubicBezTo>
                  <a:cubicBezTo>
                    <a:pt x="2379" y="54868"/>
                    <a:pt x="2534" y="54972"/>
                    <a:pt x="2715" y="55049"/>
                  </a:cubicBezTo>
                  <a:cubicBezTo>
                    <a:pt x="2896" y="55101"/>
                    <a:pt x="3077" y="55178"/>
                    <a:pt x="3361" y="55230"/>
                  </a:cubicBezTo>
                  <a:lnTo>
                    <a:pt x="4731" y="55127"/>
                  </a:lnTo>
                  <a:lnTo>
                    <a:pt x="5817" y="55230"/>
                  </a:lnTo>
                  <a:cubicBezTo>
                    <a:pt x="6618" y="55359"/>
                    <a:pt x="7627" y="55204"/>
                    <a:pt x="8118" y="55980"/>
                  </a:cubicBezTo>
                  <a:lnTo>
                    <a:pt x="8092" y="55980"/>
                  </a:lnTo>
                  <a:cubicBezTo>
                    <a:pt x="8273" y="56135"/>
                    <a:pt x="8454" y="56187"/>
                    <a:pt x="8661" y="56213"/>
                  </a:cubicBezTo>
                  <a:cubicBezTo>
                    <a:pt x="8195" y="56419"/>
                    <a:pt x="7833" y="56678"/>
                    <a:pt x="8118" y="57272"/>
                  </a:cubicBezTo>
                  <a:cubicBezTo>
                    <a:pt x="9669" y="58125"/>
                    <a:pt x="8169" y="59857"/>
                    <a:pt x="9746" y="60710"/>
                  </a:cubicBezTo>
                  <a:lnTo>
                    <a:pt x="10780" y="62365"/>
                  </a:lnTo>
                  <a:cubicBezTo>
                    <a:pt x="10573" y="62623"/>
                    <a:pt x="10522" y="62908"/>
                    <a:pt x="10703" y="63192"/>
                  </a:cubicBezTo>
                  <a:cubicBezTo>
                    <a:pt x="10832" y="63192"/>
                    <a:pt x="10935" y="63218"/>
                    <a:pt x="11039" y="63218"/>
                  </a:cubicBezTo>
                  <a:cubicBezTo>
                    <a:pt x="10987" y="63244"/>
                    <a:pt x="10961" y="63244"/>
                    <a:pt x="10910" y="63244"/>
                  </a:cubicBezTo>
                  <a:cubicBezTo>
                    <a:pt x="10703" y="63864"/>
                    <a:pt x="10961" y="64252"/>
                    <a:pt x="11633" y="64459"/>
                  </a:cubicBezTo>
                  <a:cubicBezTo>
                    <a:pt x="11814" y="64588"/>
                    <a:pt x="11995" y="64691"/>
                    <a:pt x="12254" y="64769"/>
                  </a:cubicBezTo>
                  <a:lnTo>
                    <a:pt x="12538" y="64769"/>
                  </a:lnTo>
                  <a:lnTo>
                    <a:pt x="13572" y="65234"/>
                  </a:lnTo>
                  <a:cubicBezTo>
                    <a:pt x="13546" y="65260"/>
                    <a:pt x="13520" y="65286"/>
                    <a:pt x="13520" y="65312"/>
                  </a:cubicBezTo>
                  <a:cubicBezTo>
                    <a:pt x="13495" y="65493"/>
                    <a:pt x="13546" y="65648"/>
                    <a:pt x="13727" y="65777"/>
                  </a:cubicBezTo>
                  <a:cubicBezTo>
                    <a:pt x="14198" y="65986"/>
                    <a:pt x="14641" y="66069"/>
                    <a:pt x="15067" y="66069"/>
                  </a:cubicBezTo>
                  <a:cubicBezTo>
                    <a:pt x="16632" y="66069"/>
                    <a:pt x="17961" y="64957"/>
                    <a:pt x="19554" y="64957"/>
                  </a:cubicBezTo>
                  <a:cubicBezTo>
                    <a:pt x="19670" y="64957"/>
                    <a:pt x="19787" y="64963"/>
                    <a:pt x="19905" y="64976"/>
                  </a:cubicBezTo>
                  <a:cubicBezTo>
                    <a:pt x="20061" y="65389"/>
                    <a:pt x="19880" y="65906"/>
                    <a:pt x="20526" y="66191"/>
                  </a:cubicBezTo>
                  <a:cubicBezTo>
                    <a:pt x="20526" y="66346"/>
                    <a:pt x="20552" y="66475"/>
                    <a:pt x="20578" y="66604"/>
                  </a:cubicBezTo>
                  <a:cubicBezTo>
                    <a:pt x="21224" y="67457"/>
                    <a:pt x="20422" y="69034"/>
                    <a:pt x="22490" y="69138"/>
                  </a:cubicBezTo>
                  <a:cubicBezTo>
                    <a:pt x="22620" y="69319"/>
                    <a:pt x="22801" y="69448"/>
                    <a:pt x="23059" y="69525"/>
                  </a:cubicBezTo>
                  <a:cubicBezTo>
                    <a:pt x="23460" y="69451"/>
                    <a:pt x="23870" y="69326"/>
                    <a:pt x="24264" y="69326"/>
                  </a:cubicBezTo>
                  <a:cubicBezTo>
                    <a:pt x="24555" y="69326"/>
                    <a:pt x="24838" y="69394"/>
                    <a:pt x="25101" y="69603"/>
                  </a:cubicBezTo>
                  <a:cubicBezTo>
                    <a:pt x="25701" y="70003"/>
                    <a:pt x="26263" y="70441"/>
                    <a:pt x="27083" y="70441"/>
                  </a:cubicBezTo>
                  <a:cubicBezTo>
                    <a:pt x="27216" y="70441"/>
                    <a:pt x="27357" y="70430"/>
                    <a:pt x="27505" y="70404"/>
                  </a:cubicBezTo>
                  <a:lnTo>
                    <a:pt x="27505" y="70404"/>
                  </a:lnTo>
                  <a:lnTo>
                    <a:pt x="27454" y="70482"/>
                  </a:lnTo>
                  <a:cubicBezTo>
                    <a:pt x="27057" y="71415"/>
                    <a:pt x="27132" y="72028"/>
                    <a:pt x="28090" y="72028"/>
                  </a:cubicBezTo>
                  <a:cubicBezTo>
                    <a:pt x="28380" y="72028"/>
                    <a:pt x="28750" y="71972"/>
                    <a:pt x="29212" y="71852"/>
                  </a:cubicBezTo>
                  <a:cubicBezTo>
                    <a:pt x="29806" y="71697"/>
                    <a:pt x="30556" y="71826"/>
                    <a:pt x="31021" y="71361"/>
                  </a:cubicBezTo>
                  <a:cubicBezTo>
                    <a:pt x="31848" y="71361"/>
                    <a:pt x="32365" y="70999"/>
                    <a:pt x="32753" y="70508"/>
                  </a:cubicBezTo>
                  <a:cubicBezTo>
                    <a:pt x="32798" y="70514"/>
                    <a:pt x="32842" y="70517"/>
                    <a:pt x="32884" y="70517"/>
                  </a:cubicBezTo>
                  <a:cubicBezTo>
                    <a:pt x="33012" y="70517"/>
                    <a:pt x="33128" y="70488"/>
                    <a:pt x="33244" y="70430"/>
                  </a:cubicBezTo>
                  <a:lnTo>
                    <a:pt x="34382" y="70430"/>
                  </a:lnTo>
                  <a:cubicBezTo>
                    <a:pt x="34821" y="69965"/>
                    <a:pt x="35571" y="70172"/>
                    <a:pt x="36139" y="70042"/>
                  </a:cubicBezTo>
                  <a:lnTo>
                    <a:pt x="36760" y="70068"/>
                  </a:lnTo>
                  <a:cubicBezTo>
                    <a:pt x="37510" y="69422"/>
                    <a:pt x="38544" y="69732"/>
                    <a:pt x="39448" y="69551"/>
                  </a:cubicBezTo>
                  <a:cubicBezTo>
                    <a:pt x="38829" y="68656"/>
                    <a:pt x="38325" y="68210"/>
                    <a:pt x="37766" y="68210"/>
                  </a:cubicBezTo>
                  <a:cubicBezTo>
                    <a:pt x="37229" y="68210"/>
                    <a:pt x="36641" y="68623"/>
                    <a:pt x="35855" y="69448"/>
                  </a:cubicBezTo>
                  <a:cubicBezTo>
                    <a:pt x="35538" y="69275"/>
                    <a:pt x="35206" y="69207"/>
                    <a:pt x="34857" y="69207"/>
                  </a:cubicBezTo>
                  <a:cubicBezTo>
                    <a:pt x="34579" y="69207"/>
                    <a:pt x="34292" y="69250"/>
                    <a:pt x="33994" y="69319"/>
                  </a:cubicBezTo>
                  <a:cubicBezTo>
                    <a:pt x="33865" y="69396"/>
                    <a:pt x="33735" y="69448"/>
                    <a:pt x="33632" y="69525"/>
                  </a:cubicBezTo>
                  <a:cubicBezTo>
                    <a:pt x="32923" y="68943"/>
                    <a:pt x="32238" y="68335"/>
                    <a:pt x="31044" y="68335"/>
                  </a:cubicBezTo>
                  <a:cubicBezTo>
                    <a:pt x="31019" y="68335"/>
                    <a:pt x="30994" y="68336"/>
                    <a:pt x="30969" y="68336"/>
                  </a:cubicBezTo>
                  <a:cubicBezTo>
                    <a:pt x="30770" y="68395"/>
                    <a:pt x="30554" y="68411"/>
                    <a:pt x="30334" y="68411"/>
                  </a:cubicBezTo>
                  <a:cubicBezTo>
                    <a:pt x="30071" y="68411"/>
                    <a:pt x="29801" y="68388"/>
                    <a:pt x="29548" y="68388"/>
                  </a:cubicBezTo>
                  <a:cubicBezTo>
                    <a:pt x="29522" y="68362"/>
                    <a:pt x="29470" y="68310"/>
                    <a:pt x="29444" y="68259"/>
                  </a:cubicBezTo>
                  <a:cubicBezTo>
                    <a:pt x="29091" y="67679"/>
                    <a:pt x="28640" y="67198"/>
                    <a:pt x="27876" y="67198"/>
                  </a:cubicBezTo>
                  <a:cubicBezTo>
                    <a:pt x="27856" y="67198"/>
                    <a:pt x="27836" y="67198"/>
                    <a:pt x="27816" y="67199"/>
                  </a:cubicBezTo>
                  <a:cubicBezTo>
                    <a:pt x="27790" y="66992"/>
                    <a:pt x="27764" y="66811"/>
                    <a:pt x="27661" y="66630"/>
                  </a:cubicBezTo>
                  <a:lnTo>
                    <a:pt x="27661" y="66630"/>
                  </a:lnTo>
                  <a:cubicBezTo>
                    <a:pt x="27819" y="66673"/>
                    <a:pt x="27972" y="66691"/>
                    <a:pt x="28120" y="66691"/>
                  </a:cubicBezTo>
                  <a:cubicBezTo>
                    <a:pt x="28862" y="66691"/>
                    <a:pt x="29491" y="66238"/>
                    <a:pt x="30246" y="66217"/>
                  </a:cubicBezTo>
                  <a:cubicBezTo>
                    <a:pt x="30271" y="66578"/>
                    <a:pt x="30427" y="66863"/>
                    <a:pt x="30814" y="67070"/>
                  </a:cubicBezTo>
                  <a:cubicBezTo>
                    <a:pt x="30788" y="67225"/>
                    <a:pt x="30814" y="67354"/>
                    <a:pt x="30944" y="67483"/>
                  </a:cubicBezTo>
                  <a:cubicBezTo>
                    <a:pt x="31379" y="67723"/>
                    <a:pt x="31811" y="67805"/>
                    <a:pt x="32240" y="67805"/>
                  </a:cubicBezTo>
                  <a:cubicBezTo>
                    <a:pt x="33192" y="67805"/>
                    <a:pt x="34132" y="67399"/>
                    <a:pt x="35079" y="67399"/>
                  </a:cubicBezTo>
                  <a:cubicBezTo>
                    <a:pt x="35226" y="67399"/>
                    <a:pt x="35372" y="67409"/>
                    <a:pt x="35519" y="67432"/>
                  </a:cubicBezTo>
                  <a:cubicBezTo>
                    <a:pt x="36062" y="66501"/>
                    <a:pt x="37820" y="66656"/>
                    <a:pt x="38363" y="65751"/>
                  </a:cubicBezTo>
                  <a:lnTo>
                    <a:pt x="38492" y="64950"/>
                  </a:lnTo>
                  <a:cubicBezTo>
                    <a:pt x="40818" y="64510"/>
                    <a:pt x="40922" y="61977"/>
                    <a:pt x="43714" y="61977"/>
                  </a:cubicBezTo>
                  <a:lnTo>
                    <a:pt x="44360" y="62778"/>
                  </a:lnTo>
                  <a:cubicBezTo>
                    <a:pt x="44774" y="63399"/>
                    <a:pt x="45084" y="64045"/>
                    <a:pt x="45808" y="64510"/>
                  </a:cubicBezTo>
                  <a:cubicBezTo>
                    <a:pt x="46083" y="64676"/>
                    <a:pt x="46359" y="64828"/>
                    <a:pt x="46662" y="64828"/>
                  </a:cubicBezTo>
                  <a:cubicBezTo>
                    <a:pt x="46786" y="64828"/>
                    <a:pt x="46914" y="64803"/>
                    <a:pt x="47048" y="64743"/>
                  </a:cubicBezTo>
                  <a:cubicBezTo>
                    <a:pt x="47772" y="64381"/>
                    <a:pt x="47178" y="64019"/>
                    <a:pt x="47022" y="63657"/>
                  </a:cubicBezTo>
                  <a:lnTo>
                    <a:pt x="47746" y="63295"/>
                  </a:lnTo>
                  <a:cubicBezTo>
                    <a:pt x="47876" y="63683"/>
                    <a:pt x="48315" y="63709"/>
                    <a:pt x="48754" y="63761"/>
                  </a:cubicBezTo>
                  <a:cubicBezTo>
                    <a:pt x="49039" y="64149"/>
                    <a:pt x="47927" y="64976"/>
                    <a:pt x="49401" y="65002"/>
                  </a:cubicBezTo>
                  <a:cubicBezTo>
                    <a:pt x="49401" y="65157"/>
                    <a:pt x="49427" y="65312"/>
                    <a:pt x="49530" y="65441"/>
                  </a:cubicBezTo>
                  <a:cubicBezTo>
                    <a:pt x="49985" y="65601"/>
                    <a:pt x="50445" y="65661"/>
                    <a:pt x="50906" y="65661"/>
                  </a:cubicBezTo>
                  <a:cubicBezTo>
                    <a:pt x="51415" y="65661"/>
                    <a:pt x="51923" y="65588"/>
                    <a:pt x="52425" y="65493"/>
                  </a:cubicBezTo>
                  <a:cubicBezTo>
                    <a:pt x="53084" y="65200"/>
                    <a:pt x="53765" y="64999"/>
                    <a:pt x="54535" y="64999"/>
                  </a:cubicBezTo>
                  <a:cubicBezTo>
                    <a:pt x="54581" y="64999"/>
                    <a:pt x="54628" y="65000"/>
                    <a:pt x="54674" y="65002"/>
                  </a:cubicBezTo>
                  <a:cubicBezTo>
                    <a:pt x="55243" y="64536"/>
                    <a:pt x="54959" y="64123"/>
                    <a:pt x="54493" y="63735"/>
                  </a:cubicBezTo>
                  <a:cubicBezTo>
                    <a:pt x="54636" y="63706"/>
                    <a:pt x="54795" y="63697"/>
                    <a:pt x="54962" y="63697"/>
                  </a:cubicBezTo>
                  <a:cubicBezTo>
                    <a:pt x="55270" y="63697"/>
                    <a:pt x="55602" y="63729"/>
                    <a:pt x="55901" y="63729"/>
                  </a:cubicBezTo>
                  <a:cubicBezTo>
                    <a:pt x="56469" y="63729"/>
                    <a:pt x="56917" y="63615"/>
                    <a:pt x="56846" y="62959"/>
                  </a:cubicBezTo>
                  <a:cubicBezTo>
                    <a:pt x="56781" y="62507"/>
                    <a:pt x="56342" y="62410"/>
                    <a:pt x="55802" y="62410"/>
                  </a:cubicBezTo>
                  <a:cubicBezTo>
                    <a:pt x="55397" y="62410"/>
                    <a:pt x="54936" y="62465"/>
                    <a:pt x="54535" y="62465"/>
                  </a:cubicBezTo>
                  <a:cubicBezTo>
                    <a:pt x="54401" y="62465"/>
                    <a:pt x="54274" y="62459"/>
                    <a:pt x="54157" y="62442"/>
                  </a:cubicBezTo>
                  <a:cubicBezTo>
                    <a:pt x="54011" y="62425"/>
                    <a:pt x="53861" y="62419"/>
                    <a:pt x="53710" y="62419"/>
                  </a:cubicBezTo>
                  <a:cubicBezTo>
                    <a:pt x="53408" y="62419"/>
                    <a:pt x="53097" y="62442"/>
                    <a:pt x="52787" y="62442"/>
                  </a:cubicBezTo>
                  <a:cubicBezTo>
                    <a:pt x="52761" y="62442"/>
                    <a:pt x="52761" y="62417"/>
                    <a:pt x="52735" y="62417"/>
                  </a:cubicBezTo>
                  <a:cubicBezTo>
                    <a:pt x="52583" y="61971"/>
                    <a:pt x="52737" y="61864"/>
                    <a:pt x="52973" y="61864"/>
                  </a:cubicBezTo>
                  <a:cubicBezTo>
                    <a:pt x="53192" y="61864"/>
                    <a:pt x="53480" y="61955"/>
                    <a:pt x="53660" y="61955"/>
                  </a:cubicBezTo>
                  <a:cubicBezTo>
                    <a:pt x="53681" y="61955"/>
                    <a:pt x="53700" y="61954"/>
                    <a:pt x="53718" y="61951"/>
                  </a:cubicBezTo>
                  <a:cubicBezTo>
                    <a:pt x="54674" y="61770"/>
                    <a:pt x="55372" y="61564"/>
                    <a:pt x="54933" y="60685"/>
                  </a:cubicBezTo>
                  <a:cubicBezTo>
                    <a:pt x="55281" y="60406"/>
                    <a:pt x="55686" y="60346"/>
                    <a:pt x="56106" y="60346"/>
                  </a:cubicBezTo>
                  <a:cubicBezTo>
                    <a:pt x="56423" y="60346"/>
                    <a:pt x="56748" y="60380"/>
                    <a:pt x="57064" y="60380"/>
                  </a:cubicBezTo>
                  <a:cubicBezTo>
                    <a:pt x="57264" y="60380"/>
                    <a:pt x="57459" y="60367"/>
                    <a:pt x="57647" y="60323"/>
                  </a:cubicBezTo>
                  <a:cubicBezTo>
                    <a:pt x="57983" y="59754"/>
                    <a:pt x="58862" y="59806"/>
                    <a:pt x="59457" y="59547"/>
                  </a:cubicBezTo>
                  <a:lnTo>
                    <a:pt x="60103" y="58694"/>
                  </a:lnTo>
                  <a:cubicBezTo>
                    <a:pt x="61525" y="57712"/>
                    <a:pt x="61369" y="57091"/>
                    <a:pt x="59922" y="56755"/>
                  </a:cubicBezTo>
                  <a:cubicBezTo>
                    <a:pt x="61033" y="56368"/>
                    <a:pt x="61602" y="55618"/>
                    <a:pt x="61757" y="54739"/>
                  </a:cubicBezTo>
                  <a:cubicBezTo>
                    <a:pt x="61886" y="54015"/>
                    <a:pt x="60878" y="54015"/>
                    <a:pt x="60129" y="53964"/>
                  </a:cubicBezTo>
                  <a:lnTo>
                    <a:pt x="60154" y="53783"/>
                  </a:lnTo>
                  <a:lnTo>
                    <a:pt x="60129" y="53627"/>
                  </a:lnTo>
                  <a:cubicBezTo>
                    <a:pt x="60801" y="53602"/>
                    <a:pt x="61499" y="53627"/>
                    <a:pt x="61990" y="53162"/>
                  </a:cubicBezTo>
                  <a:cubicBezTo>
                    <a:pt x="62093" y="53007"/>
                    <a:pt x="62145" y="52826"/>
                    <a:pt x="62119" y="52671"/>
                  </a:cubicBezTo>
                  <a:lnTo>
                    <a:pt x="62119" y="52671"/>
                  </a:lnTo>
                  <a:cubicBezTo>
                    <a:pt x="62145" y="52697"/>
                    <a:pt x="62171" y="52697"/>
                    <a:pt x="62223" y="52697"/>
                  </a:cubicBezTo>
                  <a:cubicBezTo>
                    <a:pt x="62351" y="52715"/>
                    <a:pt x="62476" y="52724"/>
                    <a:pt x="62600" y="52724"/>
                  </a:cubicBezTo>
                  <a:cubicBezTo>
                    <a:pt x="62826" y="52724"/>
                    <a:pt x="63049" y="52695"/>
                    <a:pt x="63282" y="52645"/>
                  </a:cubicBezTo>
                  <a:lnTo>
                    <a:pt x="63282" y="52645"/>
                  </a:lnTo>
                  <a:cubicBezTo>
                    <a:pt x="63153" y="52955"/>
                    <a:pt x="63257" y="53266"/>
                    <a:pt x="63437" y="53602"/>
                  </a:cubicBezTo>
                  <a:lnTo>
                    <a:pt x="64084" y="54015"/>
                  </a:lnTo>
                  <a:cubicBezTo>
                    <a:pt x="64249" y="54548"/>
                    <a:pt x="64662" y="54632"/>
                    <a:pt x="65120" y="54632"/>
                  </a:cubicBezTo>
                  <a:cubicBezTo>
                    <a:pt x="65334" y="54632"/>
                    <a:pt x="65558" y="54614"/>
                    <a:pt x="65770" y="54614"/>
                  </a:cubicBezTo>
                  <a:cubicBezTo>
                    <a:pt x="66030" y="54614"/>
                    <a:pt x="66274" y="54642"/>
                    <a:pt x="66462" y="54765"/>
                  </a:cubicBezTo>
                  <a:cubicBezTo>
                    <a:pt x="66540" y="54894"/>
                    <a:pt x="66669" y="54946"/>
                    <a:pt x="66850" y="54946"/>
                  </a:cubicBezTo>
                  <a:cubicBezTo>
                    <a:pt x="65402" y="56213"/>
                    <a:pt x="66772" y="56445"/>
                    <a:pt x="68065" y="56704"/>
                  </a:cubicBezTo>
                  <a:cubicBezTo>
                    <a:pt x="68091" y="57660"/>
                    <a:pt x="69047" y="58177"/>
                    <a:pt x="69926" y="58746"/>
                  </a:cubicBezTo>
                  <a:lnTo>
                    <a:pt x="70650" y="59159"/>
                  </a:lnTo>
                  <a:cubicBezTo>
                    <a:pt x="71218" y="59728"/>
                    <a:pt x="72614" y="59573"/>
                    <a:pt x="72821" y="60478"/>
                  </a:cubicBezTo>
                  <a:cubicBezTo>
                    <a:pt x="73002" y="60504"/>
                    <a:pt x="73183" y="60529"/>
                    <a:pt x="73364" y="60555"/>
                  </a:cubicBezTo>
                  <a:lnTo>
                    <a:pt x="73984" y="60555"/>
                  </a:lnTo>
                  <a:cubicBezTo>
                    <a:pt x="73984" y="60581"/>
                    <a:pt x="74062" y="60607"/>
                    <a:pt x="74217" y="60659"/>
                  </a:cubicBezTo>
                  <a:cubicBezTo>
                    <a:pt x="74244" y="60663"/>
                    <a:pt x="74270" y="60665"/>
                    <a:pt x="74297" y="60665"/>
                  </a:cubicBezTo>
                  <a:cubicBezTo>
                    <a:pt x="74425" y="60665"/>
                    <a:pt x="74554" y="60615"/>
                    <a:pt x="74682" y="60529"/>
                  </a:cubicBezTo>
                  <a:cubicBezTo>
                    <a:pt x="74682" y="60504"/>
                    <a:pt x="74657" y="60504"/>
                    <a:pt x="74657" y="60478"/>
                  </a:cubicBezTo>
                  <a:lnTo>
                    <a:pt x="74657" y="60478"/>
                  </a:lnTo>
                  <a:cubicBezTo>
                    <a:pt x="74883" y="60632"/>
                    <a:pt x="75106" y="60688"/>
                    <a:pt x="75324" y="60688"/>
                  </a:cubicBezTo>
                  <a:cubicBezTo>
                    <a:pt x="75654" y="60688"/>
                    <a:pt x="75974" y="60561"/>
                    <a:pt x="76285" y="60452"/>
                  </a:cubicBezTo>
                  <a:cubicBezTo>
                    <a:pt x="76544" y="60891"/>
                    <a:pt x="77319" y="60969"/>
                    <a:pt x="77655" y="61331"/>
                  </a:cubicBezTo>
                  <a:cubicBezTo>
                    <a:pt x="77705" y="61311"/>
                    <a:pt x="77750" y="61303"/>
                    <a:pt x="77795" y="61303"/>
                  </a:cubicBezTo>
                  <a:cubicBezTo>
                    <a:pt x="77867" y="61303"/>
                    <a:pt x="77937" y="61325"/>
                    <a:pt x="78017" y="61357"/>
                  </a:cubicBezTo>
                  <a:cubicBezTo>
                    <a:pt x="78457" y="61253"/>
                    <a:pt x="78741" y="61098"/>
                    <a:pt x="78715" y="60840"/>
                  </a:cubicBezTo>
                  <a:lnTo>
                    <a:pt x="78715" y="60840"/>
                  </a:lnTo>
                  <a:cubicBezTo>
                    <a:pt x="79077" y="60866"/>
                    <a:pt x="79439" y="60814"/>
                    <a:pt x="79723" y="60995"/>
                  </a:cubicBezTo>
                  <a:cubicBezTo>
                    <a:pt x="79827" y="61098"/>
                    <a:pt x="79878" y="61227"/>
                    <a:pt x="79827" y="61357"/>
                  </a:cubicBezTo>
                  <a:cubicBezTo>
                    <a:pt x="79880" y="61377"/>
                    <a:pt x="79927" y="61386"/>
                    <a:pt x="79968" y="61386"/>
                  </a:cubicBezTo>
                  <a:cubicBezTo>
                    <a:pt x="80311" y="61386"/>
                    <a:pt x="80299" y="60783"/>
                    <a:pt x="80637" y="60783"/>
                  </a:cubicBezTo>
                  <a:cubicBezTo>
                    <a:pt x="80736" y="60783"/>
                    <a:pt x="80865" y="60835"/>
                    <a:pt x="81042" y="60969"/>
                  </a:cubicBezTo>
                  <a:lnTo>
                    <a:pt x="81145" y="60969"/>
                  </a:lnTo>
                  <a:cubicBezTo>
                    <a:pt x="81042" y="60995"/>
                    <a:pt x="80938" y="61047"/>
                    <a:pt x="80835" y="61072"/>
                  </a:cubicBezTo>
                  <a:cubicBezTo>
                    <a:pt x="80855" y="61312"/>
                    <a:pt x="80936" y="61520"/>
                    <a:pt x="81221" y="61520"/>
                  </a:cubicBezTo>
                  <a:cubicBezTo>
                    <a:pt x="81306" y="61520"/>
                    <a:pt x="81408" y="61502"/>
                    <a:pt x="81533" y="61460"/>
                  </a:cubicBezTo>
                  <a:lnTo>
                    <a:pt x="83084" y="61408"/>
                  </a:lnTo>
                  <a:lnTo>
                    <a:pt x="84428" y="60607"/>
                  </a:lnTo>
                  <a:cubicBezTo>
                    <a:pt x="84609" y="60607"/>
                    <a:pt x="84764" y="60581"/>
                    <a:pt x="84919" y="60555"/>
                  </a:cubicBezTo>
                  <a:lnTo>
                    <a:pt x="84971" y="59754"/>
                  </a:lnTo>
                  <a:cubicBezTo>
                    <a:pt x="85126" y="59521"/>
                    <a:pt x="85023" y="59159"/>
                    <a:pt x="85565" y="59108"/>
                  </a:cubicBezTo>
                  <a:cubicBezTo>
                    <a:pt x="86832" y="58823"/>
                    <a:pt x="86057" y="58151"/>
                    <a:pt x="86057" y="57634"/>
                  </a:cubicBezTo>
                  <a:lnTo>
                    <a:pt x="86832" y="57143"/>
                  </a:lnTo>
                  <a:cubicBezTo>
                    <a:pt x="86870" y="57137"/>
                    <a:pt x="86908" y="57134"/>
                    <a:pt x="86946" y="57134"/>
                  </a:cubicBezTo>
                  <a:cubicBezTo>
                    <a:pt x="87364" y="57134"/>
                    <a:pt x="87730" y="57499"/>
                    <a:pt x="88156" y="57499"/>
                  </a:cubicBezTo>
                  <a:cubicBezTo>
                    <a:pt x="88308" y="57499"/>
                    <a:pt x="88469" y="57452"/>
                    <a:pt x="88642" y="57324"/>
                  </a:cubicBezTo>
                  <a:cubicBezTo>
                    <a:pt x="88823" y="57298"/>
                    <a:pt x="89003" y="57298"/>
                    <a:pt x="89184" y="57298"/>
                  </a:cubicBezTo>
                  <a:lnTo>
                    <a:pt x="89133" y="57247"/>
                  </a:lnTo>
                  <a:cubicBezTo>
                    <a:pt x="89882" y="56652"/>
                    <a:pt x="90218" y="55747"/>
                    <a:pt x="91511" y="55592"/>
                  </a:cubicBezTo>
                  <a:lnTo>
                    <a:pt x="91666" y="54842"/>
                  </a:lnTo>
                  <a:cubicBezTo>
                    <a:pt x="92209" y="53653"/>
                    <a:pt x="93398" y="52464"/>
                    <a:pt x="91614" y="51301"/>
                  </a:cubicBezTo>
                  <a:cubicBezTo>
                    <a:pt x="90141" y="50164"/>
                    <a:pt x="92778" y="49414"/>
                    <a:pt x="92080" y="48354"/>
                  </a:cubicBezTo>
                  <a:lnTo>
                    <a:pt x="92674" y="47811"/>
                  </a:lnTo>
                  <a:lnTo>
                    <a:pt x="92726" y="47062"/>
                  </a:lnTo>
                  <a:lnTo>
                    <a:pt x="92700" y="47062"/>
                  </a:lnTo>
                  <a:cubicBezTo>
                    <a:pt x="92080" y="46751"/>
                    <a:pt x="92364" y="46027"/>
                    <a:pt x="91537" y="45821"/>
                  </a:cubicBezTo>
                  <a:cubicBezTo>
                    <a:pt x="91433" y="43158"/>
                    <a:pt x="90322" y="40625"/>
                    <a:pt x="89340" y="38117"/>
                  </a:cubicBezTo>
                  <a:lnTo>
                    <a:pt x="88228" y="36334"/>
                  </a:lnTo>
                  <a:cubicBezTo>
                    <a:pt x="86418" y="35170"/>
                    <a:pt x="87375" y="33387"/>
                    <a:pt x="86418" y="32042"/>
                  </a:cubicBezTo>
                  <a:lnTo>
                    <a:pt x="86574" y="31189"/>
                  </a:lnTo>
                  <a:lnTo>
                    <a:pt x="85281" y="28268"/>
                  </a:lnTo>
                  <a:cubicBezTo>
                    <a:pt x="85035" y="27483"/>
                    <a:pt x="84706" y="27230"/>
                    <a:pt x="84338" y="27230"/>
                  </a:cubicBezTo>
                  <a:cubicBezTo>
                    <a:pt x="84088" y="27230"/>
                    <a:pt x="83821" y="27347"/>
                    <a:pt x="83549" y="27493"/>
                  </a:cubicBezTo>
                  <a:cubicBezTo>
                    <a:pt x="83782" y="27234"/>
                    <a:pt x="83833" y="26924"/>
                    <a:pt x="83549" y="26511"/>
                  </a:cubicBezTo>
                  <a:cubicBezTo>
                    <a:pt x="83368" y="26511"/>
                    <a:pt x="83239" y="26485"/>
                    <a:pt x="83110" y="26381"/>
                  </a:cubicBezTo>
                  <a:cubicBezTo>
                    <a:pt x="82334" y="26330"/>
                    <a:pt x="81326" y="26536"/>
                    <a:pt x="81403" y="25528"/>
                  </a:cubicBezTo>
                  <a:cubicBezTo>
                    <a:pt x="81553" y="24973"/>
                    <a:pt x="81173" y="24841"/>
                    <a:pt x="80658" y="24841"/>
                  </a:cubicBezTo>
                  <a:cubicBezTo>
                    <a:pt x="80550" y="24841"/>
                    <a:pt x="80435" y="24847"/>
                    <a:pt x="80318" y="24856"/>
                  </a:cubicBezTo>
                  <a:lnTo>
                    <a:pt x="79697" y="25115"/>
                  </a:lnTo>
                  <a:cubicBezTo>
                    <a:pt x="79387" y="24908"/>
                    <a:pt x="78638" y="24882"/>
                    <a:pt x="79051" y="24339"/>
                  </a:cubicBezTo>
                  <a:cubicBezTo>
                    <a:pt x="79413" y="24210"/>
                    <a:pt x="79672" y="24055"/>
                    <a:pt x="79723" y="23848"/>
                  </a:cubicBezTo>
                  <a:lnTo>
                    <a:pt x="79775" y="23848"/>
                  </a:lnTo>
                  <a:cubicBezTo>
                    <a:pt x="80525" y="23770"/>
                    <a:pt x="81119" y="23564"/>
                    <a:pt x="81481" y="23072"/>
                  </a:cubicBezTo>
                  <a:cubicBezTo>
                    <a:pt x="81481" y="23047"/>
                    <a:pt x="81481" y="23047"/>
                    <a:pt x="81455" y="23021"/>
                  </a:cubicBezTo>
                  <a:lnTo>
                    <a:pt x="81455" y="23021"/>
                  </a:lnTo>
                  <a:cubicBezTo>
                    <a:pt x="81548" y="23027"/>
                    <a:pt x="81634" y="23030"/>
                    <a:pt x="81713" y="23030"/>
                  </a:cubicBezTo>
                  <a:cubicBezTo>
                    <a:pt x="82928" y="23030"/>
                    <a:pt x="82533" y="22311"/>
                    <a:pt x="82412" y="21728"/>
                  </a:cubicBezTo>
                  <a:lnTo>
                    <a:pt x="82515" y="20565"/>
                  </a:lnTo>
                  <a:cubicBezTo>
                    <a:pt x="82114" y="19834"/>
                    <a:pt x="81907" y="18910"/>
                    <a:pt x="80775" y="18910"/>
                  </a:cubicBezTo>
                  <a:cubicBezTo>
                    <a:pt x="80666" y="18910"/>
                    <a:pt x="80548" y="18918"/>
                    <a:pt x="80421" y="18936"/>
                  </a:cubicBezTo>
                  <a:cubicBezTo>
                    <a:pt x="80726" y="17695"/>
                    <a:pt x="80266" y="16921"/>
                    <a:pt x="78504" y="16921"/>
                  </a:cubicBezTo>
                  <a:cubicBezTo>
                    <a:pt x="78322" y="16921"/>
                    <a:pt x="78125" y="16929"/>
                    <a:pt x="77914" y="16946"/>
                  </a:cubicBezTo>
                  <a:lnTo>
                    <a:pt x="77319" y="16972"/>
                  </a:lnTo>
                  <a:cubicBezTo>
                    <a:pt x="77200" y="16950"/>
                    <a:pt x="77094" y="16940"/>
                    <a:pt x="77001" y="16940"/>
                  </a:cubicBezTo>
                  <a:cubicBezTo>
                    <a:pt x="76307" y="16940"/>
                    <a:pt x="76274" y="17483"/>
                    <a:pt x="76001" y="17825"/>
                  </a:cubicBezTo>
                  <a:cubicBezTo>
                    <a:pt x="75923" y="17980"/>
                    <a:pt x="75846" y="18109"/>
                    <a:pt x="75742" y="18238"/>
                  </a:cubicBezTo>
                  <a:lnTo>
                    <a:pt x="74114" y="18264"/>
                  </a:lnTo>
                  <a:cubicBezTo>
                    <a:pt x="74036" y="18213"/>
                    <a:pt x="73959" y="18161"/>
                    <a:pt x="73881" y="18109"/>
                  </a:cubicBezTo>
                  <a:cubicBezTo>
                    <a:pt x="73648" y="18006"/>
                    <a:pt x="73416" y="17928"/>
                    <a:pt x="73157" y="17877"/>
                  </a:cubicBezTo>
                  <a:cubicBezTo>
                    <a:pt x="73077" y="17872"/>
                    <a:pt x="72996" y="17870"/>
                    <a:pt x="72915" y="17870"/>
                  </a:cubicBezTo>
                  <a:cubicBezTo>
                    <a:pt x="72557" y="17870"/>
                    <a:pt x="72202" y="17912"/>
                    <a:pt x="71865" y="17954"/>
                  </a:cubicBezTo>
                  <a:cubicBezTo>
                    <a:pt x="72149" y="17360"/>
                    <a:pt x="72433" y="16739"/>
                    <a:pt x="72097" y="16093"/>
                  </a:cubicBezTo>
                  <a:cubicBezTo>
                    <a:pt x="71780" y="15662"/>
                    <a:pt x="71333" y="15579"/>
                    <a:pt x="70856" y="15579"/>
                  </a:cubicBezTo>
                  <a:cubicBezTo>
                    <a:pt x="70557" y="15579"/>
                    <a:pt x="70247" y="15611"/>
                    <a:pt x="69949" y="15611"/>
                  </a:cubicBezTo>
                  <a:cubicBezTo>
                    <a:pt x="69753" y="15611"/>
                    <a:pt x="69561" y="15597"/>
                    <a:pt x="69383" y="15550"/>
                  </a:cubicBezTo>
                  <a:lnTo>
                    <a:pt x="69150" y="15214"/>
                  </a:lnTo>
                  <a:cubicBezTo>
                    <a:pt x="67729" y="15188"/>
                    <a:pt x="66359" y="15136"/>
                    <a:pt x="64937" y="14826"/>
                  </a:cubicBezTo>
                  <a:cubicBezTo>
                    <a:pt x="64492" y="14734"/>
                    <a:pt x="63820" y="14424"/>
                    <a:pt x="63180" y="14424"/>
                  </a:cubicBezTo>
                  <a:cubicBezTo>
                    <a:pt x="62741" y="14424"/>
                    <a:pt x="62316" y="14570"/>
                    <a:pt x="61990" y="15033"/>
                  </a:cubicBezTo>
                  <a:cubicBezTo>
                    <a:pt x="61983" y="15032"/>
                    <a:pt x="61976" y="15032"/>
                    <a:pt x="61969" y="15032"/>
                  </a:cubicBezTo>
                  <a:cubicBezTo>
                    <a:pt x="61783" y="15032"/>
                    <a:pt x="61390" y="15216"/>
                    <a:pt x="61208" y="15216"/>
                  </a:cubicBezTo>
                  <a:cubicBezTo>
                    <a:pt x="61089" y="15216"/>
                    <a:pt x="61061" y="15137"/>
                    <a:pt x="61240" y="14878"/>
                  </a:cubicBezTo>
                  <a:cubicBezTo>
                    <a:pt x="62093" y="13611"/>
                    <a:pt x="60646" y="13689"/>
                    <a:pt x="59974" y="13611"/>
                  </a:cubicBezTo>
                  <a:cubicBezTo>
                    <a:pt x="59818" y="13586"/>
                    <a:pt x="59659" y="13576"/>
                    <a:pt x="59498" y="13576"/>
                  </a:cubicBezTo>
                  <a:cubicBezTo>
                    <a:pt x="58832" y="13576"/>
                    <a:pt x="58132" y="13756"/>
                    <a:pt x="57466" y="13818"/>
                  </a:cubicBezTo>
                  <a:cubicBezTo>
                    <a:pt x="57326" y="14004"/>
                    <a:pt x="57940" y="14483"/>
                    <a:pt x="57312" y="14483"/>
                  </a:cubicBezTo>
                  <a:cubicBezTo>
                    <a:pt x="57242" y="14483"/>
                    <a:pt x="57156" y="14477"/>
                    <a:pt x="57052" y="14464"/>
                  </a:cubicBezTo>
                  <a:cubicBezTo>
                    <a:pt x="55837" y="14335"/>
                    <a:pt x="55553" y="13715"/>
                    <a:pt x="55682" y="12939"/>
                  </a:cubicBezTo>
                  <a:cubicBezTo>
                    <a:pt x="55863" y="12655"/>
                    <a:pt x="56561" y="12422"/>
                    <a:pt x="55812" y="12060"/>
                  </a:cubicBezTo>
                  <a:cubicBezTo>
                    <a:pt x="55786" y="11336"/>
                    <a:pt x="56742" y="10742"/>
                    <a:pt x="56277" y="9966"/>
                  </a:cubicBezTo>
                  <a:cubicBezTo>
                    <a:pt x="55734" y="8674"/>
                    <a:pt x="54674" y="7588"/>
                    <a:pt x="53718" y="6477"/>
                  </a:cubicBezTo>
                  <a:cubicBezTo>
                    <a:pt x="53046" y="5107"/>
                    <a:pt x="54364" y="3555"/>
                    <a:pt x="52865" y="2289"/>
                  </a:cubicBezTo>
                  <a:lnTo>
                    <a:pt x="51779" y="2185"/>
                  </a:lnTo>
                  <a:cubicBezTo>
                    <a:pt x="51663" y="2154"/>
                    <a:pt x="51562" y="2139"/>
                    <a:pt x="51473" y="2139"/>
                  </a:cubicBezTo>
                  <a:cubicBezTo>
                    <a:pt x="51130" y="2139"/>
                    <a:pt x="50982" y="2358"/>
                    <a:pt x="50900" y="2625"/>
                  </a:cubicBezTo>
                  <a:cubicBezTo>
                    <a:pt x="50926" y="2702"/>
                    <a:pt x="50978" y="2780"/>
                    <a:pt x="50978" y="2883"/>
                  </a:cubicBezTo>
                  <a:lnTo>
                    <a:pt x="50538" y="3090"/>
                  </a:lnTo>
                  <a:cubicBezTo>
                    <a:pt x="50383" y="3581"/>
                    <a:pt x="50305" y="4047"/>
                    <a:pt x="50900" y="4409"/>
                  </a:cubicBezTo>
                  <a:cubicBezTo>
                    <a:pt x="50926" y="4564"/>
                    <a:pt x="50978" y="4693"/>
                    <a:pt x="51055" y="4822"/>
                  </a:cubicBezTo>
                  <a:cubicBezTo>
                    <a:pt x="51210" y="4926"/>
                    <a:pt x="51391" y="5029"/>
                    <a:pt x="51546" y="5132"/>
                  </a:cubicBezTo>
                  <a:cubicBezTo>
                    <a:pt x="51572" y="5494"/>
                    <a:pt x="51598" y="5856"/>
                    <a:pt x="52089" y="6063"/>
                  </a:cubicBezTo>
                  <a:cubicBezTo>
                    <a:pt x="52037" y="6089"/>
                    <a:pt x="51986" y="6115"/>
                    <a:pt x="51934" y="6141"/>
                  </a:cubicBezTo>
                  <a:cubicBezTo>
                    <a:pt x="51598" y="6528"/>
                    <a:pt x="51314" y="6890"/>
                    <a:pt x="51676" y="7355"/>
                  </a:cubicBezTo>
                  <a:cubicBezTo>
                    <a:pt x="53278" y="7381"/>
                    <a:pt x="53563" y="8079"/>
                    <a:pt x="53330" y="9062"/>
                  </a:cubicBezTo>
                  <a:cubicBezTo>
                    <a:pt x="53248" y="9058"/>
                    <a:pt x="53167" y="9056"/>
                    <a:pt x="53089" y="9056"/>
                  </a:cubicBezTo>
                  <a:cubicBezTo>
                    <a:pt x="51103" y="9056"/>
                    <a:pt x="50396" y="10288"/>
                    <a:pt x="49401" y="11233"/>
                  </a:cubicBezTo>
                  <a:cubicBezTo>
                    <a:pt x="49633" y="12060"/>
                    <a:pt x="47333" y="12370"/>
                    <a:pt x="48599" y="13404"/>
                  </a:cubicBezTo>
                  <a:cubicBezTo>
                    <a:pt x="48574" y="13870"/>
                    <a:pt x="48263" y="14154"/>
                    <a:pt x="47643" y="14232"/>
                  </a:cubicBezTo>
                  <a:cubicBezTo>
                    <a:pt x="47307" y="14852"/>
                    <a:pt x="47669" y="15162"/>
                    <a:pt x="48263" y="15369"/>
                  </a:cubicBezTo>
                  <a:cubicBezTo>
                    <a:pt x="47410" y="15705"/>
                    <a:pt x="46557" y="16119"/>
                    <a:pt x="45549" y="16300"/>
                  </a:cubicBezTo>
                  <a:cubicBezTo>
                    <a:pt x="45316" y="16351"/>
                    <a:pt x="45058" y="16429"/>
                    <a:pt x="44825" y="16532"/>
                  </a:cubicBezTo>
                  <a:cubicBezTo>
                    <a:pt x="44696" y="16610"/>
                    <a:pt x="44541" y="16687"/>
                    <a:pt x="44412" y="16765"/>
                  </a:cubicBezTo>
                  <a:lnTo>
                    <a:pt x="42731" y="16791"/>
                  </a:lnTo>
                  <a:lnTo>
                    <a:pt x="41878" y="16739"/>
                  </a:lnTo>
                  <a:lnTo>
                    <a:pt x="41930" y="16739"/>
                  </a:lnTo>
                  <a:cubicBezTo>
                    <a:pt x="43222" y="15576"/>
                    <a:pt x="43429" y="14232"/>
                    <a:pt x="43248" y="12836"/>
                  </a:cubicBezTo>
                  <a:lnTo>
                    <a:pt x="43352" y="8570"/>
                  </a:lnTo>
                  <a:cubicBezTo>
                    <a:pt x="44618" y="7898"/>
                    <a:pt x="44127" y="7149"/>
                    <a:pt x="43533" y="6373"/>
                  </a:cubicBezTo>
                  <a:cubicBezTo>
                    <a:pt x="44670" y="5391"/>
                    <a:pt x="41930" y="4874"/>
                    <a:pt x="42964" y="3892"/>
                  </a:cubicBezTo>
                  <a:cubicBezTo>
                    <a:pt x="42473" y="3064"/>
                    <a:pt x="41516" y="2599"/>
                    <a:pt x="40508" y="2185"/>
                  </a:cubicBezTo>
                  <a:cubicBezTo>
                    <a:pt x="39673" y="1571"/>
                    <a:pt x="40448" y="1"/>
                    <a:pt x="38488" y="1"/>
                  </a:cubicBezTo>
                  <a:close/>
                </a:path>
              </a:pathLst>
            </a:cu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5;p27">
              <a:extLst>
                <a:ext uri="{FF2B5EF4-FFF2-40B4-BE49-F238E27FC236}">
                  <a16:creationId xmlns:a16="http://schemas.microsoft.com/office/drawing/2014/main" id="{7D01348A-9BB1-879C-11D6-BC0DAA753FBC}"/>
                </a:ext>
              </a:extLst>
            </p:cNvPr>
            <p:cNvSpPr txBox="1">
              <a:spLocks/>
            </p:cNvSpPr>
            <p:nvPr/>
          </p:nvSpPr>
          <p:spPr>
            <a:xfrm>
              <a:off x="2635905" y="2056752"/>
              <a:ext cx="210521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r>
                <a:rPr lang="en-US" sz="2000" err="1"/>
                <a:t>Chỉ</a:t>
              </a:r>
              <a:r>
                <a:rPr lang="en-US" sz="2000"/>
                <a:t> </a:t>
              </a:r>
              <a:r>
                <a:rPr lang="en-US" sz="2000" err="1"/>
                <a:t>mục</a:t>
              </a:r>
              <a:r>
                <a:rPr lang="en-US" sz="2000"/>
                <a:t> </a:t>
              </a:r>
              <a:r>
                <a:rPr lang="en-US" sz="2000" err="1"/>
                <a:t>liên</a:t>
              </a:r>
              <a:r>
                <a:rPr lang="en-US" sz="2000"/>
                <a:t> </a:t>
              </a:r>
              <a:r>
                <a:rPr lang="en-US" sz="2000" err="1"/>
                <a:t>tiếp</a:t>
              </a:r>
              <a:endParaRPr lang="en-US" sz="2000"/>
            </a:p>
          </p:txBody>
        </p:sp>
      </p:grpSp>
      <p:graphicFrame>
        <p:nvGraphicFramePr>
          <p:cNvPr id="12" name="Table 8">
            <a:extLst>
              <a:ext uri="{FF2B5EF4-FFF2-40B4-BE49-F238E27FC236}">
                <a16:creationId xmlns:a16="http://schemas.microsoft.com/office/drawing/2014/main" id="{6824B7EC-BDF3-1468-3F6C-1A91B4020D0E}"/>
              </a:ext>
            </a:extLst>
          </p:cNvPr>
          <p:cNvGraphicFramePr>
            <a:graphicFrameLocks noGrp="1"/>
          </p:cNvGraphicFramePr>
          <p:nvPr>
            <p:extLst>
              <p:ext uri="{D42A27DB-BD31-4B8C-83A1-F6EECF244321}">
                <p14:modId xmlns:p14="http://schemas.microsoft.com/office/powerpoint/2010/main" val="1570856191"/>
              </p:ext>
            </p:extLst>
          </p:nvPr>
        </p:nvGraphicFramePr>
        <p:xfrm>
          <a:off x="139357" y="2817235"/>
          <a:ext cx="3444284" cy="2016982"/>
        </p:xfrm>
        <a:graphic>
          <a:graphicData uri="http://schemas.openxmlformats.org/drawingml/2006/table">
            <a:tbl>
              <a:tblPr firstRow="1" bandRow="1"/>
              <a:tblGrid>
                <a:gridCol w="588837">
                  <a:extLst>
                    <a:ext uri="{9D8B030D-6E8A-4147-A177-3AD203B41FA5}">
                      <a16:colId xmlns:a16="http://schemas.microsoft.com/office/drawing/2014/main" val="1885810667"/>
                    </a:ext>
                  </a:extLst>
                </a:gridCol>
                <a:gridCol w="625233">
                  <a:extLst>
                    <a:ext uri="{9D8B030D-6E8A-4147-A177-3AD203B41FA5}">
                      <a16:colId xmlns:a16="http://schemas.microsoft.com/office/drawing/2014/main" val="3261064236"/>
                    </a:ext>
                  </a:extLst>
                </a:gridCol>
                <a:gridCol w="651017">
                  <a:extLst>
                    <a:ext uri="{9D8B030D-6E8A-4147-A177-3AD203B41FA5}">
                      <a16:colId xmlns:a16="http://schemas.microsoft.com/office/drawing/2014/main" val="2243640185"/>
                    </a:ext>
                  </a:extLst>
                </a:gridCol>
                <a:gridCol w="696923">
                  <a:extLst>
                    <a:ext uri="{9D8B030D-6E8A-4147-A177-3AD203B41FA5}">
                      <a16:colId xmlns:a16="http://schemas.microsoft.com/office/drawing/2014/main" val="1969437412"/>
                    </a:ext>
                  </a:extLst>
                </a:gridCol>
                <a:gridCol w="263486">
                  <a:extLst>
                    <a:ext uri="{9D8B030D-6E8A-4147-A177-3AD203B41FA5}">
                      <a16:colId xmlns:a16="http://schemas.microsoft.com/office/drawing/2014/main" val="1503714322"/>
                    </a:ext>
                  </a:extLst>
                </a:gridCol>
                <a:gridCol w="618788">
                  <a:extLst>
                    <a:ext uri="{9D8B030D-6E8A-4147-A177-3AD203B41FA5}">
                      <a16:colId xmlns:a16="http://schemas.microsoft.com/office/drawing/2014/main" val="534565044"/>
                    </a:ext>
                  </a:extLst>
                </a:gridCol>
              </a:tblGrid>
              <a:tr h="547531">
                <a:tc>
                  <a:txBody>
                    <a:bodyPr/>
                    <a:lstStyle/>
                    <a:p>
                      <a:pPr algn="ctr"/>
                      <a:endParaRPr lang="en-US">
                        <a:solidFill>
                          <a:schemeClr val="tx1"/>
                        </a:solidFill>
                      </a:endParaRPr>
                    </a:p>
                  </a:txBody>
                  <a:tcPr anchor="ctr" anchorCtr="1">
                    <a:solidFill>
                      <a:schemeClr val="tx2">
                        <a:lumMod val="20000"/>
                        <a:lumOff val="80000"/>
                      </a:schemeClr>
                    </a:solidFill>
                  </a:tcPr>
                </a:tc>
                <a:tc>
                  <a:txBody>
                    <a:bodyPr/>
                    <a:lstStyle/>
                    <a:p>
                      <a:pPr algn="ctr"/>
                      <a:r>
                        <a:rPr lang="en-US">
                          <a:solidFill>
                            <a:schemeClr val="accent2">
                              <a:lumMod val="10000"/>
                            </a:schemeClr>
                          </a:solidFill>
                        </a:rPr>
                        <a:t>Term 1</a:t>
                      </a:r>
                    </a:p>
                  </a:txBody>
                  <a:tcPr anchor="ctr" anchorCtr="1">
                    <a:solidFill>
                      <a:srgbClr val="FF9966"/>
                    </a:solidFill>
                  </a:tcPr>
                </a:tc>
                <a:tc>
                  <a:txBody>
                    <a:bodyPr/>
                    <a:lstStyle/>
                    <a:p>
                      <a:pPr algn="ctr"/>
                      <a:r>
                        <a:rPr lang="en-US">
                          <a:solidFill>
                            <a:schemeClr val="accent2">
                              <a:lumMod val="10000"/>
                            </a:schemeClr>
                          </a:solidFill>
                        </a:rPr>
                        <a:t>Term 2</a:t>
                      </a:r>
                    </a:p>
                  </a:txBody>
                  <a:tcPr anchor="ctr" anchorCtr="1">
                    <a:solidFill>
                      <a:srgbClr val="FF9966"/>
                    </a:solidFill>
                  </a:tcPr>
                </a:tc>
                <a:tc>
                  <a:txBody>
                    <a:bodyPr/>
                    <a:lstStyle/>
                    <a:p>
                      <a:pPr algn="ctr"/>
                      <a:r>
                        <a:rPr lang="en-US">
                          <a:solidFill>
                            <a:schemeClr val="accent2">
                              <a:lumMod val="10000"/>
                            </a:schemeClr>
                          </a:solidFill>
                        </a:rPr>
                        <a:t>Term 3</a:t>
                      </a:r>
                    </a:p>
                  </a:txBody>
                  <a:tcPr anchor="ctr" anchorCtr="1">
                    <a:solidFill>
                      <a:srgbClr val="FF9966"/>
                    </a:solidFill>
                  </a:tcPr>
                </a:tc>
                <a:tc>
                  <a:txBody>
                    <a:bodyPr/>
                    <a:lstStyle/>
                    <a:p>
                      <a:pPr algn="ctr"/>
                      <a:r>
                        <a:rPr lang="en-US">
                          <a:solidFill>
                            <a:schemeClr val="accent2">
                              <a:lumMod val="10000"/>
                            </a:schemeClr>
                          </a:solidFill>
                        </a:rPr>
                        <a:t>…</a:t>
                      </a:r>
                    </a:p>
                  </a:txBody>
                  <a:tcPr anchor="ctr" anchorCtr="1">
                    <a:solidFill>
                      <a:srgbClr val="FF9966"/>
                    </a:solidFill>
                  </a:tcPr>
                </a:tc>
                <a:tc>
                  <a:txBody>
                    <a:bodyPr/>
                    <a:lstStyle/>
                    <a:p>
                      <a:pPr algn="ctr"/>
                      <a:r>
                        <a:rPr lang="en-US">
                          <a:solidFill>
                            <a:schemeClr val="accent2">
                              <a:lumMod val="10000"/>
                            </a:schemeClr>
                          </a:solidFill>
                        </a:rPr>
                        <a:t>Term n</a:t>
                      </a:r>
                    </a:p>
                  </a:txBody>
                  <a:tcPr anchor="ctr" anchorCtr="1">
                    <a:solidFill>
                      <a:srgbClr val="FF9966"/>
                    </a:solidFill>
                  </a:tcPr>
                </a:tc>
                <a:extLst>
                  <a:ext uri="{0D108BD9-81ED-4DB2-BD59-A6C34878D82A}">
                    <a16:rowId xmlns:a16="http://schemas.microsoft.com/office/drawing/2014/main" val="3406966170"/>
                  </a:ext>
                </a:extLst>
              </a:tr>
              <a:tr h="547531">
                <a:tc>
                  <a:txBody>
                    <a:bodyPr/>
                    <a:lstStyle/>
                    <a:p>
                      <a:pPr algn="ctr"/>
                      <a:r>
                        <a:rPr lang="en-US">
                          <a:solidFill>
                            <a:schemeClr val="accent2">
                              <a:lumMod val="10000"/>
                            </a:schemeClr>
                          </a:solidFill>
                        </a:rPr>
                        <a:t>Doc 1</a:t>
                      </a:r>
                    </a:p>
                  </a:txBody>
                  <a:tcPr anchor="ctr" anchorCtr="1">
                    <a:solidFill>
                      <a:srgbClr val="FF9966"/>
                    </a:solidFill>
                  </a:tcPr>
                </a:tc>
                <a:tc>
                  <a:txBody>
                    <a:bodyPr/>
                    <a:lstStyle/>
                    <a:p>
                      <a:pPr algn="ctr"/>
                      <a:r>
                        <a:rPr lang="en-US">
                          <a:solidFill>
                            <a:schemeClr val="accent2">
                              <a:lumMod val="10000"/>
                            </a:schemeClr>
                          </a:solidFill>
                        </a:rPr>
                        <a:t>1</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0</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0</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1</a:t>
                      </a:r>
                    </a:p>
                  </a:txBody>
                  <a:tcPr anchor="ctr" anchorCtr="1">
                    <a:solidFill>
                      <a:schemeClr val="tx2">
                        <a:lumMod val="20000"/>
                        <a:lumOff val="80000"/>
                      </a:schemeClr>
                    </a:solidFill>
                  </a:tcPr>
                </a:tc>
                <a:extLst>
                  <a:ext uri="{0D108BD9-81ED-4DB2-BD59-A6C34878D82A}">
                    <a16:rowId xmlns:a16="http://schemas.microsoft.com/office/drawing/2014/main" val="611740794"/>
                  </a:ext>
                </a:extLst>
              </a:tr>
              <a:tr h="374389">
                <a:tc>
                  <a:txBody>
                    <a:bodyPr/>
                    <a:lstStyle/>
                    <a:p>
                      <a:pPr algn="ctr"/>
                      <a:r>
                        <a:rPr lang="en-US">
                          <a:solidFill>
                            <a:schemeClr val="accent2">
                              <a:lumMod val="10000"/>
                            </a:schemeClr>
                          </a:solidFill>
                        </a:rPr>
                        <a:t>…</a:t>
                      </a:r>
                    </a:p>
                  </a:txBody>
                  <a:tcPr anchor="ctr" anchorCtr="1">
                    <a:solidFill>
                      <a:srgbClr val="FF9966"/>
                    </a:solidFill>
                  </a:tcPr>
                </a:tc>
                <a:tc>
                  <a:txBody>
                    <a:bodyPr/>
                    <a:lstStyle/>
                    <a:p>
                      <a:pPr algn="ctr"/>
                      <a:r>
                        <a:rPr lang="en-US">
                          <a:solidFill>
                            <a:schemeClr val="accent2">
                              <a:lumMod val="10000"/>
                            </a:schemeClr>
                          </a:solidFill>
                        </a:rPr>
                        <a:t>0</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1</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1</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0</a:t>
                      </a:r>
                    </a:p>
                  </a:txBody>
                  <a:tcPr anchor="ctr" anchorCtr="1">
                    <a:solidFill>
                      <a:schemeClr val="tx2">
                        <a:lumMod val="20000"/>
                        <a:lumOff val="80000"/>
                      </a:schemeClr>
                    </a:solidFill>
                  </a:tcPr>
                </a:tc>
                <a:extLst>
                  <a:ext uri="{0D108BD9-81ED-4DB2-BD59-A6C34878D82A}">
                    <a16:rowId xmlns:a16="http://schemas.microsoft.com/office/drawing/2014/main" val="1382986843"/>
                  </a:ext>
                </a:extLst>
              </a:tr>
              <a:tr h="547531">
                <a:tc>
                  <a:txBody>
                    <a:bodyPr/>
                    <a:lstStyle/>
                    <a:p>
                      <a:pPr algn="ctr"/>
                      <a:r>
                        <a:rPr lang="en-US">
                          <a:solidFill>
                            <a:schemeClr val="accent2">
                              <a:lumMod val="10000"/>
                            </a:schemeClr>
                          </a:solidFill>
                        </a:rPr>
                        <a:t>Doc n</a:t>
                      </a:r>
                    </a:p>
                  </a:txBody>
                  <a:tcPr anchor="ctr" anchorCtr="1">
                    <a:solidFill>
                      <a:srgbClr val="FF9966"/>
                    </a:solidFill>
                  </a:tcPr>
                </a:tc>
                <a:tc>
                  <a:txBody>
                    <a:bodyPr/>
                    <a:lstStyle/>
                    <a:p>
                      <a:pPr algn="ctr"/>
                      <a:r>
                        <a:rPr lang="en-US">
                          <a:solidFill>
                            <a:schemeClr val="accent2">
                              <a:lumMod val="10000"/>
                            </a:schemeClr>
                          </a:solidFill>
                        </a:rPr>
                        <a:t>1</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0</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0</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1</a:t>
                      </a:r>
                    </a:p>
                  </a:txBody>
                  <a:tcPr anchor="ctr" anchorCtr="1">
                    <a:solidFill>
                      <a:schemeClr val="tx2">
                        <a:lumMod val="20000"/>
                        <a:lumOff val="80000"/>
                      </a:schemeClr>
                    </a:solidFill>
                  </a:tcPr>
                </a:tc>
                <a:extLst>
                  <a:ext uri="{0D108BD9-81ED-4DB2-BD59-A6C34878D82A}">
                    <a16:rowId xmlns:a16="http://schemas.microsoft.com/office/drawing/2014/main" val="1998968385"/>
                  </a:ext>
                </a:extLst>
              </a:tr>
            </a:tbl>
          </a:graphicData>
        </a:graphic>
      </p:graphicFrame>
      <p:sp>
        <p:nvSpPr>
          <p:cNvPr id="4" name="Google Shape;145;p27">
            <a:extLst>
              <a:ext uri="{FF2B5EF4-FFF2-40B4-BE49-F238E27FC236}">
                <a16:creationId xmlns:a16="http://schemas.microsoft.com/office/drawing/2014/main" id="{AF7B5B3F-D61F-E887-A03C-FD4D4DC38D0F}"/>
              </a:ext>
            </a:extLst>
          </p:cNvPr>
          <p:cNvSpPr txBox="1">
            <a:spLocks noGrp="1"/>
          </p:cNvSpPr>
          <p:nvPr>
            <p:ph type="title"/>
          </p:nvPr>
        </p:nvSpPr>
        <p:spPr>
          <a:xfrm>
            <a:off x="139357" y="13497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Lập chỉ mục</a:t>
            </a:r>
            <a:endParaRPr>
              <a:solidFill>
                <a:schemeClr val="dk1"/>
              </a:solidFill>
            </a:endParaRPr>
          </a:p>
        </p:txBody>
      </p:sp>
      <mc:AlternateContent xmlns:mc="http://schemas.openxmlformats.org/markup-compatibility/2006" xmlns:a14="http://schemas.microsoft.com/office/drawing/2010/main">
        <mc:Choice Requires="a14">
          <p:sp>
            <p:nvSpPr>
              <p:cNvPr id="2" name="Google Shape;145;p27">
                <a:extLst>
                  <a:ext uri="{FF2B5EF4-FFF2-40B4-BE49-F238E27FC236}">
                    <a16:creationId xmlns:a16="http://schemas.microsoft.com/office/drawing/2014/main" id="{A30FB5B1-8D60-C783-6EBF-B8ED1F291A34}"/>
                  </a:ext>
                </a:extLst>
              </p:cNvPr>
              <p:cNvSpPr txBox="1">
                <a:spLocks/>
              </p:cNvSpPr>
              <p:nvPr/>
            </p:nvSpPr>
            <p:spPr>
              <a:xfrm>
                <a:off x="4983046" y="1170147"/>
                <a:ext cx="2459901" cy="1245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pPr>
                  <a:lnSpc>
                    <a:spcPct val="150000"/>
                  </a:lnSpc>
                </a:pPr>
                <a14:m>
                  <m:oMath xmlns:m="http://schemas.openxmlformats.org/officeDocument/2006/math">
                    <m:sSub>
                      <m:sSubPr>
                        <m:ctrlPr>
                          <a:rPr lang="en-US" sz="1600" b="0" i="1">
                            <a:solidFill>
                              <a:schemeClr val="tx1"/>
                            </a:solidFill>
                            <a:latin typeface="Cambria Math" panose="02040503050406030204" pitchFamily="18" charset="0"/>
                            <a:cs typeface="Arial" panose="020B0604020202020204" pitchFamily="34" charset="0"/>
                          </a:rPr>
                        </m:ctrlPr>
                      </m:sSubPr>
                      <m:e>
                        <m:r>
                          <a:rPr lang="en-US" sz="1600" b="0" i="1">
                            <a:solidFill>
                              <a:schemeClr val="tx1"/>
                            </a:solidFill>
                            <a:latin typeface="Cambria Math" panose="02040503050406030204" pitchFamily="18" charset="0"/>
                            <a:cs typeface="Arial" panose="020B0604020202020204" pitchFamily="34" charset="0"/>
                          </a:rPr>
                          <m:t>𝑑</m:t>
                        </m:r>
                      </m:e>
                      <m:sub>
                        <m:r>
                          <a:rPr lang="en-US" sz="1600" b="0" i="1">
                            <a:solidFill>
                              <a:schemeClr val="tx1"/>
                            </a:solidFill>
                            <a:latin typeface="Cambria Math" panose="02040503050406030204" pitchFamily="18" charset="0"/>
                            <a:cs typeface="Arial" panose="020B0604020202020204" pitchFamily="34" charset="0"/>
                          </a:rPr>
                          <m:t>1</m:t>
                        </m:r>
                      </m:sub>
                    </m:sSub>
                  </m:oMath>
                </a14:m>
                <a:r>
                  <a:rPr lang="en-US" sz="1600" b="0">
                    <a:solidFill>
                      <a:schemeClr val="tx1"/>
                    </a:solidFill>
                    <a:latin typeface="Arial" panose="020B0604020202020204" pitchFamily="34" charset="0"/>
                    <a:cs typeface="Arial" panose="020B0604020202020204" pitchFamily="34" charset="0"/>
                  </a:rPr>
                  <a:t>: ship ocean of wood</a:t>
                </a:r>
              </a:p>
              <a:p>
                <a:pPr>
                  <a:lnSpc>
                    <a:spcPct val="150000"/>
                  </a:lnSpc>
                </a:pPr>
                <a14:m>
                  <m:oMath xmlns:m="http://schemas.openxmlformats.org/officeDocument/2006/math">
                    <m:sSub>
                      <m:sSubPr>
                        <m:ctrlPr>
                          <a:rPr lang="en-US" sz="1600" b="0" i="1">
                            <a:solidFill>
                              <a:schemeClr val="tx1"/>
                            </a:solidFill>
                            <a:latin typeface="Cambria Math" panose="02040503050406030204" pitchFamily="18" charset="0"/>
                            <a:cs typeface="Arial" panose="020B0604020202020204" pitchFamily="34" charset="0"/>
                          </a:rPr>
                        </m:ctrlPr>
                      </m:sSubPr>
                      <m:e>
                        <m:r>
                          <a:rPr lang="en-US" sz="1600" b="0" i="1">
                            <a:solidFill>
                              <a:schemeClr val="tx1"/>
                            </a:solidFill>
                            <a:latin typeface="Cambria Math" panose="02040503050406030204" pitchFamily="18" charset="0"/>
                            <a:cs typeface="Arial" panose="020B0604020202020204" pitchFamily="34" charset="0"/>
                          </a:rPr>
                          <m:t>𝑑</m:t>
                        </m:r>
                      </m:e>
                      <m:sub>
                        <m:r>
                          <a:rPr lang="en-US" sz="1600" b="0" i="1">
                            <a:solidFill>
                              <a:schemeClr val="tx1"/>
                            </a:solidFill>
                            <a:latin typeface="Cambria Math" panose="02040503050406030204" pitchFamily="18" charset="0"/>
                            <a:cs typeface="Arial" panose="020B0604020202020204" pitchFamily="34" charset="0"/>
                          </a:rPr>
                          <m:t>2</m:t>
                        </m:r>
                      </m:sub>
                    </m:sSub>
                    <m:r>
                      <a:rPr lang="en-US" sz="1600" b="0" i="1">
                        <a:solidFill>
                          <a:schemeClr val="tx1"/>
                        </a:solidFill>
                        <a:latin typeface="Cambria Math" panose="02040503050406030204" pitchFamily="18" charset="0"/>
                        <a:cs typeface="Arial" panose="020B0604020202020204" pitchFamily="34" charset="0"/>
                      </a:rPr>
                      <m:t> </m:t>
                    </m:r>
                  </m:oMath>
                </a14:m>
                <a:r>
                  <a:rPr lang="en-US" sz="1600" b="0">
                    <a:solidFill>
                      <a:schemeClr val="tx1"/>
                    </a:solidFill>
                    <a:latin typeface="Arial" panose="020B0604020202020204" pitchFamily="34" charset="0"/>
                    <a:cs typeface="Arial" panose="020B0604020202020204" pitchFamily="34" charset="0"/>
                  </a:rPr>
                  <a:t>: boat in ocean</a:t>
                </a:r>
              </a:p>
              <a:p>
                <a:pPr>
                  <a:lnSpc>
                    <a:spcPct val="150000"/>
                  </a:lnSpc>
                </a:pPr>
                <a14:m>
                  <m:oMath xmlns:m="http://schemas.openxmlformats.org/officeDocument/2006/math">
                    <m:sSub>
                      <m:sSubPr>
                        <m:ctrlPr>
                          <a:rPr lang="en-US" sz="1600" b="0" i="1">
                            <a:solidFill>
                              <a:schemeClr val="tx1"/>
                            </a:solidFill>
                            <a:latin typeface="Cambria Math" panose="02040503050406030204" pitchFamily="18" charset="0"/>
                            <a:cs typeface="Arial" panose="020B0604020202020204" pitchFamily="34" charset="0"/>
                          </a:rPr>
                        </m:ctrlPr>
                      </m:sSubPr>
                      <m:e>
                        <m:r>
                          <a:rPr lang="en-US" sz="1600" b="0" i="1">
                            <a:solidFill>
                              <a:schemeClr val="tx1"/>
                            </a:solidFill>
                            <a:latin typeface="Cambria Math" panose="02040503050406030204" pitchFamily="18" charset="0"/>
                            <a:cs typeface="Arial" panose="020B0604020202020204" pitchFamily="34" charset="0"/>
                          </a:rPr>
                          <m:t>𝑑</m:t>
                        </m:r>
                      </m:e>
                      <m:sub>
                        <m:r>
                          <a:rPr lang="en-US" sz="1600" b="0" i="1">
                            <a:solidFill>
                              <a:schemeClr val="tx1"/>
                            </a:solidFill>
                            <a:latin typeface="Cambria Math" panose="02040503050406030204" pitchFamily="18" charset="0"/>
                            <a:cs typeface="Arial" panose="020B0604020202020204" pitchFamily="34" charset="0"/>
                          </a:rPr>
                          <m:t>3</m:t>
                        </m:r>
                      </m:sub>
                    </m:sSub>
                    <m:r>
                      <a:rPr lang="en-US" sz="1600" b="0" i="1">
                        <a:solidFill>
                          <a:schemeClr val="tx1"/>
                        </a:solidFill>
                        <a:latin typeface="Cambria Math" panose="02040503050406030204" pitchFamily="18" charset="0"/>
                        <a:cs typeface="Arial" panose="020B0604020202020204" pitchFamily="34" charset="0"/>
                      </a:rPr>
                      <m:t> </m:t>
                    </m:r>
                  </m:oMath>
                </a14:m>
                <a:r>
                  <a:rPr lang="en-US" sz="1600" b="0">
                    <a:solidFill>
                      <a:schemeClr val="tx1"/>
                    </a:solidFill>
                    <a:latin typeface="Arial" panose="020B0604020202020204" pitchFamily="34" charset="0"/>
                    <a:cs typeface="Arial" panose="020B0604020202020204" pitchFamily="34" charset="0"/>
                  </a:rPr>
                  <a:t>: wood is trees </a:t>
                </a:r>
              </a:p>
            </p:txBody>
          </p:sp>
        </mc:Choice>
        <mc:Fallback xmlns="">
          <p:sp>
            <p:nvSpPr>
              <p:cNvPr id="2" name="Google Shape;145;p27">
                <a:extLst>
                  <a:ext uri="{FF2B5EF4-FFF2-40B4-BE49-F238E27FC236}">
                    <a16:creationId xmlns:a16="http://schemas.microsoft.com/office/drawing/2014/main" id="{A30FB5B1-8D60-C783-6EBF-B8ED1F291A34}"/>
                  </a:ext>
                </a:extLst>
              </p:cNvPr>
              <p:cNvSpPr txBox="1">
                <a:spLocks noRot="1" noChangeAspect="1" noMove="1" noResize="1" noEditPoints="1" noAdjustHandles="1" noChangeArrowheads="1" noChangeShapeType="1" noTextEdit="1"/>
              </p:cNvSpPr>
              <p:nvPr/>
            </p:nvSpPr>
            <p:spPr>
              <a:xfrm>
                <a:off x="4983046" y="1170147"/>
                <a:ext cx="2459901" cy="1245597"/>
              </a:xfrm>
              <a:prstGeom prst="rect">
                <a:avLst/>
              </a:prstGeom>
              <a:blipFill>
                <a:blip r:embed="rId3"/>
                <a:stretch>
                  <a:fillRect b="-1961"/>
                </a:stretch>
              </a:blipFill>
              <a:ln>
                <a:noFill/>
              </a:ln>
            </p:spPr>
            <p:txBody>
              <a:bodyPr/>
              <a:lstStyle/>
              <a:p>
                <a:r>
                  <a:rPr lang="en-US">
                    <a:noFill/>
                  </a:rPr>
                  <a:t> </a:t>
                </a:r>
              </a:p>
            </p:txBody>
          </p:sp>
        </mc:Fallback>
      </mc:AlternateContent>
      <p:graphicFrame>
        <p:nvGraphicFramePr>
          <p:cNvPr id="6" name="Table 8">
            <a:extLst>
              <a:ext uri="{FF2B5EF4-FFF2-40B4-BE49-F238E27FC236}">
                <a16:creationId xmlns:a16="http://schemas.microsoft.com/office/drawing/2014/main" id="{9405A266-08D6-518F-F7CA-13147DB5B124}"/>
              </a:ext>
            </a:extLst>
          </p:cNvPr>
          <p:cNvGraphicFramePr>
            <a:graphicFrameLocks noGrp="1"/>
          </p:cNvGraphicFramePr>
          <p:nvPr>
            <p:extLst>
              <p:ext uri="{D42A27DB-BD31-4B8C-83A1-F6EECF244321}">
                <p14:modId xmlns:p14="http://schemas.microsoft.com/office/powerpoint/2010/main" val="865088965"/>
              </p:ext>
            </p:extLst>
          </p:nvPr>
        </p:nvGraphicFramePr>
        <p:xfrm>
          <a:off x="4166507" y="2803788"/>
          <a:ext cx="4553911" cy="2017058"/>
        </p:xfrm>
        <a:graphic>
          <a:graphicData uri="http://schemas.openxmlformats.org/drawingml/2006/table">
            <a:tbl>
              <a:tblPr firstRow="1" bandRow="1"/>
              <a:tblGrid>
                <a:gridCol w="778540">
                  <a:extLst>
                    <a:ext uri="{9D8B030D-6E8A-4147-A177-3AD203B41FA5}">
                      <a16:colId xmlns:a16="http://schemas.microsoft.com/office/drawing/2014/main" val="1885810667"/>
                    </a:ext>
                  </a:extLst>
                </a:gridCol>
                <a:gridCol w="716164">
                  <a:extLst>
                    <a:ext uri="{9D8B030D-6E8A-4147-A177-3AD203B41FA5}">
                      <a16:colId xmlns:a16="http://schemas.microsoft.com/office/drawing/2014/main" val="3261064236"/>
                    </a:ext>
                  </a:extLst>
                </a:gridCol>
                <a:gridCol w="732865">
                  <a:extLst>
                    <a:ext uri="{9D8B030D-6E8A-4147-A177-3AD203B41FA5}">
                      <a16:colId xmlns:a16="http://schemas.microsoft.com/office/drawing/2014/main" val="2243640185"/>
                    </a:ext>
                  </a:extLst>
                </a:gridCol>
                <a:gridCol w="779929">
                  <a:extLst>
                    <a:ext uri="{9D8B030D-6E8A-4147-A177-3AD203B41FA5}">
                      <a16:colId xmlns:a16="http://schemas.microsoft.com/office/drawing/2014/main" val="1969437412"/>
                    </a:ext>
                  </a:extLst>
                </a:gridCol>
                <a:gridCol w="728273">
                  <a:extLst>
                    <a:ext uri="{9D8B030D-6E8A-4147-A177-3AD203B41FA5}">
                      <a16:colId xmlns:a16="http://schemas.microsoft.com/office/drawing/2014/main" val="1503714322"/>
                    </a:ext>
                  </a:extLst>
                </a:gridCol>
                <a:gridCol w="818140">
                  <a:extLst>
                    <a:ext uri="{9D8B030D-6E8A-4147-A177-3AD203B41FA5}">
                      <a16:colId xmlns:a16="http://schemas.microsoft.com/office/drawing/2014/main" val="534565044"/>
                    </a:ext>
                  </a:extLst>
                </a:gridCol>
              </a:tblGrid>
              <a:tr h="547607">
                <a:tc>
                  <a:txBody>
                    <a:bodyPr/>
                    <a:lstStyle/>
                    <a:p>
                      <a:pPr algn="ctr"/>
                      <a:endParaRPr lang="en-US">
                        <a:solidFill>
                          <a:schemeClr val="tx1"/>
                        </a:solidFill>
                      </a:endParaRPr>
                    </a:p>
                  </a:txBody>
                  <a:tcPr anchor="ctr" anchorCtr="1">
                    <a:solidFill>
                      <a:schemeClr val="tx2">
                        <a:lumMod val="20000"/>
                        <a:lumOff val="80000"/>
                      </a:schemeClr>
                    </a:solidFill>
                  </a:tcPr>
                </a:tc>
                <a:tc>
                  <a:txBody>
                    <a:bodyPr/>
                    <a:lstStyle/>
                    <a:p>
                      <a:pPr algn="ctr"/>
                      <a:r>
                        <a:rPr lang="en-US">
                          <a:solidFill>
                            <a:schemeClr val="accent2">
                              <a:lumMod val="10000"/>
                            </a:schemeClr>
                          </a:solidFill>
                        </a:rPr>
                        <a:t>boat</a:t>
                      </a:r>
                    </a:p>
                  </a:txBody>
                  <a:tcPr anchor="ctr" anchorCtr="1">
                    <a:solidFill>
                      <a:srgbClr val="FF9966"/>
                    </a:solidFill>
                  </a:tcPr>
                </a:tc>
                <a:tc>
                  <a:txBody>
                    <a:bodyPr/>
                    <a:lstStyle/>
                    <a:p>
                      <a:pPr algn="ctr"/>
                      <a:r>
                        <a:rPr lang="en-US">
                          <a:solidFill>
                            <a:schemeClr val="accent2">
                              <a:lumMod val="10000"/>
                            </a:schemeClr>
                          </a:solidFill>
                        </a:rPr>
                        <a:t>ocean</a:t>
                      </a:r>
                    </a:p>
                  </a:txBody>
                  <a:tcPr anchor="ctr" anchorCtr="1">
                    <a:solidFill>
                      <a:srgbClr val="FF9966"/>
                    </a:solidFill>
                  </a:tcPr>
                </a:tc>
                <a:tc>
                  <a:txBody>
                    <a:bodyPr/>
                    <a:lstStyle/>
                    <a:p>
                      <a:pPr algn="ctr"/>
                      <a:r>
                        <a:rPr lang="en-US">
                          <a:solidFill>
                            <a:schemeClr val="accent2">
                              <a:lumMod val="10000"/>
                            </a:schemeClr>
                          </a:solidFill>
                        </a:rPr>
                        <a:t>ship</a:t>
                      </a:r>
                    </a:p>
                  </a:txBody>
                  <a:tcPr anchor="ctr" anchorCtr="1">
                    <a:solidFill>
                      <a:srgbClr val="FF9966"/>
                    </a:solidFill>
                  </a:tcPr>
                </a:tc>
                <a:tc>
                  <a:txBody>
                    <a:bodyPr/>
                    <a:lstStyle/>
                    <a:p>
                      <a:pPr algn="ctr"/>
                      <a:r>
                        <a:rPr lang="en-US">
                          <a:solidFill>
                            <a:schemeClr val="accent2">
                              <a:lumMod val="10000"/>
                            </a:schemeClr>
                          </a:solidFill>
                        </a:rPr>
                        <a:t>tree</a:t>
                      </a:r>
                    </a:p>
                  </a:txBody>
                  <a:tcPr anchor="ctr" anchorCtr="1">
                    <a:solidFill>
                      <a:srgbClr val="FF9966"/>
                    </a:solidFill>
                  </a:tcPr>
                </a:tc>
                <a:tc>
                  <a:txBody>
                    <a:bodyPr/>
                    <a:lstStyle/>
                    <a:p>
                      <a:pPr algn="ctr"/>
                      <a:r>
                        <a:rPr lang="en-US">
                          <a:solidFill>
                            <a:schemeClr val="accent2">
                              <a:lumMod val="10000"/>
                            </a:schemeClr>
                          </a:solidFill>
                        </a:rPr>
                        <a:t>wood</a:t>
                      </a:r>
                    </a:p>
                  </a:txBody>
                  <a:tcPr anchor="ctr" anchorCtr="1">
                    <a:solidFill>
                      <a:srgbClr val="FF9966"/>
                    </a:solidFill>
                  </a:tcPr>
                </a:tc>
                <a:extLst>
                  <a:ext uri="{0D108BD9-81ED-4DB2-BD59-A6C34878D82A}">
                    <a16:rowId xmlns:a16="http://schemas.microsoft.com/office/drawing/2014/main" val="3406966170"/>
                  </a:ext>
                </a:extLst>
              </a:tr>
              <a:tr h="547531">
                <a:tc>
                  <a:txBody>
                    <a:bodyPr/>
                    <a:lstStyle/>
                    <a:p>
                      <a:pPr algn="ctr"/>
                      <a:r>
                        <a:rPr lang="en-US">
                          <a:solidFill>
                            <a:schemeClr val="accent2">
                              <a:lumMod val="10000"/>
                            </a:schemeClr>
                          </a:solidFill>
                        </a:rPr>
                        <a:t>d1</a:t>
                      </a:r>
                    </a:p>
                  </a:txBody>
                  <a:tcPr anchor="ctr" anchorCtr="1">
                    <a:solidFill>
                      <a:srgbClr val="FF9966"/>
                    </a:solidFill>
                  </a:tcPr>
                </a:tc>
                <a:tc>
                  <a:txBody>
                    <a:bodyPr/>
                    <a:lstStyle/>
                    <a:p>
                      <a:pPr algn="ctr"/>
                      <a:r>
                        <a:rPr lang="en-US">
                          <a:solidFill>
                            <a:schemeClr val="accent2">
                              <a:lumMod val="10000"/>
                            </a:schemeClr>
                          </a:solidFill>
                        </a:rPr>
                        <a:t>0</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1</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1</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0</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1</a:t>
                      </a:r>
                    </a:p>
                  </a:txBody>
                  <a:tcPr anchor="ctr" anchorCtr="1">
                    <a:solidFill>
                      <a:schemeClr val="tx2">
                        <a:lumMod val="20000"/>
                        <a:lumOff val="80000"/>
                      </a:schemeClr>
                    </a:solidFill>
                  </a:tcPr>
                </a:tc>
                <a:extLst>
                  <a:ext uri="{0D108BD9-81ED-4DB2-BD59-A6C34878D82A}">
                    <a16:rowId xmlns:a16="http://schemas.microsoft.com/office/drawing/2014/main" val="611740794"/>
                  </a:ext>
                </a:extLst>
              </a:tr>
              <a:tr h="374389">
                <a:tc>
                  <a:txBody>
                    <a:bodyPr/>
                    <a:lstStyle/>
                    <a:p>
                      <a:pPr algn="ctr"/>
                      <a:r>
                        <a:rPr lang="en-US">
                          <a:solidFill>
                            <a:schemeClr val="accent2">
                              <a:lumMod val="10000"/>
                            </a:schemeClr>
                          </a:solidFill>
                        </a:rPr>
                        <a:t>d2</a:t>
                      </a:r>
                    </a:p>
                  </a:txBody>
                  <a:tcPr anchor="ctr" anchorCtr="1">
                    <a:solidFill>
                      <a:srgbClr val="FF9966"/>
                    </a:solidFill>
                  </a:tcPr>
                </a:tc>
                <a:tc>
                  <a:txBody>
                    <a:bodyPr/>
                    <a:lstStyle/>
                    <a:p>
                      <a:pPr algn="ctr"/>
                      <a:r>
                        <a:rPr lang="en-US">
                          <a:solidFill>
                            <a:schemeClr val="accent2">
                              <a:lumMod val="10000"/>
                            </a:schemeClr>
                          </a:solidFill>
                        </a:rPr>
                        <a:t>1</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1</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0</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0</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0</a:t>
                      </a:r>
                    </a:p>
                  </a:txBody>
                  <a:tcPr anchor="ctr" anchorCtr="1">
                    <a:solidFill>
                      <a:schemeClr val="tx2">
                        <a:lumMod val="20000"/>
                        <a:lumOff val="80000"/>
                      </a:schemeClr>
                    </a:solidFill>
                  </a:tcPr>
                </a:tc>
                <a:extLst>
                  <a:ext uri="{0D108BD9-81ED-4DB2-BD59-A6C34878D82A}">
                    <a16:rowId xmlns:a16="http://schemas.microsoft.com/office/drawing/2014/main" val="1382986843"/>
                  </a:ext>
                </a:extLst>
              </a:tr>
              <a:tr h="547531">
                <a:tc>
                  <a:txBody>
                    <a:bodyPr/>
                    <a:lstStyle/>
                    <a:p>
                      <a:pPr algn="ctr"/>
                      <a:r>
                        <a:rPr lang="en-US">
                          <a:solidFill>
                            <a:schemeClr val="accent2">
                              <a:lumMod val="10000"/>
                            </a:schemeClr>
                          </a:solidFill>
                        </a:rPr>
                        <a:t>d3</a:t>
                      </a:r>
                    </a:p>
                  </a:txBody>
                  <a:tcPr anchor="ctr" anchorCtr="1">
                    <a:solidFill>
                      <a:srgbClr val="FF9966"/>
                    </a:solidFill>
                  </a:tcPr>
                </a:tc>
                <a:tc>
                  <a:txBody>
                    <a:bodyPr/>
                    <a:lstStyle/>
                    <a:p>
                      <a:pPr algn="ctr"/>
                      <a:r>
                        <a:rPr lang="en-US">
                          <a:solidFill>
                            <a:schemeClr val="accent2">
                              <a:lumMod val="10000"/>
                            </a:schemeClr>
                          </a:solidFill>
                        </a:rPr>
                        <a:t>0</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0</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0</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1</a:t>
                      </a:r>
                    </a:p>
                  </a:txBody>
                  <a:tcPr anchor="ctr" anchorCtr="1">
                    <a:solidFill>
                      <a:schemeClr val="tx2">
                        <a:lumMod val="20000"/>
                        <a:lumOff val="80000"/>
                      </a:schemeClr>
                    </a:solidFill>
                  </a:tcPr>
                </a:tc>
                <a:tc>
                  <a:txBody>
                    <a:bodyPr/>
                    <a:lstStyle/>
                    <a:p>
                      <a:pPr algn="ctr"/>
                      <a:r>
                        <a:rPr lang="en-US">
                          <a:solidFill>
                            <a:schemeClr val="accent2">
                              <a:lumMod val="10000"/>
                            </a:schemeClr>
                          </a:solidFill>
                        </a:rPr>
                        <a:t>1</a:t>
                      </a:r>
                    </a:p>
                  </a:txBody>
                  <a:tcPr anchor="ctr" anchorCtr="1">
                    <a:solidFill>
                      <a:schemeClr val="tx2">
                        <a:lumMod val="20000"/>
                        <a:lumOff val="80000"/>
                      </a:schemeClr>
                    </a:solidFill>
                  </a:tcPr>
                </a:tc>
                <a:extLst>
                  <a:ext uri="{0D108BD9-81ED-4DB2-BD59-A6C34878D82A}">
                    <a16:rowId xmlns:a16="http://schemas.microsoft.com/office/drawing/2014/main" val="1998968385"/>
                  </a:ext>
                </a:extLst>
              </a:tr>
            </a:tbl>
          </a:graphicData>
        </a:graphic>
      </p:graphicFrame>
      <p:sp>
        <p:nvSpPr>
          <p:cNvPr id="9" name="TextBox 8">
            <a:extLst>
              <a:ext uri="{FF2B5EF4-FFF2-40B4-BE49-F238E27FC236}">
                <a16:creationId xmlns:a16="http://schemas.microsoft.com/office/drawing/2014/main" id="{F6C08146-D7F8-0E29-BA95-95F887DAE358}"/>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164959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9" name="Group 8">
            <a:extLst>
              <a:ext uri="{FF2B5EF4-FFF2-40B4-BE49-F238E27FC236}">
                <a16:creationId xmlns:a16="http://schemas.microsoft.com/office/drawing/2014/main" id="{9D9D9173-AB03-8127-DB95-019075F445CE}"/>
              </a:ext>
            </a:extLst>
          </p:cNvPr>
          <p:cNvGrpSpPr/>
          <p:nvPr/>
        </p:nvGrpSpPr>
        <p:grpSpPr>
          <a:xfrm>
            <a:off x="896105" y="934998"/>
            <a:ext cx="2867118" cy="1025859"/>
            <a:chOff x="2254951" y="1785526"/>
            <a:chExt cx="2867118" cy="1025859"/>
          </a:xfrm>
          <a:solidFill>
            <a:schemeClr val="bg2">
              <a:lumMod val="60000"/>
              <a:lumOff val="40000"/>
            </a:schemeClr>
          </a:solidFill>
        </p:grpSpPr>
        <p:sp>
          <p:nvSpPr>
            <p:cNvPr id="10" name="Google Shape;369;p44">
              <a:extLst>
                <a:ext uri="{FF2B5EF4-FFF2-40B4-BE49-F238E27FC236}">
                  <a16:creationId xmlns:a16="http://schemas.microsoft.com/office/drawing/2014/main" id="{8D30DCDE-E8CD-E366-BBF5-886B22CF1B71}"/>
                </a:ext>
              </a:extLst>
            </p:cNvPr>
            <p:cNvSpPr/>
            <p:nvPr/>
          </p:nvSpPr>
          <p:spPr>
            <a:xfrm>
              <a:off x="2254951" y="1785526"/>
              <a:ext cx="2867118" cy="1025859"/>
            </a:xfrm>
            <a:custGeom>
              <a:avLst/>
              <a:gdLst/>
              <a:ahLst/>
              <a:cxnLst/>
              <a:rect l="l" t="t" r="r" b="b"/>
              <a:pathLst>
                <a:path w="93399" h="72028" extrusionOk="0">
                  <a:moveTo>
                    <a:pt x="59172" y="16739"/>
                  </a:moveTo>
                  <a:cubicBezTo>
                    <a:pt x="59224" y="16739"/>
                    <a:pt x="59301" y="16739"/>
                    <a:pt x="59353" y="16765"/>
                  </a:cubicBezTo>
                  <a:cubicBezTo>
                    <a:pt x="59327" y="16791"/>
                    <a:pt x="59301" y="16817"/>
                    <a:pt x="59276" y="16843"/>
                  </a:cubicBezTo>
                  <a:cubicBezTo>
                    <a:pt x="59250" y="16791"/>
                    <a:pt x="59198" y="16765"/>
                    <a:pt x="59172" y="16739"/>
                  </a:cubicBezTo>
                  <a:close/>
                  <a:moveTo>
                    <a:pt x="32572" y="17075"/>
                  </a:moveTo>
                  <a:cubicBezTo>
                    <a:pt x="32572" y="17127"/>
                    <a:pt x="32572" y="17204"/>
                    <a:pt x="32624" y="17282"/>
                  </a:cubicBezTo>
                  <a:cubicBezTo>
                    <a:pt x="32546" y="17282"/>
                    <a:pt x="32469" y="17256"/>
                    <a:pt x="32391" y="17256"/>
                  </a:cubicBezTo>
                  <a:cubicBezTo>
                    <a:pt x="32443" y="17179"/>
                    <a:pt x="32520" y="17127"/>
                    <a:pt x="32572" y="17075"/>
                  </a:cubicBezTo>
                  <a:close/>
                  <a:moveTo>
                    <a:pt x="65738" y="17282"/>
                  </a:moveTo>
                  <a:lnTo>
                    <a:pt x="65738" y="17282"/>
                  </a:lnTo>
                  <a:cubicBezTo>
                    <a:pt x="65686" y="17385"/>
                    <a:pt x="65583" y="17437"/>
                    <a:pt x="65454" y="17515"/>
                  </a:cubicBezTo>
                  <a:cubicBezTo>
                    <a:pt x="65428" y="17515"/>
                    <a:pt x="65428" y="17489"/>
                    <a:pt x="65402" y="17489"/>
                  </a:cubicBezTo>
                  <a:cubicBezTo>
                    <a:pt x="65531" y="17437"/>
                    <a:pt x="65635" y="17360"/>
                    <a:pt x="65738" y="17282"/>
                  </a:cubicBezTo>
                  <a:close/>
                  <a:moveTo>
                    <a:pt x="63748" y="19919"/>
                  </a:moveTo>
                  <a:cubicBezTo>
                    <a:pt x="63774" y="19919"/>
                    <a:pt x="63774" y="19945"/>
                    <a:pt x="63799" y="19945"/>
                  </a:cubicBezTo>
                  <a:cubicBezTo>
                    <a:pt x="63696" y="20177"/>
                    <a:pt x="63308" y="20177"/>
                    <a:pt x="62972" y="20229"/>
                  </a:cubicBezTo>
                  <a:cubicBezTo>
                    <a:pt x="63257" y="20177"/>
                    <a:pt x="63515" y="20074"/>
                    <a:pt x="63748" y="19919"/>
                  </a:cubicBezTo>
                  <a:close/>
                  <a:moveTo>
                    <a:pt x="62714" y="20281"/>
                  </a:moveTo>
                  <a:lnTo>
                    <a:pt x="62714" y="20281"/>
                  </a:lnTo>
                  <a:cubicBezTo>
                    <a:pt x="62533" y="20332"/>
                    <a:pt x="62429" y="20436"/>
                    <a:pt x="62455" y="20694"/>
                  </a:cubicBezTo>
                  <a:lnTo>
                    <a:pt x="62636" y="20720"/>
                  </a:lnTo>
                  <a:cubicBezTo>
                    <a:pt x="62584" y="20823"/>
                    <a:pt x="62584" y="20927"/>
                    <a:pt x="62610" y="21030"/>
                  </a:cubicBezTo>
                  <a:cubicBezTo>
                    <a:pt x="62610" y="21056"/>
                    <a:pt x="62610" y="21056"/>
                    <a:pt x="62610" y="21056"/>
                  </a:cubicBezTo>
                  <a:lnTo>
                    <a:pt x="62584" y="21056"/>
                  </a:lnTo>
                  <a:cubicBezTo>
                    <a:pt x="62584" y="21056"/>
                    <a:pt x="62610" y="21056"/>
                    <a:pt x="62610" y="21030"/>
                  </a:cubicBezTo>
                  <a:lnTo>
                    <a:pt x="62610" y="21030"/>
                  </a:lnTo>
                  <a:lnTo>
                    <a:pt x="62274" y="21056"/>
                  </a:lnTo>
                  <a:lnTo>
                    <a:pt x="60982" y="21056"/>
                  </a:lnTo>
                  <a:lnTo>
                    <a:pt x="60956" y="20306"/>
                  </a:lnTo>
                  <a:cubicBezTo>
                    <a:pt x="61085" y="20306"/>
                    <a:pt x="61240" y="20332"/>
                    <a:pt x="61369" y="20332"/>
                  </a:cubicBezTo>
                  <a:cubicBezTo>
                    <a:pt x="61835" y="20332"/>
                    <a:pt x="62274" y="20332"/>
                    <a:pt x="62714" y="20281"/>
                  </a:cubicBezTo>
                  <a:close/>
                  <a:moveTo>
                    <a:pt x="22335" y="27364"/>
                  </a:moveTo>
                  <a:cubicBezTo>
                    <a:pt x="22439" y="27441"/>
                    <a:pt x="22542" y="27467"/>
                    <a:pt x="22697" y="27519"/>
                  </a:cubicBezTo>
                  <a:cubicBezTo>
                    <a:pt x="22568" y="27493"/>
                    <a:pt x="22439" y="27493"/>
                    <a:pt x="22310" y="27493"/>
                  </a:cubicBezTo>
                  <a:cubicBezTo>
                    <a:pt x="22335" y="27441"/>
                    <a:pt x="22335" y="27415"/>
                    <a:pt x="22335" y="27364"/>
                  </a:cubicBezTo>
                  <a:close/>
                  <a:moveTo>
                    <a:pt x="53721" y="29001"/>
                  </a:moveTo>
                  <a:cubicBezTo>
                    <a:pt x="53784" y="29001"/>
                    <a:pt x="53850" y="29007"/>
                    <a:pt x="53925" y="29018"/>
                  </a:cubicBezTo>
                  <a:cubicBezTo>
                    <a:pt x="53847" y="29070"/>
                    <a:pt x="53795" y="29121"/>
                    <a:pt x="53744" y="29173"/>
                  </a:cubicBezTo>
                  <a:cubicBezTo>
                    <a:pt x="53666" y="29121"/>
                    <a:pt x="53563" y="29070"/>
                    <a:pt x="53459" y="29044"/>
                  </a:cubicBezTo>
                  <a:cubicBezTo>
                    <a:pt x="53550" y="29014"/>
                    <a:pt x="53632" y="29001"/>
                    <a:pt x="53721" y="29001"/>
                  </a:cubicBezTo>
                  <a:close/>
                  <a:moveTo>
                    <a:pt x="51960" y="29716"/>
                  </a:moveTo>
                  <a:cubicBezTo>
                    <a:pt x="51908" y="29794"/>
                    <a:pt x="51882" y="29897"/>
                    <a:pt x="51857" y="29949"/>
                  </a:cubicBezTo>
                  <a:cubicBezTo>
                    <a:pt x="51831" y="29897"/>
                    <a:pt x="51857" y="29819"/>
                    <a:pt x="51934" y="29716"/>
                  </a:cubicBezTo>
                  <a:close/>
                  <a:moveTo>
                    <a:pt x="49116" y="30026"/>
                  </a:moveTo>
                  <a:lnTo>
                    <a:pt x="49116" y="30026"/>
                  </a:lnTo>
                  <a:cubicBezTo>
                    <a:pt x="49065" y="30155"/>
                    <a:pt x="49039" y="30311"/>
                    <a:pt x="49168" y="30388"/>
                  </a:cubicBezTo>
                  <a:cubicBezTo>
                    <a:pt x="49333" y="30530"/>
                    <a:pt x="49305" y="30650"/>
                    <a:pt x="49279" y="30650"/>
                  </a:cubicBezTo>
                  <a:cubicBezTo>
                    <a:pt x="49276" y="30650"/>
                    <a:pt x="49274" y="30649"/>
                    <a:pt x="49271" y="30647"/>
                  </a:cubicBezTo>
                  <a:cubicBezTo>
                    <a:pt x="49065" y="30466"/>
                    <a:pt x="48961" y="30259"/>
                    <a:pt x="49116" y="30026"/>
                  </a:cubicBezTo>
                  <a:close/>
                  <a:moveTo>
                    <a:pt x="5248" y="32146"/>
                  </a:moveTo>
                  <a:cubicBezTo>
                    <a:pt x="5248" y="32172"/>
                    <a:pt x="5274" y="32172"/>
                    <a:pt x="5274" y="32172"/>
                  </a:cubicBezTo>
                  <a:lnTo>
                    <a:pt x="5248" y="32172"/>
                  </a:lnTo>
                  <a:cubicBezTo>
                    <a:pt x="5248" y="32172"/>
                    <a:pt x="5248" y="32172"/>
                    <a:pt x="5248" y="32146"/>
                  </a:cubicBezTo>
                  <a:close/>
                  <a:moveTo>
                    <a:pt x="52684" y="31422"/>
                  </a:moveTo>
                  <a:lnTo>
                    <a:pt x="52684" y="31422"/>
                  </a:lnTo>
                  <a:cubicBezTo>
                    <a:pt x="52787" y="31500"/>
                    <a:pt x="52865" y="31551"/>
                    <a:pt x="52994" y="31603"/>
                  </a:cubicBezTo>
                  <a:cubicBezTo>
                    <a:pt x="53987" y="31791"/>
                    <a:pt x="54980" y="31934"/>
                    <a:pt x="55973" y="31934"/>
                  </a:cubicBezTo>
                  <a:cubicBezTo>
                    <a:pt x="56479" y="31934"/>
                    <a:pt x="56986" y="31897"/>
                    <a:pt x="57492" y="31810"/>
                  </a:cubicBezTo>
                  <a:cubicBezTo>
                    <a:pt x="57595" y="32404"/>
                    <a:pt x="57725" y="32973"/>
                    <a:pt x="58371" y="33361"/>
                  </a:cubicBezTo>
                  <a:cubicBezTo>
                    <a:pt x="57597" y="34038"/>
                    <a:pt x="57489" y="35571"/>
                    <a:pt x="56192" y="35571"/>
                  </a:cubicBezTo>
                  <a:cubicBezTo>
                    <a:pt x="55757" y="35571"/>
                    <a:pt x="55188" y="35399"/>
                    <a:pt x="54416" y="34964"/>
                  </a:cubicBezTo>
                  <a:lnTo>
                    <a:pt x="54183" y="34964"/>
                  </a:lnTo>
                  <a:cubicBezTo>
                    <a:pt x="54002" y="34628"/>
                    <a:pt x="53537" y="34498"/>
                    <a:pt x="53201" y="34291"/>
                  </a:cubicBezTo>
                  <a:cubicBezTo>
                    <a:pt x="52839" y="33774"/>
                    <a:pt x="52089" y="33955"/>
                    <a:pt x="51546" y="33774"/>
                  </a:cubicBezTo>
                  <a:cubicBezTo>
                    <a:pt x="51236" y="33335"/>
                    <a:pt x="49969" y="33387"/>
                    <a:pt x="50357" y="32611"/>
                  </a:cubicBezTo>
                  <a:cubicBezTo>
                    <a:pt x="50518" y="32276"/>
                    <a:pt x="50783" y="32184"/>
                    <a:pt x="51091" y="32184"/>
                  </a:cubicBezTo>
                  <a:cubicBezTo>
                    <a:pt x="51377" y="32184"/>
                    <a:pt x="51700" y="32264"/>
                    <a:pt x="52012" y="32301"/>
                  </a:cubicBezTo>
                  <a:cubicBezTo>
                    <a:pt x="52270" y="32335"/>
                    <a:pt x="52474" y="32350"/>
                    <a:pt x="52631" y="32350"/>
                  </a:cubicBezTo>
                  <a:cubicBezTo>
                    <a:pt x="53560" y="32350"/>
                    <a:pt x="52905" y="31820"/>
                    <a:pt x="52684" y="31422"/>
                  </a:cubicBezTo>
                  <a:close/>
                  <a:moveTo>
                    <a:pt x="11076" y="33703"/>
                  </a:moveTo>
                  <a:cubicBezTo>
                    <a:pt x="11547" y="33703"/>
                    <a:pt x="11839" y="34255"/>
                    <a:pt x="12202" y="34369"/>
                  </a:cubicBezTo>
                  <a:cubicBezTo>
                    <a:pt x="12564" y="34498"/>
                    <a:pt x="12254" y="34602"/>
                    <a:pt x="11944" y="34731"/>
                  </a:cubicBezTo>
                  <a:cubicBezTo>
                    <a:pt x="11788" y="34731"/>
                    <a:pt x="11633" y="34757"/>
                    <a:pt x="11530" y="34808"/>
                  </a:cubicBezTo>
                  <a:cubicBezTo>
                    <a:pt x="10806" y="35145"/>
                    <a:pt x="10754" y="35584"/>
                    <a:pt x="11116" y="36075"/>
                  </a:cubicBezTo>
                  <a:cubicBezTo>
                    <a:pt x="11556" y="36411"/>
                    <a:pt x="11711" y="36773"/>
                    <a:pt x="11711" y="37135"/>
                  </a:cubicBezTo>
                  <a:cubicBezTo>
                    <a:pt x="11659" y="37290"/>
                    <a:pt x="11530" y="37419"/>
                    <a:pt x="11297" y="37549"/>
                  </a:cubicBezTo>
                  <a:cubicBezTo>
                    <a:pt x="10762" y="37465"/>
                    <a:pt x="10226" y="36883"/>
                    <a:pt x="9697" y="36883"/>
                  </a:cubicBezTo>
                  <a:cubicBezTo>
                    <a:pt x="9410" y="36883"/>
                    <a:pt x="9124" y="37055"/>
                    <a:pt x="8841" y="37574"/>
                  </a:cubicBezTo>
                  <a:cubicBezTo>
                    <a:pt x="8686" y="37600"/>
                    <a:pt x="8531" y="37600"/>
                    <a:pt x="8350" y="37600"/>
                  </a:cubicBezTo>
                  <a:cubicBezTo>
                    <a:pt x="7885" y="37238"/>
                    <a:pt x="6929" y="37264"/>
                    <a:pt x="6360" y="36954"/>
                  </a:cubicBezTo>
                  <a:cubicBezTo>
                    <a:pt x="6412" y="36825"/>
                    <a:pt x="6489" y="36670"/>
                    <a:pt x="6696" y="36566"/>
                  </a:cubicBezTo>
                  <a:cubicBezTo>
                    <a:pt x="7782" y="36153"/>
                    <a:pt x="8505" y="35506"/>
                    <a:pt x="8997" y="34679"/>
                  </a:cubicBezTo>
                  <a:cubicBezTo>
                    <a:pt x="9617" y="34576"/>
                    <a:pt x="10056" y="34291"/>
                    <a:pt x="10496" y="33955"/>
                  </a:cubicBezTo>
                  <a:cubicBezTo>
                    <a:pt x="10719" y="33773"/>
                    <a:pt x="10909" y="33703"/>
                    <a:pt x="11076" y="33703"/>
                  </a:cubicBezTo>
                  <a:close/>
                  <a:moveTo>
                    <a:pt x="50202" y="37549"/>
                  </a:moveTo>
                  <a:cubicBezTo>
                    <a:pt x="50176" y="37600"/>
                    <a:pt x="50176" y="37626"/>
                    <a:pt x="50150" y="37652"/>
                  </a:cubicBezTo>
                  <a:cubicBezTo>
                    <a:pt x="50150" y="37626"/>
                    <a:pt x="50176" y="37600"/>
                    <a:pt x="50202" y="37549"/>
                  </a:cubicBezTo>
                  <a:close/>
                  <a:moveTo>
                    <a:pt x="47798" y="31500"/>
                  </a:moveTo>
                  <a:cubicBezTo>
                    <a:pt x="48625" y="32120"/>
                    <a:pt x="49608" y="32689"/>
                    <a:pt x="48884" y="33852"/>
                  </a:cubicBezTo>
                  <a:cubicBezTo>
                    <a:pt x="48315" y="34731"/>
                    <a:pt x="49737" y="34731"/>
                    <a:pt x="50254" y="35145"/>
                  </a:cubicBezTo>
                  <a:lnTo>
                    <a:pt x="50278" y="35559"/>
                  </a:lnTo>
                  <a:lnTo>
                    <a:pt x="50278" y="35559"/>
                  </a:lnTo>
                  <a:cubicBezTo>
                    <a:pt x="49044" y="35940"/>
                    <a:pt x="47772" y="36029"/>
                    <a:pt x="46460" y="36029"/>
                  </a:cubicBezTo>
                  <a:cubicBezTo>
                    <a:pt x="46261" y="36029"/>
                    <a:pt x="46060" y="36027"/>
                    <a:pt x="45859" y="36023"/>
                  </a:cubicBezTo>
                  <a:cubicBezTo>
                    <a:pt x="44954" y="36127"/>
                    <a:pt x="45084" y="36928"/>
                    <a:pt x="44412" y="37161"/>
                  </a:cubicBezTo>
                  <a:lnTo>
                    <a:pt x="44463" y="37238"/>
                  </a:lnTo>
                  <a:lnTo>
                    <a:pt x="43843" y="37187"/>
                  </a:lnTo>
                  <a:cubicBezTo>
                    <a:pt x="43197" y="37393"/>
                    <a:pt x="43559" y="37678"/>
                    <a:pt x="43765" y="37936"/>
                  </a:cubicBezTo>
                  <a:cubicBezTo>
                    <a:pt x="43579" y="37936"/>
                    <a:pt x="43393" y="37932"/>
                    <a:pt x="43207" y="37932"/>
                  </a:cubicBezTo>
                  <a:cubicBezTo>
                    <a:pt x="42928" y="37932"/>
                    <a:pt x="42649" y="37942"/>
                    <a:pt x="42369" y="37988"/>
                  </a:cubicBezTo>
                  <a:cubicBezTo>
                    <a:pt x="42344" y="37859"/>
                    <a:pt x="42266" y="37730"/>
                    <a:pt x="42137" y="37626"/>
                  </a:cubicBezTo>
                  <a:lnTo>
                    <a:pt x="41491" y="35481"/>
                  </a:lnTo>
                  <a:cubicBezTo>
                    <a:pt x="42292" y="34912"/>
                    <a:pt x="41930" y="34266"/>
                    <a:pt x="41749" y="33645"/>
                  </a:cubicBezTo>
                  <a:cubicBezTo>
                    <a:pt x="41827" y="33619"/>
                    <a:pt x="41878" y="33594"/>
                    <a:pt x="41982" y="33568"/>
                  </a:cubicBezTo>
                  <a:cubicBezTo>
                    <a:pt x="42576" y="33413"/>
                    <a:pt x="43222" y="33387"/>
                    <a:pt x="43791" y="33128"/>
                  </a:cubicBezTo>
                  <a:cubicBezTo>
                    <a:pt x="43869" y="33051"/>
                    <a:pt x="43946" y="32973"/>
                    <a:pt x="44024" y="32896"/>
                  </a:cubicBezTo>
                  <a:cubicBezTo>
                    <a:pt x="45006" y="32896"/>
                    <a:pt x="45394" y="32301"/>
                    <a:pt x="45937" y="31862"/>
                  </a:cubicBezTo>
                  <a:cubicBezTo>
                    <a:pt x="46066" y="31862"/>
                    <a:pt x="46195" y="31862"/>
                    <a:pt x="46350" y="31887"/>
                  </a:cubicBezTo>
                  <a:cubicBezTo>
                    <a:pt x="46893" y="31862"/>
                    <a:pt x="47359" y="31732"/>
                    <a:pt x="47798" y="31500"/>
                  </a:cubicBezTo>
                  <a:close/>
                  <a:moveTo>
                    <a:pt x="63463" y="42822"/>
                  </a:moveTo>
                  <a:cubicBezTo>
                    <a:pt x="63463" y="42848"/>
                    <a:pt x="63489" y="42874"/>
                    <a:pt x="63515" y="42925"/>
                  </a:cubicBezTo>
                  <a:cubicBezTo>
                    <a:pt x="63748" y="43509"/>
                    <a:pt x="63813" y="44218"/>
                    <a:pt x="64868" y="44218"/>
                  </a:cubicBezTo>
                  <a:cubicBezTo>
                    <a:pt x="64982" y="44218"/>
                    <a:pt x="65108" y="44210"/>
                    <a:pt x="65247" y="44192"/>
                  </a:cubicBezTo>
                  <a:lnTo>
                    <a:pt x="65299" y="44192"/>
                  </a:lnTo>
                  <a:lnTo>
                    <a:pt x="65299" y="44244"/>
                  </a:lnTo>
                  <a:cubicBezTo>
                    <a:pt x="65063" y="44282"/>
                    <a:pt x="64843" y="44300"/>
                    <a:pt x="64636" y="44300"/>
                  </a:cubicBezTo>
                  <a:cubicBezTo>
                    <a:pt x="63434" y="44300"/>
                    <a:pt x="62685" y="43697"/>
                    <a:pt x="62067" y="42925"/>
                  </a:cubicBezTo>
                  <a:lnTo>
                    <a:pt x="63463" y="42822"/>
                  </a:lnTo>
                  <a:close/>
                  <a:moveTo>
                    <a:pt x="11323" y="49491"/>
                  </a:moveTo>
                  <a:cubicBezTo>
                    <a:pt x="11556" y="49543"/>
                    <a:pt x="11814" y="49543"/>
                    <a:pt x="12047" y="49543"/>
                  </a:cubicBezTo>
                  <a:cubicBezTo>
                    <a:pt x="11633" y="50008"/>
                    <a:pt x="11427" y="50525"/>
                    <a:pt x="11633" y="51146"/>
                  </a:cubicBezTo>
                  <a:lnTo>
                    <a:pt x="11633" y="51120"/>
                  </a:lnTo>
                  <a:cubicBezTo>
                    <a:pt x="11737" y="51198"/>
                    <a:pt x="11814" y="51223"/>
                    <a:pt x="11918" y="51249"/>
                  </a:cubicBezTo>
                  <a:lnTo>
                    <a:pt x="11814" y="51249"/>
                  </a:lnTo>
                  <a:cubicBezTo>
                    <a:pt x="11659" y="51180"/>
                    <a:pt x="11504" y="51146"/>
                    <a:pt x="11334" y="51146"/>
                  </a:cubicBezTo>
                  <a:cubicBezTo>
                    <a:pt x="11248" y="51146"/>
                    <a:pt x="11159" y="51154"/>
                    <a:pt x="11065" y="51172"/>
                  </a:cubicBezTo>
                  <a:lnTo>
                    <a:pt x="11039" y="51172"/>
                  </a:lnTo>
                  <a:lnTo>
                    <a:pt x="8712" y="50396"/>
                  </a:lnTo>
                  <a:cubicBezTo>
                    <a:pt x="9591" y="50138"/>
                    <a:pt x="10754" y="50241"/>
                    <a:pt x="11323" y="49491"/>
                  </a:cubicBezTo>
                  <a:close/>
                  <a:moveTo>
                    <a:pt x="87608" y="49078"/>
                  </a:moveTo>
                  <a:lnTo>
                    <a:pt x="87608" y="49078"/>
                  </a:lnTo>
                  <a:cubicBezTo>
                    <a:pt x="87763" y="49181"/>
                    <a:pt x="87918" y="49310"/>
                    <a:pt x="88099" y="49388"/>
                  </a:cubicBezTo>
                  <a:cubicBezTo>
                    <a:pt x="87608" y="49647"/>
                    <a:pt x="87272" y="50034"/>
                    <a:pt x="86806" y="50319"/>
                  </a:cubicBezTo>
                  <a:cubicBezTo>
                    <a:pt x="85746" y="50525"/>
                    <a:pt x="86625" y="51559"/>
                    <a:pt x="85669" y="51818"/>
                  </a:cubicBezTo>
                  <a:cubicBezTo>
                    <a:pt x="85591" y="51818"/>
                    <a:pt x="85540" y="51844"/>
                    <a:pt x="85488" y="51844"/>
                  </a:cubicBezTo>
                  <a:cubicBezTo>
                    <a:pt x="85229" y="51559"/>
                    <a:pt x="85023" y="51249"/>
                    <a:pt x="85152" y="50861"/>
                  </a:cubicBezTo>
                  <a:cubicBezTo>
                    <a:pt x="85979" y="50577"/>
                    <a:pt x="85333" y="50319"/>
                    <a:pt x="85152" y="50060"/>
                  </a:cubicBezTo>
                  <a:cubicBezTo>
                    <a:pt x="85384" y="49983"/>
                    <a:pt x="85540" y="49853"/>
                    <a:pt x="85643" y="49672"/>
                  </a:cubicBezTo>
                  <a:cubicBezTo>
                    <a:pt x="85695" y="49672"/>
                    <a:pt x="85746" y="49684"/>
                    <a:pt x="85798" y="49684"/>
                  </a:cubicBezTo>
                  <a:cubicBezTo>
                    <a:pt x="85824" y="49684"/>
                    <a:pt x="85850" y="49681"/>
                    <a:pt x="85876" y="49672"/>
                  </a:cubicBezTo>
                  <a:cubicBezTo>
                    <a:pt x="86031" y="49647"/>
                    <a:pt x="86160" y="49621"/>
                    <a:pt x="86289" y="49543"/>
                  </a:cubicBezTo>
                  <a:lnTo>
                    <a:pt x="86289" y="49543"/>
                  </a:lnTo>
                  <a:cubicBezTo>
                    <a:pt x="86263" y="49621"/>
                    <a:pt x="86263" y="49672"/>
                    <a:pt x="86315" y="49724"/>
                  </a:cubicBezTo>
                  <a:cubicBezTo>
                    <a:pt x="86502" y="49746"/>
                    <a:pt x="86678" y="49759"/>
                    <a:pt x="86836" y="49759"/>
                  </a:cubicBezTo>
                  <a:cubicBezTo>
                    <a:pt x="87421" y="49759"/>
                    <a:pt x="87770" y="49586"/>
                    <a:pt x="87608" y="49078"/>
                  </a:cubicBezTo>
                  <a:close/>
                  <a:moveTo>
                    <a:pt x="72744" y="51689"/>
                  </a:moveTo>
                  <a:lnTo>
                    <a:pt x="75018" y="52025"/>
                  </a:lnTo>
                  <a:cubicBezTo>
                    <a:pt x="75018" y="52076"/>
                    <a:pt x="74993" y="52128"/>
                    <a:pt x="75018" y="52154"/>
                  </a:cubicBezTo>
                  <a:cubicBezTo>
                    <a:pt x="75355" y="52800"/>
                    <a:pt x="76156" y="52930"/>
                    <a:pt x="76906" y="53136"/>
                  </a:cubicBezTo>
                  <a:cubicBezTo>
                    <a:pt x="78043" y="53317"/>
                    <a:pt x="79387" y="53240"/>
                    <a:pt x="80085" y="54067"/>
                  </a:cubicBezTo>
                  <a:cubicBezTo>
                    <a:pt x="79930" y="54144"/>
                    <a:pt x="79775" y="54248"/>
                    <a:pt x="79646" y="54403"/>
                  </a:cubicBezTo>
                  <a:cubicBezTo>
                    <a:pt x="79646" y="54455"/>
                    <a:pt x="79646" y="54506"/>
                    <a:pt x="79646" y="54558"/>
                  </a:cubicBezTo>
                  <a:cubicBezTo>
                    <a:pt x="79605" y="54557"/>
                    <a:pt x="79564" y="54557"/>
                    <a:pt x="79523" y="54557"/>
                  </a:cubicBezTo>
                  <a:cubicBezTo>
                    <a:pt x="79005" y="54557"/>
                    <a:pt x="78477" y="54626"/>
                    <a:pt x="77965" y="54626"/>
                  </a:cubicBezTo>
                  <a:cubicBezTo>
                    <a:pt x="77391" y="54626"/>
                    <a:pt x="76837" y="54539"/>
                    <a:pt x="76337" y="54170"/>
                  </a:cubicBezTo>
                  <a:cubicBezTo>
                    <a:pt x="75765" y="53916"/>
                    <a:pt x="75054" y="53107"/>
                    <a:pt x="74660" y="53107"/>
                  </a:cubicBezTo>
                  <a:cubicBezTo>
                    <a:pt x="74573" y="53107"/>
                    <a:pt x="74501" y="53146"/>
                    <a:pt x="74450" y="53240"/>
                  </a:cubicBezTo>
                  <a:cubicBezTo>
                    <a:pt x="73887" y="54253"/>
                    <a:pt x="73290" y="54578"/>
                    <a:pt x="72681" y="54578"/>
                  </a:cubicBezTo>
                  <a:cubicBezTo>
                    <a:pt x="71610" y="54578"/>
                    <a:pt x="70498" y="53573"/>
                    <a:pt x="69461" y="53524"/>
                  </a:cubicBezTo>
                  <a:lnTo>
                    <a:pt x="68969" y="51999"/>
                  </a:lnTo>
                  <a:cubicBezTo>
                    <a:pt x="69082" y="51849"/>
                    <a:pt x="69243" y="51807"/>
                    <a:pt x="69420" y="51807"/>
                  </a:cubicBezTo>
                  <a:cubicBezTo>
                    <a:pt x="69633" y="51807"/>
                    <a:pt x="69870" y="51867"/>
                    <a:pt x="70078" y="51867"/>
                  </a:cubicBezTo>
                  <a:cubicBezTo>
                    <a:pt x="70173" y="51867"/>
                    <a:pt x="70262" y="51854"/>
                    <a:pt x="70340" y="51818"/>
                  </a:cubicBezTo>
                  <a:cubicBezTo>
                    <a:pt x="70365" y="51818"/>
                    <a:pt x="70417" y="51844"/>
                    <a:pt x="70443" y="51844"/>
                  </a:cubicBezTo>
                  <a:cubicBezTo>
                    <a:pt x="70838" y="52035"/>
                    <a:pt x="71234" y="52168"/>
                    <a:pt x="71625" y="52168"/>
                  </a:cubicBezTo>
                  <a:cubicBezTo>
                    <a:pt x="71976" y="52168"/>
                    <a:pt x="72324" y="52061"/>
                    <a:pt x="72666" y="51792"/>
                  </a:cubicBezTo>
                  <a:cubicBezTo>
                    <a:pt x="72692" y="51766"/>
                    <a:pt x="72718" y="51740"/>
                    <a:pt x="72744" y="51689"/>
                  </a:cubicBezTo>
                  <a:close/>
                  <a:moveTo>
                    <a:pt x="75122" y="56238"/>
                  </a:moveTo>
                  <a:cubicBezTo>
                    <a:pt x="75122" y="56238"/>
                    <a:pt x="75148" y="56238"/>
                    <a:pt x="75148" y="56264"/>
                  </a:cubicBezTo>
                  <a:cubicBezTo>
                    <a:pt x="75355" y="56342"/>
                    <a:pt x="75587" y="56290"/>
                    <a:pt x="75768" y="56342"/>
                  </a:cubicBezTo>
                  <a:cubicBezTo>
                    <a:pt x="75725" y="56346"/>
                    <a:pt x="75684" y="56349"/>
                    <a:pt x="75642" y="56349"/>
                  </a:cubicBezTo>
                  <a:cubicBezTo>
                    <a:pt x="75459" y="56349"/>
                    <a:pt x="75286" y="56306"/>
                    <a:pt x="75096" y="56264"/>
                  </a:cubicBezTo>
                  <a:cubicBezTo>
                    <a:pt x="75096" y="56264"/>
                    <a:pt x="75122" y="56264"/>
                    <a:pt x="75122" y="56238"/>
                  </a:cubicBezTo>
                  <a:close/>
                  <a:moveTo>
                    <a:pt x="35519" y="55644"/>
                  </a:moveTo>
                  <a:cubicBezTo>
                    <a:pt x="35853" y="55702"/>
                    <a:pt x="36187" y="55735"/>
                    <a:pt x="36521" y="55735"/>
                  </a:cubicBezTo>
                  <a:cubicBezTo>
                    <a:pt x="36781" y="55735"/>
                    <a:pt x="37042" y="55715"/>
                    <a:pt x="37303" y="55670"/>
                  </a:cubicBezTo>
                  <a:cubicBezTo>
                    <a:pt x="37303" y="55799"/>
                    <a:pt x="37303" y="55902"/>
                    <a:pt x="37329" y="56032"/>
                  </a:cubicBezTo>
                  <a:cubicBezTo>
                    <a:pt x="37380" y="56393"/>
                    <a:pt x="37535" y="56704"/>
                    <a:pt x="37742" y="57040"/>
                  </a:cubicBezTo>
                  <a:cubicBezTo>
                    <a:pt x="37251" y="57040"/>
                    <a:pt x="36837" y="57324"/>
                    <a:pt x="36424" y="57557"/>
                  </a:cubicBezTo>
                  <a:cubicBezTo>
                    <a:pt x="36165" y="57738"/>
                    <a:pt x="35881" y="57867"/>
                    <a:pt x="35597" y="57996"/>
                  </a:cubicBezTo>
                  <a:cubicBezTo>
                    <a:pt x="34795" y="57841"/>
                    <a:pt x="34097" y="57427"/>
                    <a:pt x="33296" y="57221"/>
                  </a:cubicBezTo>
                  <a:lnTo>
                    <a:pt x="33244" y="57221"/>
                  </a:lnTo>
                  <a:cubicBezTo>
                    <a:pt x="33296" y="56316"/>
                    <a:pt x="34795" y="56574"/>
                    <a:pt x="35286" y="56006"/>
                  </a:cubicBezTo>
                  <a:cubicBezTo>
                    <a:pt x="35390" y="55902"/>
                    <a:pt x="35467" y="55773"/>
                    <a:pt x="35519" y="55644"/>
                  </a:cubicBezTo>
                  <a:close/>
                  <a:moveTo>
                    <a:pt x="18561" y="59676"/>
                  </a:moveTo>
                  <a:cubicBezTo>
                    <a:pt x="18587" y="59702"/>
                    <a:pt x="18587" y="59728"/>
                    <a:pt x="18613" y="59728"/>
                  </a:cubicBezTo>
                  <a:cubicBezTo>
                    <a:pt x="18535" y="59754"/>
                    <a:pt x="18432" y="59780"/>
                    <a:pt x="18329" y="59806"/>
                  </a:cubicBezTo>
                  <a:cubicBezTo>
                    <a:pt x="18406" y="59754"/>
                    <a:pt x="18484" y="59728"/>
                    <a:pt x="18561" y="59676"/>
                  </a:cubicBezTo>
                  <a:close/>
                  <a:moveTo>
                    <a:pt x="34950" y="64976"/>
                  </a:moveTo>
                  <a:cubicBezTo>
                    <a:pt x="34950" y="65260"/>
                    <a:pt x="35054" y="65467"/>
                    <a:pt x="35183" y="65622"/>
                  </a:cubicBezTo>
                  <a:cubicBezTo>
                    <a:pt x="34588" y="65622"/>
                    <a:pt x="34020" y="65519"/>
                    <a:pt x="33477" y="65208"/>
                  </a:cubicBezTo>
                  <a:cubicBezTo>
                    <a:pt x="33373" y="65183"/>
                    <a:pt x="33270" y="65157"/>
                    <a:pt x="33167" y="65157"/>
                  </a:cubicBezTo>
                  <a:cubicBezTo>
                    <a:pt x="33193" y="65079"/>
                    <a:pt x="33218" y="65027"/>
                    <a:pt x="33244" y="64976"/>
                  </a:cubicBezTo>
                  <a:cubicBezTo>
                    <a:pt x="33322" y="65027"/>
                    <a:pt x="33399" y="65079"/>
                    <a:pt x="33477" y="65131"/>
                  </a:cubicBezTo>
                  <a:cubicBezTo>
                    <a:pt x="33702" y="65195"/>
                    <a:pt x="33918" y="65233"/>
                    <a:pt x="34125" y="65233"/>
                  </a:cubicBezTo>
                  <a:cubicBezTo>
                    <a:pt x="34418" y="65233"/>
                    <a:pt x="34693" y="65157"/>
                    <a:pt x="34950" y="64976"/>
                  </a:cubicBezTo>
                  <a:close/>
                  <a:moveTo>
                    <a:pt x="26911" y="66165"/>
                  </a:moveTo>
                  <a:lnTo>
                    <a:pt x="27040" y="66242"/>
                  </a:lnTo>
                  <a:cubicBezTo>
                    <a:pt x="26988" y="66242"/>
                    <a:pt x="26937" y="66217"/>
                    <a:pt x="26885" y="66191"/>
                  </a:cubicBezTo>
                  <a:cubicBezTo>
                    <a:pt x="26885" y="66191"/>
                    <a:pt x="26911" y="66191"/>
                    <a:pt x="26911" y="66165"/>
                  </a:cubicBezTo>
                  <a:close/>
                  <a:moveTo>
                    <a:pt x="38488" y="1"/>
                  </a:moveTo>
                  <a:cubicBezTo>
                    <a:pt x="38385" y="1"/>
                    <a:pt x="38274" y="5"/>
                    <a:pt x="38156" y="14"/>
                  </a:cubicBezTo>
                  <a:lnTo>
                    <a:pt x="37975" y="453"/>
                  </a:lnTo>
                  <a:cubicBezTo>
                    <a:pt x="37716" y="1229"/>
                    <a:pt x="38104" y="2030"/>
                    <a:pt x="37665" y="2780"/>
                  </a:cubicBezTo>
                  <a:cubicBezTo>
                    <a:pt x="37716" y="2883"/>
                    <a:pt x="37665" y="2961"/>
                    <a:pt x="37535" y="2987"/>
                  </a:cubicBezTo>
                  <a:cubicBezTo>
                    <a:pt x="37458" y="3762"/>
                    <a:pt x="38311" y="4150"/>
                    <a:pt x="38725" y="4719"/>
                  </a:cubicBezTo>
                  <a:cubicBezTo>
                    <a:pt x="38052" y="5804"/>
                    <a:pt x="40301" y="6270"/>
                    <a:pt x="39784" y="7330"/>
                  </a:cubicBezTo>
                  <a:cubicBezTo>
                    <a:pt x="39681" y="7511"/>
                    <a:pt x="39681" y="7717"/>
                    <a:pt x="39810" y="7898"/>
                  </a:cubicBezTo>
                  <a:lnTo>
                    <a:pt x="39319" y="8570"/>
                  </a:lnTo>
                  <a:cubicBezTo>
                    <a:pt x="39164" y="8570"/>
                    <a:pt x="39035" y="8596"/>
                    <a:pt x="38905" y="8622"/>
                  </a:cubicBezTo>
                  <a:cubicBezTo>
                    <a:pt x="38828" y="8234"/>
                    <a:pt x="38569" y="7950"/>
                    <a:pt x="38027" y="7821"/>
                  </a:cubicBezTo>
                  <a:cubicBezTo>
                    <a:pt x="37745" y="7611"/>
                    <a:pt x="37505" y="7533"/>
                    <a:pt x="37291" y="7533"/>
                  </a:cubicBezTo>
                  <a:cubicBezTo>
                    <a:pt x="36740" y="7533"/>
                    <a:pt x="36358" y="8052"/>
                    <a:pt x="35855" y="8183"/>
                  </a:cubicBezTo>
                  <a:lnTo>
                    <a:pt x="36372" y="8984"/>
                  </a:lnTo>
                  <a:lnTo>
                    <a:pt x="36346" y="8958"/>
                  </a:lnTo>
                  <a:cubicBezTo>
                    <a:pt x="35586" y="8978"/>
                    <a:pt x="34934" y="9432"/>
                    <a:pt x="34186" y="9432"/>
                  </a:cubicBezTo>
                  <a:cubicBezTo>
                    <a:pt x="33968" y="9432"/>
                    <a:pt x="33742" y="9393"/>
                    <a:pt x="33503" y="9294"/>
                  </a:cubicBezTo>
                  <a:cubicBezTo>
                    <a:pt x="33477" y="9217"/>
                    <a:pt x="33425" y="9139"/>
                    <a:pt x="33348" y="9062"/>
                  </a:cubicBezTo>
                  <a:cubicBezTo>
                    <a:pt x="33425" y="9062"/>
                    <a:pt x="33477" y="9036"/>
                    <a:pt x="33554" y="9010"/>
                  </a:cubicBezTo>
                  <a:cubicBezTo>
                    <a:pt x="33813" y="8441"/>
                    <a:pt x="33348" y="8053"/>
                    <a:pt x="32856" y="7692"/>
                  </a:cubicBezTo>
                  <a:cubicBezTo>
                    <a:pt x="32159" y="7330"/>
                    <a:pt x="31383" y="7226"/>
                    <a:pt x="30556" y="7226"/>
                  </a:cubicBezTo>
                  <a:cubicBezTo>
                    <a:pt x="29935" y="6735"/>
                    <a:pt x="31176" y="6115"/>
                    <a:pt x="30401" y="5649"/>
                  </a:cubicBezTo>
                  <a:lnTo>
                    <a:pt x="29832" y="5262"/>
                  </a:lnTo>
                  <a:cubicBezTo>
                    <a:pt x="29692" y="5229"/>
                    <a:pt x="29567" y="5214"/>
                    <a:pt x="29452" y="5214"/>
                  </a:cubicBezTo>
                  <a:cubicBezTo>
                    <a:pt x="28566" y="5214"/>
                    <a:pt x="28329" y="6081"/>
                    <a:pt x="27505" y="6218"/>
                  </a:cubicBezTo>
                  <a:cubicBezTo>
                    <a:pt x="27526" y="5227"/>
                    <a:pt x="27039" y="4378"/>
                    <a:pt x="26034" y="4378"/>
                  </a:cubicBezTo>
                  <a:cubicBezTo>
                    <a:pt x="25754" y="4378"/>
                    <a:pt x="25435" y="4443"/>
                    <a:pt x="25076" y="4589"/>
                  </a:cubicBezTo>
                  <a:cubicBezTo>
                    <a:pt x="24429" y="4874"/>
                    <a:pt x="22878" y="6011"/>
                    <a:pt x="23421" y="7252"/>
                  </a:cubicBezTo>
                  <a:cubicBezTo>
                    <a:pt x="23757" y="7511"/>
                    <a:pt x="24197" y="7640"/>
                    <a:pt x="24662" y="7743"/>
                  </a:cubicBezTo>
                  <a:cubicBezTo>
                    <a:pt x="22956" y="10509"/>
                    <a:pt x="26084" y="10070"/>
                    <a:pt x="28048" y="10380"/>
                  </a:cubicBezTo>
                  <a:cubicBezTo>
                    <a:pt x="28126" y="10328"/>
                    <a:pt x="28178" y="10277"/>
                    <a:pt x="28255" y="10199"/>
                  </a:cubicBezTo>
                  <a:cubicBezTo>
                    <a:pt x="29289" y="10354"/>
                    <a:pt x="29651" y="10794"/>
                    <a:pt x="29186" y="11543"/>
                  </a:cubicBezTo>
                  <a:cubicBezTo>
                    <a:pt x="29482" y="11770"/>
                    <a:pt x="29825" y="11855"/>
                    <a:pt x="30192" y="11855"/>
                  </a:cubicBezTo>
                  <a:cubicBezTo>
                    <a:pt x="30369" y="11855"/>
                    <a:pt x="30552" y="11835"/>
                    <a:pt x="30737" y="11802"/>
                  </a:cubicBezTo>
                  <a:cubicBezTo>
                    <a:pt x="30866" y="11698"/>
                    <a:pt x="30969" y="11595"/>
                    <a:pt x="31073" y="11492"/>
                  </a:cubicBezTo>
                  <a:lnTo>
                    <a:pt x="32159" y="12345"/>
                  </a:lnTo>
                  <a:cubicBezTo>
                    <a:pt x="32003" y="12345"/>
                    <a:pt x="31822" y="12396"/>
                    <a:pt x="31667" y="12422"/>
                  </a:cubicBezTo>
                  <a:lnTo>
                    <a:pt x="30427" y="12474"/>
                  </a:lnTo>
                  <a:lnTo>
                    <a:pt x="28100" y="11879"/>
                  </a:lnTo>
                  <a:lnTo>
                    <a:pt x="27014" y="11905"/>
                  </a:lnTo>
                  <a:cubicBezTo>
                    <a:pt x="26422" y="11763"/>
                    <a:pt x="25970" y="11702"/>
                    <a:pt x="25627" y="11702"/>
                  </a:cubicBezTo>
                  <a:cubicBezTo>
                    <a:pt x="23903" y="11702"/>
                    <a:pt x="24921" y="13262"/>
                    <a:pt x="24662" y="14102"/>
                  </a:cubicBezTo>
                  <a:cubicBezTo>
                    <a:pt x="24662" y="14792"/>
                    <a:pt x="24229" y="14985"/>
                    <a:pt x="23640" y="14985"/>
                  </a:cubicBezTo>
                  <a:cubicBezTo>
                    <a:pt x="23390" y="14985"/>
                    <a:pt x="23112" y="14950"/>
                    <a:pt x="22827" y="14904"/>
                  </a:cubicBezTo>
                  <a:lnTo>
                    <a:pt x="22206" y="15731"/>
                  </a:lnTo>
                  <a:cubicBezTo>
                    <a:pt x="21689" y="16377"/>
                    <a:pt x="20345" y="15912"/>
                    <a:pt x="19854" y="16610"/>
                  </a:cubicBezTo>
                  <a:cubicBezTo>
                    <a:pt x="18690" y="16558"/>
                    <a:pt x="17476" y="16662"/>
                    <a:pt x="16416" y="16119"/>
                  </a:cubicBezTo>
                  <a:cubicBezTo>
                    <a:pt x="17863" y="14800"/>
                    <a:pt x="15278" y="14878"/>
                    <a:pt x="15097" y="14128"/>
                  </a:cubicBezTo>
                  <a:cubicBezTo>
                    <a:pt x="16416" y="11853"/>
                    <a:pt x="13650" y="12370"/>
                    <a:pt x="12202" y="11957"/>
                  </a:cubicBezTo>
                  <a:cubicBezTo>
                    <a:pt x="12305" y="11543"/>
                    <a:pt x="13365" y="11698"/>
                    <a:pt x="13262" y="11130"/>
                  </a:cubicBezTo>
                  <a:cubicBezTo>
                    <a:pt x="13159" y="10664"/>
                    <a:pt x="12564" y="10768"/>
                    <a:pt x="12124" y="10690"/>
                  </a:cubicBezTo>
                  <a:cubicBezTo>
                    <a:pt x="12228" y="10173"/>
                    <a:pt x="13469" y="10147"/>
                    <a:pt x="13184" y="9475"/>
                  </a:cubicBezTo>
                  <a:cubicBezTo>
                    <a:pt x="12435" y="8726"/>
                    <a:pt x="12176" y="7743"/>
                    <a:pt x="10858" y="7330"/>
                  </a:cubicBezTo>
                  <a:cubicBezTo>
                    <a:pt x="10690" y="7304"/>
                    <a:pt x="10541" y="7292"/>
                    <a:pt x="10409" y="7292"/>
                  </a:cubicBezTo>
                  <a:cubicBezTo>
                    <a:pt x="9728" y="7292"/>
                    <a:pt x="9517" y="7619"/>
                    <a:pt x="9669" y="8183"/>
                  </a:cubicBezTo>
                  <a:cubicBezTo>
                    <a:pt x="9720" y="8312"/>
                    <a:pt x="9720" y="8415"/>
                    <a:pt x="9720" y="8545"/>
                  </a:cubicBezTo>
                  <a:cubicBezTo>
                    <a:pt x="10108" y="9113"/>
                    <a:pt x="9643" y="9785"/>
                    <a:pt x="10237" y="10328"/>
                  </a:cubicBezTo>
                  <a:lnTo>
                    <a:pt x="10212" y="10742"/>
                  </a:lnTo>
                  <a:lnTo>
                    <a:pt x="10832" y="11181"/>
                  </a:lnTo>
                  <a:cubicBezTo>
                    <a:pt x="11065" y="12189"/>
                    <a:pt x="10677" y="13249"/>
                    <a:pt x="11504" y="14154"/>
                  </a:cubicBezTo>
                  <a:cubicBezTo>
                    <a:pt x="11504" y="14154"/>
                    <a:pt x="11504" y="14180"/>
                    <a:pt x="11504" y="14180"/>
                  </a:cubicBezTo>
                  <a:lnTo>
                    <a:pt x="12254" y="14955"/>
                  </a:lnTo>
                  <a:lnTo>
                    <a:pt x="12771" y="15860"/>
                  </a:lnTo>
                  <a:cubicBezTo>
                    <a:pt x="11633" y="16713"/>
                    <a:pt x="8893" y="16998"/>
                    <a:pt x="10496" y="18885"/>
                  </a:cubicBezTo>
                  <a:lnTo>
                    <a:pt x="11090" y="19712"/>
                  </a:lnTo>
                  <a:lnTo>
                    <a:pt x="10987" y="21004"/>
                  </a:lnTo>
                  <a:lnTo>
                    <a:pt x="10573" y="21496"/>
                  </a:lnTo>
                  <a:cubicBezTo>
                    <a:pt x="11478" y="23228"/>
                    <a:pt x="8402" y="21780"/>
                    <a:pt x="8583" y="23021"/>
                  </a:cubicBezTo>
                  <a:cubicBezTo>
                    <a:pt x="8790" y="23253"/>
                    <a:pt x="9798" y="23021"/>
                    <a:pt x="10031" y="23874"/>
                  </a:cubicBezTo>
                  <a:cubicBezTo>
                    <a:pt x="9825" y="23844"/>
                    <a:pt x="9641" y="23830"/>
                    <a:pt x="9475" y="23830"/>
                  </a:cubicBezTo>
                  <a:cubicBezTo>
                    <a:pt x="8347" y="23830"/>
                    <a:pt x="8089" y="24484"/>
                    <a:pt x="8066" y="25296"/>
                  </a:cubicBezTo>
                  <a:cubicBezTo>
                    <a:pt x="6670" y="26019"/>
                    <a:pt x="6101" y="27493"/>
                    <a:pt x="3956" y="27596"/>
                  </a:cubicBezTo>
                  <a:cubicBezTo>
                    <a:pt x="3775" y="27596"/>
                    <a:pt x="3568" y="27596"/>
                    <a:pt x="3361" y="27622"/>
                  </a:cubicBezTo>
                  <a:cubicBezTo>
                    <a:pt x="1086" y="28087"/>
                    <a:pt x="3103" y="29432"/>
                    <a:pt x="2198" y="30181"/>
                  </a:cubicBezTo>
                  <a:cubicBezTo>
                    <a:pt x="2095" y="30311"/>
                    <a:pt x="2069" y="30440"/>
                    <a:pt x="2172" y="30569"/>
                  </a:cubicBezTo>
                  <a:cubicBezTo>
                    <a:pt x="621" y="31577"/>
                    <a:pt x="1" y="32715"/>
                    <a:pt x="1138" y="34033"/>
                  </a:cubicBezTo>
                  <a:lnTo>
                    <a:pt x="1267" y="34472"/>
                  </a:lnTo>
                  <a:cubicBezTo>
                    <a:pt x="1319" y="35093"/>
                    <a:pt x="880" y="35791"/>
                    <a:pt x="1810" y="36230"/>
                  </a:cubicBezTo>
                  <a:cubicBezTo>
                    <a:pt x="2017" y="36334"/>
                    <a:pt x="2224" y="36437"/>
                    <a:pt x="2405" y="36540"/>
                  </a:cubicBezTo>
                  <a:lnTo>
                    <a:pt x="2431" y="36540"/>
                  </a:lnTo>
                  <a:cubicBezTo>
                    <a:pt x="2663" y="36954"/>
                    <a:pt x="2948" y="37393"/>
                    <a:pt x="3051" y="37833"/>
                  </a:cubicBezTo>
                  <a:cubicBezTo>
                    <a:pt x="2973" y="37936"/>
                    <a:pt x="2870" y="38040"/>
                    <a:pt x="2767" y="38169"/>
                  </a:cubicBezTo>
                  <a:cubicBezTo>
                    <a:pt x="2612" y="38298"/>
                    <a:pt x="2482" y="38479"/>
                    <a:pt x="2353" y="38634"/>
                  </a:cubicBezTo>
                  <a:cubicBezTo>
                    <a:pt x="2275" y="38841"/>
                    <a:pt x="2379" y="38970"/>
                    <a:pt x="2663" y="39022"/>
                  </a:cubicBezTo>
                  <a:lnTo>
                    <a:pt x="2689" y="38996"/>
                  </a:lnTo>
                  <a:cubicBezTo>
                    <a:pt x="2844" y="39306"/>
                    <a:pt x="3154" y="39513"/>
                    <a:pt x="3516" y="39668"/>
                  </a:cubicBezTo>
                  <a:cubicBezTo>
                    <a:pt x="2854" y="40423"/>
                    <a:pt x="3318" y="40483"/>
                    <a:pt x="3883" y="40483"/>
                  </a:cubicBezTo>
                  <a:cubicBezTo>
                    <a:pt x="3990" y="40483"/>
                    <a:pt x="4101" y="40481"/>
                    <a:pt x="4208" y="40481"/>
                  </a:cubicBezTo>
                  <a:cubicBezTo>
                    <a:pt x="4330" y="40481"/>
                    <a:pt x="4447" y="40484"/>
                    <a:pt x="4550" y="40496"/>
                  </a:cubicBezTo>
                  <a:cubicBezTo>
                    <a:pt x="4731" y="40728"/>
                    <a:pt x="4912" y="40935"/>
                    <a:pt x="5274" y="41038"/>
                  </a:cubicBezTo>
                  <a:cubicBezTo>
                    <a:pt x="5512" y="41084"/>
                    <a:pt x="5750" y="41110"/>
                    <a:pt x="5986" y="41110"/>
                  </a:cubicBezTo>
                  <a:cubicBezTo>
                    <a:pt x="6416" y="41110"/>
                    <a:pt x="6838" y="41023"/>
                    <a:pt x="7239" y="40806"/>
                  </a:cubicBezTo>
                  <a:cubicBezTo>
                    <a:pt x="7523" y="40573"/>
                    <a:pt x="7678" y="40289"/>
                    <a:pt x="7730" y="39953"/>
                  </a:cubicBezTo>
                  <a:cubicBezTo>
                    <a:pt x="7730" y="39927"/>
                    <a:pt x="7704" y="39875"/>
                    <a:pt x="7704" y="39823"/>
                  </a:cubicBezTo>
                  <a:cubicBezTo>
                    <a:pt x="8195" y="39772"/>
                    <a:pt x="8686" y="39694"/>
                    <a:pt x="9048" y="39358"/>
                  </a:cubicBezTo>
                  <a:cubicBezTo>
                    <a:pt x="9175" y="39341"/>
                    <a:pt x="9293" y="39333"/>
                    <a:pt x="9403" y="39333"/>
                  </a:cubicBezTo>
                  <a:cubicBezTo>
                    <a:pt x="10121" y="39333"/>
                    <a:pt x="10496" y="39675"/>
                    <a:pt x="10832" y="40056"/>
                  </a:cubicBezTo>
                  <a:cubicBezTo>
                    <a:pt x="10780" y="40056"/>
                    <a:pt x="10754" y="40082"/>
                    <a:pt x="10703" y="40082"/>
                  </a:cubicBezTo>
                  <a:cubicBezTo>
                    <a:pt x="10542" y="40066"/>
                    <a:pt x="10387" y="40058"/>
                    <a:pt x="10237" y="40058"/>
                  </a:cubicBezTo>
                  <a:cubicBezTo>
                    <a:pt x="8718" y="40058"/>
                    <a:pt x="7698" y="40845"/>
                    <a:pt x="6593" y="41504"/>
                  </a:cubicBezTo>
                  <a:lnTo>
                    <a:pt x="6670" y="41607"/>
                  </a:lnTo>
                  <a:lnTo>
                    <a:pt x="4809" y="42383"/>
                  </a:lnTo>
                  <a:lnTo>
                    <a:pt x="3258" y="42977"/>
                  </a:lnTo>
                  <a:cubicBezTo>
                    <a:pt x="2741" y="42977"/>
                    <a:pt x="2275" y="43003"/>
                    <a:pt x="1836" y="43029"/>
                  </a:cubicBezTo>
                  <a:cubicBezTo>
                    <a:pt x="1784" y="43520"/>
                    <a:pt x="1061" y="44140"/>
                    <a:pt x="2198" y="44399"/>
                  </a:cubicBezTo>
                  <a:cubicBezTo>
                    <a:pt x="1888" y="44502"/>
                    <a:pt x="1629" y="44657"/>
                    <a:pt x="1397" y="44787"/>
                  </a:cubicBezTo>
                  <a:cubicBezTo>
                    <a:pt x="1267" y="44942"/>
                    <a:pt x="1216" y="45071"/>
                    <a:pt x="1138" y="45226"/>
                  </a:cubicBezTo>
                  <a:cubicBezTo>
                    <a:pt x="1061" y="45536"/>
                    <a:pt x="983" y="45898"/>
                    <a:pt x="983" y="46260"/>
                  </a:cubicBezTo>
                  <a:cubicBezTo>
                    <a:pt x="983" y="46932"/>
                    <a:pt x="1319" y="47579"/>
                    <a:pt x="1474" y="48302"/>
                  </a:cubicBezTo>
                  <a:cubicBezTo>
                    <a:pt x="1474" y="48302"/>
                    <a:pt x="1474" y="48302"/>
                    <a:pt x="1448" y="48328"/>
                  </a:cubicBezTo>
                  <a:cubicBezTo>
                    <a:pt x="1448" y="48483"/>
                    <a:pt x="1397" y="48690"/>
                    <a:pt x="1397" y="48871"/>
                  </a:cubicBezTo>
                  <a:cubicBezTo>
                    <a:pt x="1371" y="49052"/>
                    <a:pt x="1397" y="49259"/>
                    <a:pt x="1448" y="49440"/>
                  </a:cubicBezTo>
                  <a:cubicBezTo>
                    <a:pt x="1500" y="49543"/>
                    <a:pt x="1526" y="49621"/>
                    <a:pt x="1474" y="49724"/>
                  </a:cubicBezTo>
                  <a:cubicBezTo>
                    <a:pt x="1888" y="50370"/>
                    <a:pt x="1552" y="51094"/>
                    <a:pt x="1629" y="51792"/>
                  </a:cubicBezTo>
                  <a:cubicBezTo>
                    <a:pt x="1681" y="52283"/>
                    <a:pt x="1758" y="52723"/>
                    <a:pt x="1862" y="53085"/>
                  </a:cubicBezTo>
                  <a:cubicBezTo>
                    <a:pt x="1914" y="53266"/>
                    <a:pt x="1965" y="53447"/>
                    <a:pt x="2043" y="53602"/>
                  </a:cubicBezTo>
                  <a:cubicBezTo>
                    <a:pt x="2120" y="53757"/>
                    <a:pt x="2198" y="53886"/>
                    <a:pt x="2172" y="54041"/>
                  </a:cubicBezTo>
                  <a:cubicBezTo>
                    <a:pt x="2172" y="54196"/>
                    <a:pt x="2172" y="54325"/>
                    <a:pt x="2146" y="54455"/>
                  </a:cubicBezTo>
                  <a:cubicBezTo>
                    <a:pt x="2146" y="54584"/>
                    <a:pt x="2017" y="54687"/>
                    <a:pt x="2224" y="54791"/>
                  </a:cubicBezTo>
                  <a:cubicBezTo>
                    <a:pt x="2379" y="54868"/>
                    <a:pt x="2534" y="54972"/>
                    <a:pt x="2715" y="55049"/>
                  </a:cubicBezTo>
                  <a:cubicBezTo>
                    <a:pt x="2896" y="55101"/>
                    <a:pt x="3077" y="55178"/>
                    <a:pt x="3361" y="55230"/>
                  </a:cubicBezTo>
                  <a:lnTo>
                    <a:pt x="4731" y="55127"/>
                  </a:lnTo>
                  <a:lnTo>
                    <a:pt x="5817" y="55230"/>
                  </a:lnTo>
                  <a:cubicBezTo>
                    <a:pt x="6618" y="55359"/>
                    <a:pt x="7627" y="55204"/>
                    <a:pt x="8118" y="55980"/>
                  </a:cubicBezTo>
                  <a:lnTo>
                    <a:pt x="8092" y="55980"/>
                  </a:lnTo>
                  <a:cubicBezTo>
                    <a:pt x="8273" y="56135"/>
                    <a:pt x="8454" y="56187"/>
                    <a:pt x="8661" y="56213"/>
                  </a:cubicBezTo>
                  <a:cubicBezTo>
                    <a:pt x="8195" y="56419"/>
                    <a:pt x="7833" y="56678"/>
                    <a:pt x="8118" y="57272"/>
                  </a:cubicBezTo>
                  <a:cubicBezTo>
                    <a:pt x="9669" y="58125"/>
                    <a:pt x="8169" y="59857"/>
                    <a:pt x="9746" y="60710"/>
                  </a:cubicBezTo>
                  <a:lnTo>
                    <a:pt x="10780" y="62365"/>
                  </a:lnTo>
                  <a:cubicBezTo>
                    <a:pt x="10573" y="62623"/>
                    <a:pt x="10522" y="62908"/>
                    <a:pt x="10703" y="63192"/>
                  </a:cubicBezTo>
                  <a:cubicBezTo>
                    <a:pt x="10832" y="63192"/>
                    <a:pt x="10935" y="63218"/>
                    <a:pt x="11039" y="63218"/>
                  </a:cubicBezTo>
                  <a:cubicBezTo>
                    <a:pt x="10987" y="63244"/>
                    <a:pt x="10961" y="63244"/>
                    <a:pt x="10910" y="63244"/>
                  </a:cubicBezTo>
                  <a:cubicBezTo>
                    <a:pt x="10703" y="63864"/>
                    <a:pt x="10961" y="64252"/>
                    <a:pt x="11633" y="64459"/>
                  </a:cubicBezTo>
                  <a:cubicBezTo>
                    <a:pt x="11814" y="64588"/>
                    <a:pt x="11995" y="64691"/>
                    <a:pt x="12254" y="64769"/>
                  </a:cubicBezTo>
                  <a:lnTo>
                    <a:pt x="12538" y="64769"/>
                  </a:lnTo>
                  <a:lnTo>
                    <a:pt x="13572" y="65234"/>
                  </a:lnTo>
                  <a:cubicBezTo>
                    <a:pt x="13546" y="65260"/>
                    <a:pt x="13520" y="65286"/>
                    <a:pt x="13520" y="65312"/>
                  </a:cubicBezTo>
                  <a:cubicBezTo>
                    <a:pt x="13495" y="65493"/>
                    <a:pt x="13546" y="65648"/>
                    <a:pt x="13727" y="65777"/>
                  </a:cubicBezTo>
                  <a:cubicBezTo>
                    <a:pt x="14198" y="65986"/>
                    <a:pt x="14641" y="66069"/>
                    <a:pt x="15067" y="66069"/>
                  </a:cubicBezTo>
                  <a:cubicBezTo>
                    <a:pt x="16632" y="66069"/>
                    <a:pt x="17961" y="64957"/>
                    <a:pt x="19554" y="64957"/>
                  </a:cubicBezTo>
                  <a:cubicBezTo>
                    <a:pt x="19670" y="64957"/>
                    <a:pt x="19787" y="64963"/>
                    <a:pt x="19905" y="64976"/>
                  </a:cubicBezTo>
                  <a:cubicBezTo>
                    <a:pt x="20061" y="65389"/>
                    <a:pt x="19880" y="65906"/>
                    <a:pt x="20526" y="66191"/>
                  </a:cubicBezTo>
                  <a:cubicBezTo>
                    <a:pt x="20526" y="66346"/>
                    <a:pt x="20552" y="66475"/>
                    <a:pt x="20578" y="66604"/>
                  </a:cubicBezTo>
                  <a:cubicBezTo>
                    <a:pt x="21224" y="67457"/>
                    <a:pt x="20422" y="69034"/>
                    <a:pt x="22490" y="69138"/>
                  </a:cubicBezTo>
                  <a:cubicBezTo>
                    <a:pt x="22620" y="69319"/>
                    <a:pt x="22801" y="69448"/>
                    <a:pt x="23059" y="69525"/>
                  </a:cubicBezTo>
                  <a:cubicBezTo>
                    <a:pt x="23460" y="69451"/>
                    <a:pt x="23870" y="69326"/>
                    <a:pt x="24264" y="69326"/>
                  </a:cubicBezTo>
                  <a:cubicBezTo>
                    <a:pt x="24555" y="69326"/>
                    <a:pt x="24838" y="69394"/>
                    <a:pt x="25101" y="69603"/>
                  </a:cubicBezTo>
                  <a:cubicBezTo>
                    <a:pt x="25701" y="70003"/>
                    <a:pt x="26263" y="70441"/>
                    <a:pt x="27083" y="70441"/>
                  </a:cubicBezTo>
                  <a:cubicBezTo>
                    <a:pt x="27216" y="70441"/>
                    <a:pt x="27357" y="70430"/>
                    <a:pt x="27505" y="70404"/>
                  </a:cubicBezTo>
                  <a:lnTo>
                    <a:pt x="27505" y="70404"/>
                  </a:lnTo>
                  <a:lnTo>
                    <a:pt x="27454" y="70482"/>
                  </a:lnTo>
                  <a:cubicBezTo>
                    <a:pt x="27057" y="71415"/>
                    <a:pt x="27132" y="72028"/>
                    <a:pt x="28090" y="72028"/>
                  </a:cubicBezTo>
                  <a:cubicBezTo>
                    <a:pt x="28380" y="72028"/>
                    <a:pt x="28750" y="71972"/>
                    <a:pt x="29212" y="71852"/>
                  </a:cubicBezTo>
                  <a:cubicBezTo>
                    <a:pt x="29806" y="71697"/>
                    <a:pt x="30556" y="71826"/>
                    <a:pt x="31021" y="71361"/>
                  </a:cubicBezTo>
                  <a:cubicBezTo>
                    <a:pt x="31848" y="71361"/>
                    <a:pt x="32365" y="70999"/>
                    <a:pt x="32753" y="70508"/>
                  </a:cubicBezTo>
                  <a:cubicBezTo>
                    <a:pt x="32798" y="70514"/>
                    <a:pt x="32842" y="70517"/>
                    <a:pt x="32884" y="70517"/>
                  </a:cubicBezTo>
                  <a:cubicBezTo>
                    <a:pt x="33012" y="70517"/>
                    <a:pt x="33128" y="70488"/>
                    <a:pt x="33244" y="70430"/>
                  </a:cubicBezTo>
                  <a:lnTo>
                    <a:pt x="34382" y="70430"/>
                  </a:lnTo>
                  <a:cubicBezTo>
                    <a:pt x="34821" y="69965"/>
                    <a:pt x="35571" y="70172"/>
                    <a:pt x="36139" y="70042"/>
                  </a:cubicBezTo>
                  <a:lnTo>
                    <a:pt x="36760" y="70068"/>
                  </a:lnTo>
                  <a:cubicBezTo>
                    <a:pt x="37510" y="69422"/>
                    <a:pt x="38544" y="69732"/>
                    <a:pt x="39448" y="69551"/>
                  </a:cubicBezTo>
                  <a:cubicBezTo>
                    <a:pt x="38829" y="68656"/>
                    <a:pt x="38325" y="68210"/>
                    <a:pt x="37766" y="68210"/>
                  </a:cubicBezTo>
                  <a:cubicBezTo>
                    <a:pt x="37229" y="68210"/>
                    <a:pt x="36641" y="68623"/>
                    <a:pt x="35855" y="69448"/>
                  </a:cubicBezTo>
                  <a:cubicBezTo>
                    <a:pt x="35538" y="69275"/>
                    <a:pt x="35206" y="69207"/>
                    <a:pt x="34857" y="69207"/>
                  </a:cubicBezTo>
                  <a:cubicBezTo>
                    <a:pt x="34579" y="69207"/>
                    <a:pt x="34292" y="69250"/>
                    <a:pt x="33994" y="69319"/>
                  </a:cubicBezTo>
                  <a:cubicBezTo>
                    <a:pt x="33865" y="69396"/>
                    <a:pt x="33735" y="69448"/>
                    <a:pt x="33632" y="69525"/>
                  </a:cubicBezTo>
                  <a:cubicBezTo>
                    <a:pt x="32923" y="68943"/>
                    <a:pt x="32238" y="68335"/>
                    <a:pt x="31044" y="68335"/>
                  </a:cubicBezTo>
                  <a:cubicBezTo>
                    <a:pt x="31019" y="68335"/>
                    <a:pt x="30994" y="68336"/>
                    <a:pt x="30969" y="68336"/>
                  </a:cubicBezTo>
                  <a:cubicBezTo>
                    <a:pt x="30770" y="68395"/>
                    <a:pt x="30554" y="68411"/>
                    <a:pt x="30334" y="68411"/>
                  </a:cubicBezTo>
                  <a:cubicBezTo>
                    <a:pt x="30071" y="68411"/>
                    <a:pt x="29801" y="68388"/>
                    <a:pt x="29548" y="68388"/>
                  </a:cubicBezTo>
                  <a:cubicBezTo>
                    <a:pt x="29522" y="68362"/>
                    <a:pt x="29470" y="68310"/>
                    <a:pt x="29444" y="68259"/>
                  </a:cubicBezTo>
                  <a:cubicBezTo>
                    <a:pt x="29091" y="67679"/>
                    <a:pt x="28640" y="67198"/>
                    <a:pt x="27876" y="67198"/>
                  </a:cubicBezTo>
                  <a:cubicBezTo>
                    <a:pt x="27856" y="67198"/>
                    <a:pt x="27836" y="67198"/>
                    <a:pt x="27816" y="67199"/>
                  </a:cubicBezTo>
                  <a:cubicBezTo>
                    <a:pt x="27790" y="66992"/>
                    <a:pt x="27764" y="66811"/>
                    <a:pt x="27661" y="66630"/>
                  </a:cubicBezTo>
                  <a:lnTo>
                    <a:pt x="27661" y="66630"/>
                  </a:lnTo>
                  <a:cubicBezTo>
                    <a:pt x="27819" y="66673"/>
                    <a:pt x="27972" y="66691"/>
                    <a:pt x="28120" y="66691"/>
                  </a:cubicBezTo>
                  <a:cubicBezTo>
                    <a:pt x="28862" y="66691"/>
                    <a:pt x="29491" y="66238"/>
                    <a:pt x="30246" y="66217"/>
                  </a:cubicBezTo>
                  <a:cubicBezTo>
                    <a:pt x="30271" y="66578"/>
                    <a:pt x="30427" y="66863"/>
                    <a:pt x="30814" y="67070"/>
                  </a:cubicBezTo>
                  <a:cubicBezTo>
                    <a:pt x="30788" y="67225"/>
                    <a:pt x="30814" y="67354"/>
                    <a:pt x="30944" y="67483"/>
                  </a:cubicBezTo>
                  <a:cubicBezTo>
                    <a:pt x="31379" y="67723"/>
                    <a:pt x="31811" y="67805"/>
                    <a:pt x="32240" y="67805"/>
                  </a:cubicBezTo>
                  <a:cubicBezTo>
                    <a:pt x="33192" y="67805"/>
                    <a:pt x="34132" y="67399"/>
                    <a:pt x="35079" y="67399"/>
                  </a:cubicBezTo>
                  <a:cubicBezTo>
                    <a:pt x="35226" y="67399"/>
                    <a:pt x="35372" y="67409"/>
                    <a:pt x="35519" y="67432"/>
                  </a:cubicBezTo>
                  <a:cubicBezTo>
                    <a:pt x="36062" y="66501"/>
                    <a:pt x="37820" y="66656"/>
                    <a:pt x="38363" y="65751"/>
                  </a:cubicBezTo>
                  <a:lnTo>
                    <a:pt x="38492" y="64950"/>
                  </a:lnTo>
                  <a:cubicBezTo>
                    <a:pt x="40818" y="64510"/>
                    <a:pt x="40922" y="61977"/>
                    <a:pt x="43714" y="61977"/>
                  </a:cubicBezTo>
                  <a:lnTo>
                    <a:pt x="44360" y="62778"/>
                  </a:lnTo>
                  <a:cubicBezTo>
                    <a:pt x="44774" y="63399"/>
                    <a:pt x="45084" y="64045"/>
                    <a:pt x="45808" y="64510"/>
                  </a:cubicBezTo>
                  <a:cubicBezTo>
                    <a:pt x="46083" y="64676"/>
                    <a:pt x="46359" y="64828"/>
                    <a:pt x="46662" y="64828"/>
                  </a:cubicBezTo>
                  <a:cubicBezTo>
                    <a:pt x="46786" y="64828"/>
                    <a:pt x="46914" y="64803"/>
                    <a:pt x="47048" y="64743"/>
                  </a:cubicBezTo>
                  <a:cubicBezTo>
                    <a:pt x="47772" y="64381"/>
                    <a:pt x="47178" y="64019"/>
                    <a:pt x="47022" y="63657"/>
                  </a:cubicBezTo>
                  <a:lnTo>
                    <a:pt x="47746" y="63295"/>
                  </a:lnTo>
                  <a:cubicBezTo>
                    <a:pt x="47876" y="63683"/>
                    <a:pt x="48315" y="63709"/>
                    <a:pt x="48754" y="63761"/>
                  </a:cubicBezTo>
                  <a:cubicBezTo>
                    <a:pt x="49039" y="64149"/>
                    <a:pt x="47927" y="64976"/>
                    <a:pt x="49401" y="65002"/>
                  </a:cubicBezTo>
                  <a:cubicBezTo>
                    <a:pt x="49401" y="65157"/>
                    <a:pt x="49427" y="65312"/>
                    <a:pt x="49530" y="65441"/>
                  </a:cubicBezTo>
                  <a:cubicBezTo>
                    <a:pt x="49985" y="65601"/>
                    <a:pt x="50445" y="65661"/>
                    <a:pt x="50906" y="65661"/>
                  </a:cubicBezTo>
                  <a:cubicBezTo>
                    <a:pt x="51415" y="65661"/>
                    <a:pt x="51923" y="65588"/>
                    <a:pt x="52425" y="65493"/>
                  </a:cubicBezTo>
                  <a:cubicBezTo>
                    <a:pt x="53084" y="65200"/>
                    <a:pt x="53765" y="64999"/>
                    <a:pt x="54535" y="64999"/>
                  </a:cubicBezTo>
                  <a:cubicBezTo>
                    <a:pt x="54581" y="64999"/>
                    <a:pt x="54628" y="65000"/>
                    <a:pt x="54674" y="65002"/>
                  </a:cubicBezTo>
                  <a:cubicBezTo>
                    <a:pt x="55243" y="64536"/>
                    <a:pt x="54959" y="64123"/>
                    <a:pt x="54493" y="63735"/>
                  </a:cubicBezTo>
                  <a:cubicBezTo>
                    <a:pt x="54636" y="63706"/>
                    <a:pt x="54795" y="63697"/>
                    <a:pt x="54962" y="63697"/>
                  </a:cubicBezTo>
                  <a:cubicBezTo>
                    <a:pt x="55270" y="63697"/>
                    <a:pt x="55602" y="63729"/>
                    <a:pt x="55901" y="63729"/>
                  </a:cubicBezTo>
                  <a:cubicBezTo>
                    <a:pt x="56469" y="63729"/>
                    <a:pt x="56917" y="63615"/>
                    <a:pt x="56846" y="62959"/>
                  </a:cubicBezTo>
                  <a:cubicBezTo>
                    <a:pt x="56781" y="62507"/>
                    <a:pt x="56342" y="62410"/>
                    <a:pt x="55802" y="62410"/>
                  </a:cubicBezTo>
                  <a:cubicBezTo>
                    <a:pt x="55397" y="62410"/>
                    <a:pt x="54936" y="62465"/>
                    <a:pt x="54535" y="62465"/>
                  </a:cubicBezTo>
                  <a:cubicBezTo>
                    <a:pt x="54401" y="62465"/>
                    <a:pt x="54274" y="62459"/>
                    <a:pt x="54157" y="62442"/>
                  </a:cubicBezTo>
                  <a:cubicBezTo>
                    <a:pt x="54011" y="62425"/>
                    <a:pt x="53861" y="62419"/>
                    <a:pt x="53710" y="62419"/>
                  </a:cubicBezTo>
                  <a:cubicBezTo>
                    <a:pt x="53408" y="62419"/>
                    <a:pt x="53097" y="62442"/>
                    <a:pt x="52787" y="62442"/>
                  </a:cubicBezTo>
                  <a:cubicBezTo>
                    <a:pt x="52761" y="62442"/>
                    <a:pt x="52761" y="62417"/>
                    <a:pt x="52735" y="62417"/>
                  </a:cubicBezTo>
                  <a:cubicBezTo>
                    <a:pt x="52583" y="61971"/>
                    <a:pt x="52737" y="61864"/>
                    <a:pt x="52973" y="61864"/>
                  </a:cubicBezTo>
                  <a:cubicBezTo>
                    <a:pt x="53192" y="61864"/>
                    <a:pt x="53480" y="61955"/>
                    <a:pt x="53660" y="61955"/>
                  </a:cubicBezTo>
                  <a:cubicBezTo>
                    <a:pt x="53681" y="61955"/>
                    <a:pt x="53700" y="61954"/>
                    <a:pt x="53718" y="61951"/>
                  </a:cubicBezTo>
                  <a:cubicBezTo>
                    <a:pt x="54674" y="61770"/>
                    <a:pt x="55372" y="61564"/>
                    <a:pt x="54933" y="60685"/>
                  </a:cubicBezTo>
                  <a:cubicBezTo>
                    <a:pt x="55281" y="60406"/>
                    <a:pt x="55686" y="60346"/>
                    <a:pt x="56106" y="60346"/>
                  </a:cubicBezTo>
                  <a:cubicBezTo>
                    <a:pt x="56423" y="60346"/>
                    <a:pt x="56748" y="60380"/>
                    <a:pt x="57064" y="60380"/>
                  </a:cubicBezTo>
                  <a:cubicBezTo>
                    <a:pt x="57264" y="60380"/>
                    <a:pt x="57459" y="60367"/>
                    <a:pt x="57647" y="60323"/>
                  </a:cubicBezTo>
                  <a:cubicBezTo>
                    <a:pt x="57983" y="59754"/>
                    <a:pt x="58862" y="59806"/>
                    <a:pt x="59457" y="59547"/>
                  </a:cubicBezTo>
                  <a:lnTo>
                    <a:pt x="60103" y="58694"/>
                  </a:lnTo>
                  <a:cubicBezTo>
                    <a:pt x="61525" y="57712"/>
                    <a:pt x="61369" y="57091"/>
                    <a:pt x="59922" y="56755"/>
                  </a:cubicBezTo>
                  <a:cubicBezTo>
                    <a:pt x="61033" y="56368"/>
                    <a:pt x="61602" y="55618"/>
                    <a:pt x="61757" y="54739"/>
                  </a:cubicBezTo>
                  <a:cubicBezTo>
                    <a:pt x="61886" y="54015"/>
                    <a:pt x="60878" y="54015"/>
                    <a:pt x="60129" y="53964"/>
                  </a:cubicBezTo>
                  <a:lnTo>
                    <a:pt x="60154" y="53783"/>
                  </a:lnTo>
                  <a:lnTo>
                    <a:pt x="60129" y="53627"/>
                  </a:lnTo>
                  <a:cubicBezTo>
                    <a:pt x="60801" y="53602"/>
                    <a:pt x="61499" y="53627"/>
                    <a:pt x="61990" y="53162"/>
                  </a:cubicBezTo>
                  <a:cubicBezTo>
                    <a:pt x="62093" y="53007"/>
                    <a:pt x="62145" y="52826"/>
                    <a:pt x="62119" y="52671"/>
                  </a:cubicBezTo>
                  <a:lnTo>
                    <a:pt x="62119" y="52671"/>
                  </a:lnTo>
                  <a:cubicBezTo>
                    <a:pt x="62145" y="52697"/>
                    <a:pt x="62171" y="52697"/>
                    <a:pt x="62223" y="52697"/>
                  </a:cubicBezTo>
                  <a:cubicBezTo>
                    <a:pt x="62351" y="52715"/>
                    <a:pt x="62476" y="52724"/>
                    <a:pt x="62600" y="52724"/>
                  </a:cubicBezTo>
                  <a:cubicBezTo>
                    <a:pt x="62826" y="52724"/>
                    <a:pt x="63049" y="52695"/>
                    <a:pt x="63282" y="52645"/>
                  </a:cubicBezTo>
                  <a:lnTo>
                    <a:pt x="63282" y="52645"/>
                  </a:lnTo>
                  <a:cubicBezTo>
                    <a:pt x="63153" y="52955"/>
                    <a:pt x="63257" y="53266"/>
                    <a:pt x="63437" y="53602"/>
                  </a:cubicBezTo>
                  <a:lnTo>
                    <a:pt x="64084" y="54015"/>
                  </a:lnTo>
                  <a:cubicBezTo>
                    <a:pt x="64249" y="54548"/>
                    <a:pt x="64662" y="54632"/>
                    <a:pt x="65120" y="54632"/>
                  </a:cubicBezTo>
                  <a:cubicBezTo>
                    <a:pt x="65334" y="54632"/>
                    <a:pt x="65558" y="54614"/>
                    <a:pt x="65770" y="54614"/>
                  </a:cubicBezTo>
                  <a:cubicBezTo>
                    <a:pt x="66030" y="54614"/>
                    <a:pt x="66274" y="54642"/>
                    <a:pt x="66462" y="54765"/>
                  </a:cubicBezTo>
                  <a:cubicBezTo>
                    <a:pt x="66540" y="54894"/>
                    <a:pt x="66669" y="54946"/>
                    <a:pt x="66850" y="54946"/>
                  </a:cubicBezTo>
                  <a:cubicBezTo>
                    <a:pt x="65402" y="56213"/>
                    <a:pt x="66772" y="56445"/>
                    <a:pt x="68065" y="56704"/>
                  </a:cubicBezTo>
                  <a:cubicBezTo>
                    <a:pt x="68091" y="57660"/>
                    <a:pt x="69047" y="58177"/>
                    <a:pt x="69926" y="58746"/>
                  </a:cubicBezTo>
                  <a:lnTo>
                    <a:pt x="70650" y="59159"/>
                  </a:lnTo>
                  <a:cubicBezTo>
                    <a:pt x="71218" y="59728"/>
                    <a:pt x="72614" y="59573"/>
                    <a:pt x="72821" y="60478"/>
                  </a:cubicBezTo>
                  <a:cubicBezTo>
                    <a:pt x="73002" y="60504"/>
                    <a:pt x="73183" y="60529"/>
                    <a:pt x="73364" y="60555"/>
                  </a:cubicBezTo>
                  <a:lnTo>
                    <a:pt x="73984" y="60555"/>
                  </a:lnTo>
                  <a:cubicBezTo>
                    <a:pt x="73984" y="60581"/>
                    <a:pt x="74062" y="60607"/>
                    <a:pt x="74217" y="60659"/>
                  </a:cubicBezTo>
                  <a:cubicBezTo>
                    <a:pt x="74244" y="60663"/>
                    <a:pt x="74270" y="60665"/>
                    <a:pt x="74297" y="60665"/>
                  </a:cubicBezTo>
                  <a:cubicBezTo>
                    <a:pt x="74425" y="60665"/>
                    <a:pt x="74554" y="60615"/>
                    <a:pt x="74682" y="60529"/>
                  </a:cubicBezTo>
                  <a:cubicBezTo>
                    <a:pt x="74682" y="60504"/>
                    <a:pt x="74657" y="60504"/>
                    <a:pt x="74657" y="60478"/>
                  </a:cubicBezTo>
                  <a:lnTo>
                    <a:pt x="74657" y="60478"/>
                  </a:lnTo>
                  <a:cubicBezTo>
                    <a:pt x="74883" y="60632"/>
                    <a:pt x="75106" y="60688"/>
                    <a:pt x="75324" y="60688"/>
                  </a:cubicBezTo>
                  <a:cubicBezTo>
                    <a:pt x="75654" y="60688"/>
                    <a:pt x="75974" y="60561"/>
                    <a:pt x="76285" y="60452"/>
                  </a:cubicBezTo>
                  <a:cubicBezTo>
                    <a:pt x="76544" y="60891"/>
                    <a:pt x="77319" y="60969"/>
                    <a:pt x="77655" y="61331"/>
                  </a:cubicBezTo>
                  <a:cubicBezTo>
                    <a:pt x="77705" y="61311"/>
                    <a:pt x="77750" y="61303"/>
                    <a:pt x="77795" y="61303"/>
                  </a:cubicBezTo>
                  <a:cubicBezTo>
                    <a:pt x="77867" y="61303"/>
                    <a:pt x="77937" y="61325"/>
                    <a:pt x="78017" y="61357"/>
                  </a:cubicBezTo>
                  <a:cubicBezTo>
                    <a:pt x="78457" y="61253"/>
                    <a:pt x="78741" y="61098"/>
                    <a:pt x="78715" y="60840"/>
                  </a:cubicBezTo>
                  <a:lnTo>
                    <a:pt x="78715" y="60840"/>
                  </a:lnTo>
                  <a:cubicBezTo>
                    <a:pt x="79077" y="60866"/>
                    <a:pt x="79439" y="60814"/>
                    <a:pt x="79723" y="60995"/>
                  </a:cubicBezTo>
                  <a:cubicBezTo>
                    <a:pt x="79827" y="61098"/>
                    <a:pt x="79878" y="61227"/>
                    <a:pt x="79827" y="61357"/>
                  </a:cubicBezTo>
                  <a:cubicBezTo>
                    <a:pt x="79880" y="61377"/>
                    <a:pt x="79927" y="61386"/>
                    <a:pt x="79968" y="61386"/>
                  </a:cubicBezTo>
                  <a:cubicBezTo>
                    <a:pt x="80311" y="61386"/>
                    <a:pt x="80299" y="60783"/>
                    <a:pt x="80637" y="60783"/>
                  </a:cubicBezTo>
                  <a:cubicBezTo>
                    <a:pt x="80736" y="60783"/>
                    <a:pt x="80865" y="60835"/>
                    <a:pt x="81042" y="60969"/>
                  </a:cubicBezTo>
                  <a:lnTo>
                    <a:pt x="81145" y="60969"/>
                  </a:lnTo>
                  <a:cubicBezTo>
                    <a:pt x="81042" y="60995"/>
                    <a:pt x="80938" y="61047"/>
                    <a:pt x="80835" y="61072"/>
                  </a:cubicBezTo>
                  <a:cubicBezTo>
                    <a:pt x="80855" y="61312"/>
                    <a:pt x="80936" y="61520"/>
                    <a:pt x="81221" y="61520"/>
                  </a:cubicBezTo>
                  <a:cubicBezTo>
                    <a:pt x="81306" y="61520"/>
                    <a:pt x="81408" y="61502"/>
                    <a:pt x="81533" y="61460"/>
                  </a:cubicBezTo>
                  <a:lnTo>
                    <a:pt x="83084" y="61408"/>
                  </a:lnTo>
                  <a:lnTo>
                    <a:pt x="84428" y="60607"/>
                  </a:lnTo>
                  <a:cubicBezTo>
                    <a:pt x="84609" y="60607"/>
                    <a:pt x="84764" y="60581"/>
                    <a:pt x="84919" y="60555"/>
                  </a:cubicBezTo>
                  <a:lnTo>
                    <a:pt x="84971" y="59754"/>
                  </a:lnTo>
                  <a:cubicBezTo>
                    <a:pt x="85126" y="59521"/>
                    <a:pt x="85023" y="59159"/>
                    <a:pt x="85565" y="59108"/>
                  </a:cubicBezTo>
                  <a:cubicBezTo>
                    <a:pt x="86832" y="58823"/>
                    <a:pt x="86057" y="58151"/>
                    <a:pt x="86057" y="57634"/>
                  </a:cubicBezTo>
                  <a:lnTo>
                    <a:pt x="86832" y="57143"/>
                  </a:lnTo>
                  <a:cubicBezTo>
                    <a:pt x="86870" y="57137"/>
                    <a:pt x="86908" y="57134"/>
                    <a:pt x="86946" y="57134"/>
                  </a:cubicBezTo>
                  <a:cubicBezTo>
                    <a:pt x="87364" y="57134"/>
                    <a:pt x="87730" y="57499"/>
                    <a:pt x="88156" y="57499"/>
                  </a:cubicBezTo>
                  <a:cubicBezTo>
                    <a:pt x="88308" y="57499"/>
                    <a:pt x="88469" y="57452"/>
                    <a:pt x="88642" y="57324"/>
                  </a:cubicBezTo>
                  <a:cubicBezTo>
                    <a:pt x="88823" y="57298"/>
                    <a:pt x="89003" y="57298"/>
                    <a:pt x="89184" y="57298"/>
                  </a:cubicBezTo>
                  <a:lnTo>
                    <a:pt x="89133" y="57247"/>
                  </a:lnTo>
                  <a:cubicBezTo>
                    <a:pt x="89882" y="56652"/>
                    <a:pt x="90218" y="55747"/>
                    <a:pt x="91511" y="55592"/>
                  </a:cubicBezTo>
                  <a:lnTo>
                    <a:pt x="91666" y="54842"/>
                  </a:lnTo>
                  <a:cubicBezTo>
                    <a:pt x="92209" y="53653"/>
                    <a:pt x="93398" y="52464"/>
                    <a:pt x="91614" y="51301"/>
                  </a:cubicBezTo>
                  <a:cubicBezTo>
                    <a:pt x="90141" y="50164"/>
                    <a:pt x="92778" y="49414"/>
                    <a:pt x="92080" y="48354"/>
                  </a:cubicBezTo>
                  <a:lnTo>
                    <a:pt x="92674" y="47811"/>
                  </a:lnTo>
                  <a:lnTo>
                    <a:pt x="92726" y="47062"/>
                  </a:lnTo>
                  <a:lnTo>
                    <a:pt x="92700" y="47062"/>
                  </a:lnTo>
                  <a:cubicBezTo>
                    <a:pt x="92080" y="46751"/>
                    <a:pt x="92364" y="46027"/>
                    <a:pt x="91537" y="45821"/>
                  </a:cubicBezTo>
                  <a:cubicBezTo>
                    <a:pt x="91433" y="43158"/>
                    <a:pt x="90322" y="40625"/>
                    <a:pt x="89340" y="38117"/>
                  </a:cubicBezTo>
                  <a:lnTo>
                    <a:pt x="88228" y="36334"/>
                  </a:lnTo>
                  <a:cubicBezTo>
                    <a:pt x="86418" y="35170"/>
                    <a:pt x="87375" y="33387"/>
                    <a:pt x="86418" y="32042"/>
                  </a:cubicBezTo>
                  <a:lnTo>
                    <a:pt x="86574" y="31189"/>
                  </a:lnTo>
                  <a:lnTo>
                    <a:pt x="85281" y="28268"/>
                  </a:lnTo>
                  <a:cubicBezTo>
                    <a:pt x="85035" y="27483"/>
                    <a:pt x="84706" y="27230"/>
                    <a:pt x="84338" y="27230"/>
                  </a:cubicBezTo>
                  <a:cubicBezTo>
                    <a:pt x="84088" y="27230"/>
                    <a:pt x="83821" y="27347"/>
                    <a:pt x="83549" y="27493"/>
                  </a:cubicBezTo>
                  <a:cubicBezTo>
                    <a:pt x="83782" y="27234"/>
                    <a:pt x="83833" y="26924"/>
                    <a:pt x="83549" y="26511"/>
                  </a:cubicBezTo>
                  <a:cubicBezTo>
                    <a:pt x="83368" y="26511"/>
                    <a:pt x="83239" y="26485"/>
                    <a:pt x="83110" y="26381"/>
                  </a:cubicBezTo>
                  <a:cubicBezTo>
                    <a:pt x="82334" y="26330"/>
                    <a:pt x="81326" y="26536"/>
                    <a:pt x="81403" y="25528"/>
                  </a:cubicBezTo>
                  <a:cubicBezTo>
                    <a:pt x="81553" y="24973"/>
                    <a:pt x="81173" y="24841"/>
                    <a:pt x="80658" y="24841"/>
                  </a:cubicBezTo>
                  <a:cubicBezTo>
                    <a:pt x="80550" y="24841"/>
                    <a:pt x="80435" y="24847"/>
                    <a:pt x="80318" y="24856"/>
                  </a:cubicBezTo>
                  <a:lnTo>
                    <a:pt x="79697" y="25115"/>
                  </a:lnTo>
                  <a:cubicBezTo>
                    <a:pt x="79387" y="24908"/>
                    <a:pt x="78638" y="24882"/>
                    <a:pt x="79051" y="24339"/>
                  </a:cubicBezTo>
                  <a:cubicBezTo>
                    <a:pt x="79413" y="24210"/>
                    <a:pt x="79672" y="24055"/>
                    <a:pt x="79723" y="23848"/>
                  </a:cubicBezTo>
                  <a:lnTo>
                    <a:pt x="79775" y="23848"/>
                  </a:lnTo>
                  <a:cubicBezTo>
                    <a:pt x="80525" y="23770"/>
                    <a:pt x="81119" y="23564"/>
                    <a:pt x="81481" y="23072"/>
                  </a:cubicBezTo>
                  <a:cubicBezTo>
                    <a:pt x="81481" y="23047"/>
                    <a:pt x="81481" y="23047"/>
                    <a:pt x="81455" y="23021"/>
                  </a:cubicBezTo>
                  <a:lnTo>
                    <a:pt x="81455" y="23021"/>
                  </a:lnTo>
                  <a:cubicBezTo>
                    <a:pt x="81548" y="23027"/>
                    <a:pt x="81634" y="23030"/>
                    <a:pt x="81713" y="23030"/>
                  </a:cubicBezTo>
                  <a:cubicBezTo>
                    <a:pt x="82928" y="23030"/>
                    <a:pt x="82533" y="22311"/>
                    <a:pt x="82412" y="21728"/>
                  </a:cubicBezTo>
                  <a:lnTo>
                    <a:pt x="82515" y="20565"/>
                  </a:lnTo>
                  <a:cubicBezTo>
                    <a:pt x="82114" y="19834"/>
                    <a:pt x="81907" y="18910"/>
                    <a:pt x="80775" y="18910"/>
                  </a:cubicBezTo>
                  <a:cubicBezTo>
                    <a:pt x="80666" y="18910"/>
                    <a:pt x="80548" y="18918"/>
                    <a:pt x="80421" y="18936"/>
                  </a:cubicBezTo>
                  <a:cubicBezTo>
                    <a:pt x="80726" y="17695"/>
                    <a:pt x="80266" y="16921"/>
                    <a:pt x="78504" y="16921"/>
                  </a:cubicBezTo>
                  <a:cubicBezTo>
                    <a:pt x="78322" y="16921"/>
                    <a:pt x="78125" y="16929"/>
                    <a:pt x="77914" y="16946"/>
                  </a:cubicBezTo>
                  <a:lnTo>
                    <a:pt x="77319" y="16972"/>
                  </a:lnTo>
                  <a:cubicBezTo>
                    <a:pt x="77200" y="16950"/>
                    <a:pt x="77094" y="16940"/>
                    <a:pt x="77001" y="16940"/>
                  </a:cubicBezTo>
                  <a:cubicBezTo>
                    <a:pt x="76307" y="16940"/>
                    <a:pt x="76274" y="17483"/>
                    <a:pt x="76001" y="17825"/>
                  </a:cubicBezTo>
                  <a:cubicBezTo>
                    <a:pt x="75923" y="17980"/>
                    <a:pt x="75846" y="18109"/>
                    <a:pt x="75742" y="18238"/>
                  </a:cubicBezTo>
                  <a:lnTo>
                    <a:pt x="74114" y="18264"/>
                  </a:lnTo>
                  <a:cubicBezTo>
                    <a:pt x="74036" y="18213"/>
                    <a:pt x="73959" y="18161"/>
                    <a:pt x="73881" y="18109"/>
                  </a:cubicBezTo>
                  <a:cubicBezTo>
                    <a:pt x="73648" y="18006"/>
                    <a:pt x="73416" y="17928"/>
                    <a:pt x="73157" y="17877"/>
                  </a:cubicBezTo>
                  <a:cubicBezTo>
                    <a:pt x="73077" y="17872"/>
                    <a:pt x="72996" y="17870"/>
                    <a:pt x="72915" y="17870"/>
                  </a:cubicBezTo>
                  <a:cubicBezTo>
                    <a:pt x="72557" y="17870"/>
                    <a:pt x="72202" y="17912"/>
                    <a:pt x="71865" y="17954"/>
                  </a:cubicBezTo>
                  <a:cubicBezTo>
                    <a:pt x="72149" y="17360"/>
                    <a:pt x="72433" y="16739"/>
                    <a:pt x="72097" y="16093"/>
                  </a:cubicBezTo>
                  <a:cubicBezTo>
                    <a:pt x="71780" y="15662"/>
                    <a:pt x="71333" y="15579"/>
                    <a:pt x="70856" y="15579"/>
                  </a:cubicBezTo>
                  <a:cubicBezTo>
                    <a:pt x="70557" y="15579"/>
                    <a:pt x="70247" y="15611"/>
                    <a:pt x="69949" y="15611"/>
                  </a:cubicBezTo>
                  <a:cubicBezTo>
                    <a:pt x="69753" y="15611"/>
                    <a:pt x="69561" y="15597"/>
                    <a:pt x="69383" y="15550"/>
                  </a:cubicBezTo>
                  <a:lnTo>
                    <a:pt x="69150" y="15214"/>
                  </a:lnTo>
                  <a:cubicBezTo>
                    <a:pt x="67729" y="15188"/>
                    <a:pt x="66359" y="15136"/>
                    <a:pt x="64937" y="14826"/>
                  </a:cubicBezTo>
                  <a:cubicBezTo>
                    <a:pt x="64492" y="14734"/>
                    <a:pt x="63820" y="14424"/>
                    <a:pt x="63180" y="14424"/>
                  </a:cubicBezTo>
                  <a:cubicBezTo>
                    <a:pt x="62741" y="14424"/>
                    <a:pt x="62316" y="14570"/>
                    <a:pt x="61990" y="15033"/>
                  </a:cubicBezTo>
                  <a:cubicBezTo>
                    <a:pt x="61983" y="15032"/>
                    <a:pt x="61976" y="15032"/>
                    <a:pt x="61969" y="15032"/>
                  </a:cubicBezTo>
                  <a:cubicBezTo>
                    <a:pt x="61783" y="15032"/>
                    <a:pt x="61390" y="15216"/>
                    <a:pt x="61208" y="15216"/>
                  </a:cubicBezTo>
                  <a:cubicBezTo>
                    <a:pt x="61089" y="15216"/>
                    <a:pt x="61061" y="15137"/>
                    <a:pt x="61240" y="14878"/>
                  </a:cubicBezTo>
                  <a:cubicBezTo>
                    <a:pt x="62093" y="13611"/>
                    <a:pt x="60646" y="13689"/>
                    <a:pt x="59974" y="13611"/>
                  </a:cubicBezTo>
                  <a:cubicBezTo>
                    <a:pt x="59818" y="13586"/>
                    <a:pt x="59659" y="13576"/>
                    <a:pt x="59498" y="13576"/>
                  </a:cubicBezTo>
                  <a:cubicBezTo>
                    <a:pt x="58832" y="13576"/>
                    <a:pt x="58132" y="13756"/>
                    <a:pt x="57466" y="13818"/>
                  </a:cubicBezTo>
                  <a:cubicBezTo>
                    <a:pt x="57326" y="14004"/>
                    <a:pt x="57940" y="14483"/>
                    <a:pt x="57312" y="14483"/>
                  </a:cubicBezTo>
                  <a:cubicBezTo>
                    <a:pt x="57242" y="14483"/>
                    <a:pt x="57156" y="14477"/>
                    <a:pt x="57052" y="14464"/>
                  </a:cubicBezTo>
                  <a:cubicBezTo>
                    <a:pt x="55837" y="14335"/>
                    <a:pt x="55553" y="13715"/>
                    <a:pt x="55682" y="12939"/>
                  </a:cubicBezTo>
                  <a:cubicBezTo>
                    <a:pt x="55863" y="12655"/>
                    <a:pt x="56561" y="12422"/>
                    <a:pt x="55812" y="12060"/>
                  </a:cubicBezTo>
                  <a:cubicBezTo>
                    <a:pt x="55786" y="11336"/>
                    <a:pt x="56742" y="10742"/>
                    <a:pt x="56277" y="9966"/>
                  </a:cubicBezTo>
                  <a:cubicBezTo>
                    <a:pt x="55734" y="8674"/>
                    <a:pt x="54674" y="7588"/>
                    <a:pt x="53718" y="6477"/>
                  </a:cubicBezTo>
                  <a:cubicBezTo>
                    <a:pt x="53046" y="5107"/>
                    <a:pt x="54364" y="3555"/>
                    <a:pt x="52865" y="2289"/>
                  </a:cubicBezTo>
                  <a:lnTo>
                    <a:pt x="51779" y="2185"/>
                  </a:lnTo>
                  <a:cubicBezTo>
                    <a:pt x="51663" y="2154"/>
                    <a:pt x="51562" y="2139"/>
                    <a:pt x="51473" y="2139"/>
                  </a:cubicBezTo>
                  <a:cubicBezTo>
                    <a:pt x="51130" y="2139"/>
                    <a:pt x="50982" y="2358"/>
                    <a:pt x="50900" y="2625"/>
                  </a:cubicBezTo>
                  <a:cubicBezTo>
                    <a:pt x="50926" y="2702"/>
                    <a:pt x="50978" y="2780"/>
                    <a:pt x="50978" y="2883"/>
                  </a:cubicBezTo>
                  <a:lnTo>
                    <a:pt x="50538" y="3090"/>
                  </a:lnTo>
                  <a:cubicBezTo>
                    <a:pt x="50383" y="3581"/>
                    <a:pt x="50305" y="4047"/>
                    <a:pt x="50900" y="4409"/>
                  </a:cubicBezTo>
                  <a:cubicBezTo>
                    <a:pt x="50926" y="4564"/>
                    <a:pt x="50978" y="4693"/>
                    <a:pt x="51055" y="4822"/>
                  </a:cubicBezTo>
                  <a:cubicBezTo>
                    <a:pt x="51210" y="4926"/>
                    <a:pt x="51391" y="5029"/>
                    <a:pt x="51546" y="5132"/>
                  </a:cubicBezTo>
                  <a:cubicBezTo>
                    <a:pt x="51572" y="5494"/>
                    <a:pt x="51598" y="5856"/>
                    <a:pt x="52089" y="6063"/>
                  </a:cubicBezTo>
                  <a:cubicBezTo>
                    <a:pt x="52037" y="6089"/>
                    <a:pt x="51986" y="6115"/>
                    <a:pt x="51934" y="6141"/>
                  </a:cubicBezTo>
                  <a:cubicBezTo>
                    <a:pt x="51598" y="6528"/>
                    <a:pt x="51314" y="6890"/>
                    <a:pt x="51676" y="7355"/>
                  </a:cubicBezTo>
                  <a:cubicBezTo>
                    <a:pt x="53278" y="7381"/>
                    <a:pt x="53563" y="8079"/>
                    <a:pt x="53330" y="9062"/>
                  </a:cubicBezTo>
                  <a:cubicBezTo>
                    <a:pt x="53248" y="9058"/>
                    <a:pt x="53167" y="9056"/>
                    <a:pt x="53089" y="9056"/>
                  </a:cubicBezTo>
                  <a:cubicBezTo>
                    <a:pt x="51103" y="9056"/>
                    <a:pt x="50396" y="10288"/>
                    <a:pt x="49401" y="11233"/>
                  </a:cubicBezTo>
                  <a:cubicBezTo>
                    <a:pt x="49633" y="12060"/>
                    <a:pt x="47333" y="12370"/>
                    <a:pt x="48599" y="13404"/>
                  </a:cubicBezTo>
                  <a:cubicBezTo>
                    <a:pt x="48574" y="13870"/>
                    <a:pt x="48263" y="14154"/>
                    <a:pt x="47643" y="14232"/>
                  </a:cubicBezTo>
                  <a:cubicBezTo>
                    <a:pt x="47307" y="14852"/>
                    <a:pt x="47669" y="15162"/>
                    <a:pt x="48263" y="15369"/>
                  </a:cubicBezTo>
                  <a:cubicBezTo>
                    <a:pt x="47410" y="15705"/>
                    <a:pt x="46557" y="16119"/>
                    <a:pt x="45549" y="16300"/>
                  </a:cubicBezTo>
                  <a:cubicBezTo>
                    <a:pt x="45316" y="16351"/>
                    <a:pt x="45058" y="16429"/>
                    <a:pt x="44825" y="16532"/>
                  </a:cubicBezTo>
                  <a:cubicBezTo>
                    <a:pt x="44696" y="16610"/>
                    <a:pt x="44541" y="16687"/>
                    <a:pt x="44412" y="16765"/>
                  </a:cubicBezTo>
                  <a:lnTo>
                    <a:pt x="42731" y="16791"/>
                  </a:lnTo>
                  <a:lnTo>
                    <a:pt x="41878" y="16739"/>
                  </a:lnTo>
                  <a:lnTo>
                    <a:pt x="41930" y="16739"/>
                  </a:lnTo>
                  <a:cubicBezTo>
                    <a:pt x="43222" y="15576"/>
                    <a:pt x="43429" y="14232"/>
                    <a:pt x="43248" y="12836"/>
                  </a:cubicBezTo>
                  <a:lnTo>
                    <a:pt x="43352" y="8570"/>
                  </a:lnTo>
                  <a:cubicBezTo>
                    <a:pt x="44618" y="7898"/>
                    <a:pt x="44127" y="7149"/>
                    <a:pt x="43533" y="6373"/>
                  </a:cubicBezTo>
                  <a:cubicBezTo>
                    <a:pt x="44670" y="5391"/>
                    <a:pt x="41930" y="4874"/>
                    <a:pt x="42964" y="3892"/>
                  </a:cubicBezTo>
                  <a:cubicBezTo>
                    <a:pt x="42473" y="3064"/>
                    <a:pt x="41516" y="2599"/>
                    <a:pt x="40508" y="2185"/>
                  </a:cubicBezTo>
                  <a:cubicBezTo>
                    <a:pt x="39673" y="1571"/>
                    <a:pt x="40448" y="1"/>
                    <a:pt x="384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27">
              <a:extLst>
                <a:ext uri="{FF2B5EF4-FFF2-40B4-BE49-F238E27FC236}">
                  <a16:creationId xmlns:a16="http://schemas.microsoft.com/office/drawing/2014/main" id="{1D4DCA5D-652B-901D-B7BD-56629C53FF9F}"/>
                </a:ext>
              </a:extLst>
            </p:cNvPr>
            <p:cNvSpPr txBox="1">
              <a:spLocks/>
            </p:cNvSpPr>
            <p:nvPr/>
          </p:nvSpPr>
          <p:spPr>
            <a:xfrm>
              <a:off x="2635905" y="2056752"/>
              <a:ext cx="2105210" cy="572700"/>
            </a:xfrm>
            <a:prstGeom prst="rect">
              <a:avLst/>
            </a:prstGeom>
            <a:gr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r>
                <a:rPr lang="en-US" sz="2000" err="1"/>
                <a:t>Chỉ</a:t>
              </a:r>
              <a:r>
                <a:rPr lang="en-US" sz="2000"/>
                <a:t> </a:t>
              </a:r>
              <a:r>
                <a:rPr lang="en-US" sz="2000" err="1"/>
                <a:t>mục</a:t>
              </a:r>
              <a:r>
                <a:rPr lang="en-US" sz="2000"/>
                <a:t> </a:t>
              </a:r>
              <a:r>
                <a:rPr lang="en-US" sz="2000" err="1"/>
                <a:t>ngược</a:t>
              </a:r>
              <a:endParaRPr lang="en-US" sz="2000"/>
            </a:p>
          </p:txBody>
        </p:sp>
      </p:grpSp>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C6D056BC-BAEE-69F3-65B3-696659CBDEB8}"/>
                  </a:ext>
                </a:extLst>
              </p:cNvPr>
              <p:cNvGraphicFramePr>
                <a:graphicFrameLocks noGrp="1"/>
              </p:cNvGraphicFramePr>
              <p:nvPr>
                <p:extLst>
                  <p:ext uri="{D42A27DB-BD31-4B8C-83A1-F6EECF244321}">
                    <p14:modId xmlns:p14="http://schemas.microsoft.com/office/powerpoint/2010/main" val="954962554"/>
                  </p:ext>
                </p:extLst>
              </p:nvPr>
            </p:nvGraphicFramePr>
            <p:xfrm>
              <a:off x="245949" y="2696006"/>
              <a:ext cx="4032960" cy="2003034"/>
            </p:xfrm>
            <a:graphic>
              <a:graphicData uri="http://schemas.openxmlformats.org/drawingml/2006/table">
                <a:tbl>
                  <a:tblPr firstRow="1" bandRow="1"/>
                  <a:tblGrid>
                    <a:gridCol w="746098">
                      <a:extLst>
                        <a:ext uri="{9D8B030D-6E8A-4147-A177-3AD203B41FA5}">
                          <a16:colId xmlns:a16="http://schemas.microsoft.com/office/drawing/2014/main" val="868931955"/>
                        </a:ext>
                      </a:extLst>
                    </a:gridCol>
                    <a:gridCol w="598222">
                      <a:extLst>
                        <a:ext uri="{9D8B030D-6E8A-4147-A177-3AD203B41FA5}">
                          <a16:colId xmlns:a16="http://schemas.microsoft.com/office/drawing/2014/main" val="1287237055"/>
                        </a:ext>
                      </a:extLst>
                    </a:gridCol>
                    <a:gridCol w="672160">
                      <a:extLst>
                        <a:ext uri="{9D8B030D-6E8A-4147-A177-3AD203B41FA5}">
                          <a16:colId xmlns:a16="http://schemas.microsoft.com/office/drawing/2014/main" val="3465655759"/>
                        </a:ext>
                      </a:extLst>
                    </a:gridCol>
                    <a:gridCol w="672160">
                      <a:extLst>
                        <a:ext uri="{9D8B030D-6E8A-4147-A177-3AD203B41FA5}">
                          <a16:colId xmlns:a16="http://schemas.microsoft.com/office/drawing/2014/main" val="1329429330"/>
                        </a:ext>
                      </a:extLst>
                    </a:gridCol>
                    <a:gridCol w="672160">
                      <a:extLst>
                        <a:ext uri="{9D8B030D-6E8A-4147-A177-3AD203B41FA5}">
                          <a16:colId xmlns:a16="http://schemas.microsoft.com/office/drawing/2014/main" val="1743927818"/>
                        </a:ext>
                      </a:extLst>
                    </a:gridCol>
                    <a:gridCol w="672160">
                      <a:extLst>
                        <a:ext uri="{9D8B030D-6E8A-4147-A177-3AD203B41FA5}">
                          <a16:colId xmlns:a16="http://schemas.microsoft.com/office/drawing/2014/main" val="2319326691"/>
                        </a:ext>
                      </a:extLst>
                    </a:gridCol>
                  </a:tblGrid>
                  <a:tr h="537940">
                    <a:tc>
                      <a:txBody>
                        <a:bodyPr/>
                        <a:lstStyle/>
                        <a:p>
                          <a:pPr algn="ctr"/>
                          <a:r>
                            <a:rPr lang="en-US">
                              <a:solidFill>
                                <a:schemeClr val="bg1"/>
                              </a:solidFill>
                            </a:rPr>
                            <a:t>Term1</a:t>
                          </a:r>
                        </a:p>
                      </a:txBody>
                      <a:tcPr anchor="ctr" anchorCtr="1">
                        <a:solidFill>
                          <a:schemeClr val="tx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1</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4</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54</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2649056434"/>
                      </a:ext>
                    </a:extLst>
                  </a:tr>
                  <a:tr h="537940">
                    <a:tc>
                      <a:txBody>
                        <a:bodyPr/>
                        <a:lstStyle/>
                        <a:p>
                          <a:pPr algn="ctr"/>
                          <a:r>
                            <a:rPr lang="en-US">
                              <a:solidFill>
                                <a:schemeClr val="bg1"/>
                              </a:solidFill>
                            </a:rPr>
                            <a:t>Term 2</a:t>
                          </a:r>
                        </a:p>
                      </a:txBody>
                      <a:tcPr anchor="ctr" anchorCtr="1">
                        <a:solidFill>
                          <a:schemeClr val="tx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3</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5</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6</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7</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737201927"/>
                      </a:ext>
                    </a:extLst>
                  </a:tr>
                  <a:tr h="389214">
                    <a:tc>
                      <a:txBody>
                        <a:bodyPr/>
                        <a:lstStyle/>
                        <a:p>
                          <a:pPr algn="ctr"/>
                          <a:r>
                            <a:rPr lang="en-US">
                              <a:solidFill>
                                <a:schemeClr val="bg1"/>
                              </a:solidFill>
                            </a:rPr>
                            <a:t>…</a:t>
                          </a:r>
                        </a:p>
                      </a:txBody>
                      <a:tcPr anchor="ctr" anchorCtr="1">
                        <a:solidFill>
                          <a:schemeClr val="tx2">
                            <a:lumMod val="75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2123263781"/>
                      </a:ext>
                    </a:extLst>
                  </a:tr>
                  <a:tr h="537940">
                    <a:tc>
                      <a:txBody>
                        <a:bodyPr/>
                        <a:lstStyle/>
                        <a:p>
                          <a:pPr algn="ctr"/>
                          <a:r>
                            <a:rPr lang="en-US">
                              <a:solidFill>
                                <a:schemeClr val="bg1"/>
                              </a:solidFill>
                            </a:rPr>
                            <a:t>Term n</a:t>
                          </a:r>
                        </a:p>
                      </a:txBody>
                      <a:tcPr anchor="ctr" anchorCtr="1">
                        <a:solidFill>
                          <a:schemeClr val="tx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7</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10</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15</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45</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50</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415134008"/>
                      </a:ext>
                    </a:extLst>
                  </a:tr>
                </a:tbl>
              </a:graphicData>
            </a:graphic>
          </p:graphicFrame>
        </mc:Choice>
        <mc:Fallback xmlns="">
          <p:graphicFrame>
            <p:nvGraphicFramePr>
              <p:cNvPr id="13" name="Table 12">
                <a:extLst>
                  <a:ext uri="{FF2B5EF4-FFF2-40B4-BE49-F238E27FC236}">
                    <a16:creationId xmlns:a16="http://schemas.microsoft.com/office/drawing/2014/main" id="{C6D056BC-BAEE-69F3-65B3-696659CBDEB8}"/>
                  </a:ext>
                </a:extLst>
              </p:cNvPr>
              <p:cNvGraphicFramePr>
                <a:graphicFrameLocks noGrp="1"/>
              </p:cNvGraphicFramePr>
              <p:nvPr>
                <p:extLst>
                  <p:ext uri="{D42A27DB-BD31-4B8C-83A1-F6EECF244321}">
                    <p14:modId xmlns:p14="http://schemas.microsoft.com/office/powerpoint/2010/main" val="954962554"/>
                  </p:ext>
                </p:extLst>
              </p:nvPr>
            </p:nvGraphicFramePr>
            <p:xfrm>
              <a:off x="245949" y="2696006"/>
              <a:ext cx="4032960" cy="2003034"/>
            </p:xfrm>
            <a:graphic>
              <a:graphicData uri="http://schemas.openxmlformats.org/drawingml/2006/table">
                <a:tbl>
                  <a:tblPr firstRow="1" bandRow="1"/>
                  <a:tblGrid>
                    <a:gridCol w="746098">
                      <a:extLst>
                        <a:ext uri="{9D8B030D-6E8A-4147-A177-3AD203B41FA5}">
                          <a16:colId xmlns:a16="http://schemas.microsoft.com/office/drawing/2014/main" val="868931955"/>
                        </a:ext>
                      </a:extLst>
                    </a:gridCol>
                    <a:gridCol w="598222">
                      <a:extLst>
                        <a:ext uri="{9D8B030D-6E8A-4147-A177-3AD203B41FA5}">
                          <a16:colId xmlns:a16="http://schemas.microsoft.com/office/drawing/2014/main" val="1287237055"/>
                        </a:ext>
                      </a:extLst>
                    </a:gridCol>
                    <a:gridCol w="672160">
                      <a:extLst>
                        <a:ext uri="{9D8B030D-6E8A-4147-A177-3AD203B41FA5}">
                          <a16:colId xmlns:a16="http://schemas.microsoft.com/office/drawing/2014/main" val="3465655759"/>
                        </a:ext>
                      </a:extLst>
                    </a:gridCol>
                    <a:gridCol w="672160">
                      <a:extLst>
                        <a:ext uri="{9D8B030D-6E8A-4147-A177-3AD203B41FA5}">
                          <a16:colId xmlns:a16="http://schemas.microsoft.com/office/drawing/2014/main" val="1329429330"/>
                        </a:ext>
                      </a:extLst>
                    </a:gridCol>
                    <a:gridCol w="672160">
                      <a:extLst>
                        <a:ext uri="{9D8B030D-6E8A-4147-A177-3AD203B41FA5}">
                          <a16:colId xmlns:a16="http://schemas.microsoft.com/office/drawing/2014/main" val="1743927818"/>
                        </a:ext>
                      </a:extLst>
                    </a:gridCol>
                    <a:gridCol w="672160">
                      <a:extLst>
                        <a:ext uri="{9D8B030D-6E8A-4147-A177-3AD203B41FA5}">
                          <a16:colId xmlns:a16="http://schemas.microsoft.com/office/drawing/2014/main" val="2319326691"/>
                        </a:ext>
                      </a:extLst>
                    </a:gridCol>
                  </a:tblGrid>
                  <a:tr h="537940">
                    <a:tc>
                      <a:txBody>
                        <a:bodyPr/>
                        <a:lstStyle/>
                        <a:p>
                          <a:pPr algn="ctr"/>
                          <a:r>
                            <a:rPr lang="en-US">
                              <a:solidFill>
                                <a:schemeClr val="bg1"/>
                              </a:solidFill>
                            </a:rPr>
                            <a:t>Term1</a:t>
                          </a:r>
                        </a:p>
                      </a:txBody>
                      <a:tcPr anchor="ctr" anchorCtr="1">
                        <a:solidFill>
                          <a:schemeClr val="tx2">
                            <a:lumMod val="75000"/>
                          </a:schemeClr>
                        </a:solidFill>
                      </a:tcPr>
                    </a:tc>
                    <a:tc>
                      <a:txBody>
                        <a:bodyPr/>
                        <a:lstStyle/>
                        <a:p>
                          <a:endParaRPr lang="en-US"/>
                        </a:p>
                      </a:txBody>
                      <a:tcPr anchor="ctr" anchorCtr="1">
                        <a:blipFill>
                          <a:blip r:embed="rId3"/>
                          <a:stretch>
                            <a:fillRect l="-124242" t="-1136" r="-448485" b="-276136"/>
                          </a:stretch>
                        </a:blipFill>
                      </a:tcPr>
                    </a:tc>
                    <a:tc>
                      <a:txBody>
                        <a:bodyPr/>
                        <a:lstStyle/>
                        <a:p>
                          <a:endParaRPr lang="en-US"/>
                        </a:p>
                      </a:txBody>
                      <a:tcPr anchor="ctr" anchorCtr="1">
                        <a:blipFill>
                          <a:blip r:embed="rId3"/>
                          <a:stretch>
                            <a:fillRect l="-201818" t="-1136" r="-303636" b="-276136"/>
                          </a:stretch>
                        </a:blipFill>
                      </a:tcPr>
                    </a:tc>
                    <a:tc>
                      <a:txBody>
                        <a:bodyPr/>
                        <a:lstStyle/>
                        <a:p>
                          <a:endParaRPr lang="en-US"/>
                        </a:p>
                      </a:txBody>
                      <a:tcPr anchor="ctr" anchorCtr="1">
                        <a:blipFill>
                          <a:blip r:embed="rId3"/>
                          <a:stretch>
                            <a:fillRect l="-301818" t="-1136" r="-203636" b="-276136"/>
                          </a:stretch>
                        </a:blip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2649056434"/>
                      </a:ext>
                    </a:extLst>
                  </a:tr>
                  <a:tr h="537940">
                    <a:tc>
                      <a:txBody>
                        <a:bodyPr/>
                        <a:lstStyle/>
                        <a:p>
                          <a:pPr algn="ctr"/>
                          <a:r>
                            <a:rPr lang="en-US">
                              <a:solidFill>
                                <a:schemeClr val="bg1"/>
                              </a:solidFill>
                            </a:rPr>
                            <a:t>Term 2</a:t>
                          </a:r>
                        </a:p>
                      </a:txBody>
                      <a:tcPr anchor="ctr" anchorCtr="1">
                        <a:solidFill>
                          <a:schemeClr val="tx2">
                            <a:lumMod val="75000"/>
                          </a:schemeClr>
                        </a:solidFill>
                      </a:tcPr>
                    </a:tc>
                    <a:tc>
                      <a:txBody>
                        <a:bodyPr/>
                        <a:lstStyle/>
                        <a:p>
                          <a:endParaRPr lang="en-US"/>
                        </a:p>
                      </a:txBody>
                      <a:tcPr anchor="ctr" anchorCtr="1">
                        <a:blipFill>
                          <a:blip r:embed="rId3"/>
                          <a:stretch>
                            <a:fillRect l="-124242" t="-100000" r="-448485" b="-173034"/>
                          </a:stretch>
                        </a:blipFill>
                      </a:tcPr>
                    </a:tc>
                    <a:tc>
                      <a:txBody>
                        <a:bodyPr/>
                        <a:lstStyle/>
                        <a:p>
                          <a:endParaRPr lang="en-US"/>
                        </a:p>
                      </a:txBody>
                      <a:tcPr anchor="ctr" anchorCtr="1">
                        <a:blipFill>
                          <a:blip r:embed="rId3"/>
                          <a:stretch>
                            <a:fillRect l="-201818" t="-100000" r="-303636" b="-173034"/>
                          </a:stretch>
                        </a:blipFill>
                      </a:tcPr>
                    </a:tc>
                    <a:tc>
                      <a:txBody>
                        <a:bodyPr/>
                        <a:lstStyle/>
                        <a:p>
                          <a:endParaRPr lang="en-US"/>
                        </a:p>
                      </a:txBody>
                      <a:tcPr anchor="ctr" anchorCtr="1">
                        <a:blipFill>
                          <a:blip r:embed="rId3"/>
                          <a:stretch>
                            <a:fillRect l="-301818" t="-100000" r="-203636" b="-173034"/>
                          </a:stretch>
                        </a:blipFill>
                      </a:tcPr>
                    </a:tc>
                    <a:tc>
                      <a:txBody>
                        <a:bodyPr/>
                        <a:lstStyle/>
                        <a:p>
                          <a:endParaRPr lang="en-US"/>
                        </a:p>
                      </a:txBody>
                      <a:tcPr anchor="ctr" anchorCtr="1">
                        <a:blipFill>
                          <a:blip r:embed="rId3"/>
                          <a:stretch>
                            <a:fillRect l="-398198" t="-100000" r="-101802" b="-173034"/>
                          </a:stretch>
                        </a:blip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737201927"/>
                      </a:ext>
                    </a:extLst>
                  </a:tr>
                  <a:tr h="389214">
                    <a:tc>
                      <a:txBody>
                        <a:bodyPr/>
                        <a:lstStyle/>
                        <a:p>
                          <a:pPr algn="ctr"/>
                          <a:r>
                            <a:rPr lang="en-US">
                              <a:solidFill>
                                <a:schemeClr val="bg1"/>
                              </a:solidFill>
                            </a:rPr>
                            <a:t>…</a:t>
                          </a:r>
                        </a:p>
                      </a:txBody>
                      <a:tcPr anchor="ctr" anchorCtr="1">
                        <a:solidFill>
                          <a:schemeClr val="tx2">
                            <a:lumMod val="75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2123263781"/>
                      </a:ext>
                    </a:extLst>
                  </a:tr>
                  <a:tr h="537940">
                    <a:tc>
                      <a:txBody>
                        <a:bodyPr/>
                        <a:lstStyle/>
                        <a:p>
                          <a:pPr algn="ctr"/>
                          <a:r>
                            <a:rPr lang="en-US">
                              <a:solidFill>
                                <a:schemeClr val="bg1"/>
                              </a:solidFill>
                            </a:rPr>
                            <a:t>Term n</a:t>
                          </a:r>
                        </a:p>
                      </a:txBody>
                      <a:tcPr anchor="ctr" anchorCtr="1">
                        <a:solidFill>
                          <a:schemeClr val="tx2">
                            <a:lumMod val="75000"/>
                          </a:schemeClr>
                        </a:solidFill>
                      </a:tcPr>
                    </a:tc>
                    <a:tc>
                      <a:txBody>
                        <a:bodyPr/>
                        <a:lstStyle/>
                        <a:p>
                          <a:endParaRPr lang="en-US"/>
                        </a:p>
                      </a:txBody>
                      <a:tcPr anchor="ctr" anchorCtr="1">
                        <a:blipFill>
                          <a:blip r:embed="rId3"/>
                          <a:stretch>
                            <a:fillRect l="-124242" t="-275000" r="-448485" b="-2273"/>
                          </a:stretch>
                        </a:blipFill>
                      </a:tcPr>
                    </a:tc>
                    <a:tc>
                      <a:txBody>
                        <a:bodyPr/>
                        <a:lstStyle/>
                        <a:p>
                          <a:endParaRPr lang="en-US"/>
                        </a:p>
                      </a:txBody>
                      <a:tcPr anchor="ctr" anchorCtr="1">
                        <a:blipFill>
                          <a:blip r:embed="rId3"/>
                          <a:stretch>
                            <a:fillRect l="-201818" t="-275000" r="-303636" b="-2273"/>
                          </a:stretch>
                        </a:blipFill>
                      </a:tcPr>
                    </a:tc>
                    <a:tc>
                      <a:txBody>
                        <a:bodyPr/>
                        <a:lstStyle/>
                        <a:p>
                          <a:endParaRPr lang="en-US"/>
                        </a:p>
                      </a:txBody>
                      <a:tcPr anchor="ctr" anchorCtr="1">
                        <a:blipFill>
                          <a:blip r:embed="rId3"/>
                          <a:stretch>
                            <a:fillRect l="-301818" t="-275000" r="-203636" b="-2273"/>
                          </a:stretch>
                        </a:blipFill>
                      </a:tcPr>
                    </a:tc>
                    <a:tc>
                      <a:txBody>
                        <a:bodyPr/>
                        <a:lstStyle/>
                        <a:p>
                          <a:endParaRPr lang="en-US"/>
                        </a:p>
                      </a:txBody>
                      <a:tcPr anchor="ctr" anchorCtr="1">
                        <a:blipFill>
                          <a:blip r:embed="rId3"/>
                          <a:stretch>
                            <a:fillRect l="-398198" t="-275000" r="-101802" b="-2273"/>
                          </a:stretch>
                        </a:blipFill>
                      </a:tcPr>
                    </a:tc>
                    <a:tc>
                      <a:txBody>
                        <a:bodyPr/>
                        <a:lstStyle/>
                        <a:p>
                          <a:endParaRPr lang="en-US"/>
                        </a:p>
                      </a:txBody>
                      <a:tcPr anchor="ctr" anchorCtr="1">
                        <a:blipFill>
                          <a:blip r:embed="rId3"/>
                          <a:stretch>
                            <a:fillRect l="-502727" t="-275000" r="-2727" b="-2273"/>
                          </a:stretch>
                        </a:blipFill>
                      </a:tcPr>
                    </a:tc>
                    <a:extLst>
                      <a:ext uri="{0D108BD9-81ED-4DB2-BD59-A6C34878D82A}">
                        <a16:rowId xmlns:a16="http://schemas.microsoft.com/office/drawing/2014/main" val="415134008"/>
                      </a:ext>
                    </a:extLst>
                  </a:tr>
                </a:tbl>
              </a:graphicData>
            </a:graphic>
          </p:graphicFrame>
        </mc:Fallback>
      </mc:AlternateContent>
      <mc:AlternateContent xmlns:mc="http://schemas.openxmlformats.org/markup-compatibility/2006" xmlns:a14="http://schemas.microsoft.com/office/drawing/2010/main">
        <mc:Choice Requires="a14">
          <p:sp>
            <p:nvSpPr>
              <p:cNvPr id="2" name="Google Shape;145;p27">
                <a:extLst>
                  <a:ext uri="{FF2B5EF4-FFF2-40B4-BE49-F238E27FC236}">
                    <a16:creationId xmlns:a16="http://schemas.microsoft.com/office/drawing/2014/main" id="{5DADF5CE-B65C-0824-F1A9-B7249744A334}"/>
                  </a:ext>
                </a:extLst>
              </p:cNvPr>
              <p:cNvSpPr txBox="1">
                <a:spLocks/>
              </p:cNvSpPr>
              <p:nvPr/>
            </p:nvSpPr>
            <p:spPr>
              <a:xfrm>
                <a:off x="5380779" y="489538"/>
                <a:ext cx="2459901" cy="1245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pPr>
                  <a:lnSpc>
                    <a:spcPct val="150000"/>
                  </a:lnSpc>
                </a:pPr>
                <a14:m>
                  <m:oMath xmlns:m="http://schemas.openxmlformats.org/officeDocument/2006/math">
                    <m:sSub>
                      <m:sSubPr>
                        <m:ctrlPr>
                          <a:rPr lang="en-US" sz="1600" b="0" i="1">
                            <a:solidFill>
                              <a:schemeClr val="tx1"/>
                            </a:solidFill>
                            <a:latin typeface="Cambria Math" panose="02040503050406030204" pitchFamily="18" charset="0"/>
                            <a:cs typeface="Arial" panose="020B0604020202020204" pitchFamily="34" charset="0"/>
                          </a:rPr>
                        </m:ctrlPr>
                      </m:sSubPr>
                      <m:e>
                        <m:r>
                          <a:rPr lang="en-US" sz="1600" b="0" i="1">
                            <a:solidFill>
                              <a:schemeClr val="tx1"/>
                            </a:solidFill>
                            <a:latin typeface="Cambria Math" panose="02040503050406030204" pitchFamily="18" charset="0"/>
                            <a:cs typeface="Arial" panose="020B0604020202020204" pitchFamily="34" charset="0"/>
                          </a:rPr>
                          <m:t>𝑑</m:t>
                        </m:r>
                      </m:e>
                      <m:sub>
                        <m:r>
                          <a:rPr lang="en-US" sz="1600" b="0" i="1">
                            <a:solidFill>
                              <a:schemeClr val="tx1"/>
                            </a:solidFill>
                            <a:latin typeface="Cambria Math" panose="02040503050406030204" pitchFamily="18" charset="0"/>
                            <a:cs typeface="Arial" panose="020B0604020202020204" pitchFamily="34" charset="0"/>
                          </a:rPr>
                          <m:t>1</m:t>
                        </m:r>
                      </m:sub>
                    </m:sSub>
                  </m:oMath>
                </a14:m>
                <a:r>
                  <a:rPr lang="en-US" sz="1600" b="0">
                    <a:solidFill>
                      <a:schemeClr val="tx1"/>
                    </a:solidFill>
                    <a:latin typeface="Arial" panose="020B0604020202020204" pitchFamily="34" charset="0"/>
                    <a:cs typeface="Arial" panose="020B0604020202020204" pitchFamily="34" charset="0"/>
                  </a:rPr>
                  <a:t>: ship ocean of wood</a:t>
                </a:r>
              </a:p>
              <a:p>
                <a:pPr>
                  <a:lnSpc>
                    <a:spcPct val="150000"/>
                  </a:lnSpc>
                </a:pPr>
                <a14:m>
                  <m:oMath xmlns:m="http://schemas.openxmlformats.org/officeDocument/2006/math">
                    <m:sSub>
                      <m:sSubPr>
                        <m:ctrlPr>
                          <a:rPr lang="en-US" sz="1600" b="0" i="1">
                            <a:solidFill>
                              <a:schemeClr val="tx1"/>
                            </a:solidFill>
                            <a:latin typeface="Cambria Math" panose="02040503050406030204" pitchFamily="18" charset="0"/>
                            <a:cs typeface="Arial" panose="020B0604020202020204" pitchFamily="34" charset="0"/>
                          </a:rPr>
                        </m:ctrlPr>
                      </m:sSubPr>
                      <m:e>
                        <m:r>
                          <a:rPr lang="en-US" sz="1600" b="0" i="1">
                            <a:solidFill>
                              <a:schemeClr val="tx1"/>
                            </a:solidFill>
                            <a:latin typeface="Cambria Math" panose="02040503050406030204" pitchFamily="18" charset="0"/>
                            <a:cs typeface="Arial" panose="020B0604020202020204" pitchFamily="34" charset="0"/>
                          </a:rPr>
                          <m:t>𝑑</m:t>
                        </m:r>
                      </m:e>
                      <m:sub>
                        <m:r>
                          <a:rPr lang="en-US" sz="1600" b="0" i="1">
                            <a:solidFill>
                              <a:schemeClr val="tx1"/>
                            </a:solidFill>
                            <a:latin typeface="Cambria Math" panose="02040503050406030204" pitchFamily="18" charset="0"/>
                            <a:cs typeface="Arial" panose="020B0604020202020204" pitchFamily="34" charset="0"/>
                          </a:rPr>
                          <m:t>2</m:t>
                        </m:r>
                      </m:sub>
                    </m:sSub>
                    <m:r>
                      <a:rPr lang="en-US" sz="1600" b="0" i="1">
                        <a:solidFill>
                          <a:schemeClr val="tx1"/>
                        </a:solidFill>
                        <a:latin typeface="Cambria Math" panose="02040503050406030204" pitchFamily="18" charset="0"/>
                        <a:cs typeface="Arial" panose="020B0604020202020204" pitchFamily="34" charset="0"/>
                      </a:rPr>
                      <m:t> </m:t>
                    </m:r>
                  </m:oMath>
                </a14:m>
                <a:r>
                  <a:rPr lang="en-US" sz="1600" b="0">
                    <a:solidFill>
                      <a:schemeClr val="tx1"/>
                    </a:solidFill>
                    <a:latin typeface="Arial" panose="020B0604020202020204" pitchFamily="34" charset="0"/>
                    <a:cs typeface="Arial" panose="020B0604020202020204" pitchFamily="34" charset="0"/>
                  </a:rPr>
                  <a:t>: boat in ocean</a:t>
                </a:r>
              </a:p>
              <a:p>
                <a:pPr>
                  <a:lnSpc>
                    <a:spcPct val="150000"/>
                  </a:lnSpc>
                </a:pPr>
                <a14:m>
                  <m:oMath xmlns:m="http://schemas.openxmlformats.org/officeDocument/2006/math">
                    <m:sSub>
                      <m:sSubPr>
                        <m:ctrlPr>
                          <a:rPr lang="en-US" sz="1600" b="0" i="1">
                            <a:solidFill>
                              <a:schemeClr val="tx1"/>
                            </a:solidFill>
                            <a:latin typeface="Cambria Math" panose="02040503050406030204" pitchFamily="18" charset="0"/>
                            <a:cs typeface="Arial" panose="020B0604020202020204" pitchFamily="34" charset="0"/>
                          </a:rPr>
                        </m:ctrlPr>
                      </m:sSubPr>
                      <m:e>
                        <m:r>
                          <a:rPr lang="en-US" sz="1600" b="0" i="1">
                            <a:solidFill>
                              <a:schemeClr val="tx1"/>
                            </a:solidFill>
                            <a:latin typeface="Cambria Math" panose="02040503050406030204" pitchFamily="18" charset="0"/>
                            <a:cs typeface="Arial" panose="020B0604020202020204" pitchFamily="34" charset="0"/>
                          </a:rPr>
                          <m:t>𝑑</m:t>
                        </m:r>
                      </m:e>
                      <m:sub>
                        <m:r>
                          <a:rPr lang="en-US" sz="1600" b="0" i="1">
                            <a:solidFill>
                              <a:schemeClr val="tx1"/>
                            </a:solidFill>
                            <a:latin typeface="Cambria Math" panose="02040503050406030204" pitchFamily="18" charset="0"/>
                            <a:cs typeface="Arial" panose="020B0604020202020204" pitchFamily="34" charset="0"/>
                          </a:rPr>
                          <m:t>3</m:t>
                        </m:r>
                      </m:sub>
                    </m:sSub>
                    <m:r>
                      <a:rPr lang="en-US" sz="1600" b="0" i="1">
                        <a:solidFill>
                          <a:schemeClr val="tx1"/>
                        </a:solidFill>
                        <a:latin typeface="Cambria Math" panose="02040503050406030204" pitchFamily="18" charset="0"/>
                        <a:cs typeface="Arial" panose="020B0604020202020204" pitchFamily="34" charset="0"/>
                      </a:rPr>
                      <m:t> </m:t>
                    </m:r>
                  </m:oMath>
                </a14:m>
                <a:r>
                  <a:rPr lang="en-US" sz="1600" b="0">
                    <a:solidFill>
                      <a:schemeClr val="tx1"/>
                    </a:solidFill>
                    <a:latin typeface="Arial" panose="020B0604020202020204" pitchFamily="34" charset="0"/>
                    <a:cs typeface="Arial" panose="020B0604020202020204" pitchFamily="34" charset="0"/>
                  </a:rPr>
                  <a:t>: wood is trees </a:t>
                </a:r>
              </a:p>
            </p:txBody>
          </p:sp>
        </mc:Choice>
        <mc:Fallback xmlns="">
          <p:sp>
            <p:nvSpPr>
              <p:cNvPr id="2" name="Google Shape;145;p27">
                <a:extLst>
                  <a:ext uri="{FF2B5EF4-FFF2-40B4-BE49-F238E27FC236}">
                    <a16:creationId xmlns:a16="http://schemas.microsoft.com/office/drawing/2014/main" id="{5DADF5CE-B65C-0824-F1A9-B7249744A334}"/>
                  </a:ext>
                </a:extLst>
              </p:cNvPr>
              <p:cNvSpPr txBox="1">
                <a:spLocks noRot="1" noChangeAspect="1" noMove="1" noResize="1" noEditPoints="1" noAdjustHandles="1" noChangeArrowheads="1" noChangeShapeType="1" noTextEdit="1"/>
              </p:cNvSpPr>
              <p:nvPr/>
            </p:nvSpPr>
            <p:spPr>
              <a:xfrm>
                <a:off x="5380779" y="489538"/>
                <a:ext cx="2459901" cy="1245597"/>
              </a:xfrm>
              <a:prstGeom prst="rect">
                <a:avLst/>
              </a:prstGeom>
              <a:blipFill>
                <a:blip r:embed="rId4"/>
                <a:stretch>
                  <a:fillRect b="-19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F75C86A2-879B-2D6A-2EA0-B0C8209C15BE}"/>
                  </a:ext>
                </a:extLst>
              </p:cNvPr>
              <p:cNvGraphicFramePr>
                <a:graphicFrameLocks noGrp="1"/>
              </p:cNvGraphicFramePr>
              <p:nvPr>
                <p:extLst>
                  <p:ext uri="{D42A27DB-BD31-4B8C-83A1-F6EECF244321}">
                    <p14:modId xmlns:p14="http://schemas.microsoft.com/office/powerpoint/2010/main" val="2644188854"/>
                  </p:ext>
                </p:extLst>
              </p:nvPr>
            </p:nvGraphicFramePr>
            <p:xfrm>
              <a:off x="4572000" y="2158066"/>
              <a:ext cx="4032960" cy="2540974"/>
            </p:xfrm>
            <a:graphic>
              <a:graphicData uri="http://schemas.openxmlformats.org/drawingml/2006/table">
                <a:tbl>
                  <a:tblPr firstRow="1" bandRow="1"/>
                  <a:tblGrid>
                    <a:gridCol w="746098">
                      <a:extLst>
                        <a:ext uri="{9D8B030D-6E8A-4147-A177-3AD203B41FA5}">
                          <a16:colId xmlns:a16="http://schemas.microsoft.com/office/drawing/2014/main" val="868931955"/>
                        </a:ext>
                      </a:extLst>
                    </a:gridCol>
                    <a:gridCol w="598222">
                      <a:extLst>
                        <a:ext uri="{9D8B030D-6E8A-4147-A177-3AD203B41FA5}">
                          <a16:colId xmlns:a16="http://schemas.microsoft.com/office/drawing/2014/main" val="1287237055"/>
                        </a:ext>
                      </a:extLst>
                    </a:gridCol>
                    <a:gridCol w="672160">
                      <a:extLst>
                        <a:ext uri="{9D8B030D-6E8A-4147-A177-3AD203B41FA5}">
                          <a16:colId xmlns:a16="http://schemas.microsoft.com/office/drawing/2014/main" val="3465655759"/>
                        </a:ext>
                      </a:extLst>
                    </a:gridCol>
                    <a:gridCol w="672160">
                      <a:extLst>
                        <a:ext uri="{9D8B030D-6E8A-4147-A177-3AD203B41FA5}">
                          <a16:colId xmlns:a16="http://schemas.microsoft.com/office/drawing/2014/main" val="1329429330"/>
                        </a:ext>
                      </a:extLst>
                    </a:gridCol>
                    <a:gridCol w="672160">
                      <a:extLst>
                        <a:ext uri="{9D8B030D-6E8A-4147-A177-3AD203B41FA5}">
                          <a16:colId xmlns:a16="http://schemas.microsoft.com/office/drawing/2014/main" val="1743927818"/>
                        </a:ext>
                      </a:extLst>
                    </a:gridCol>
                    <a:gridCol w="672160">
                      <a:extLst>
                        <a:ext uri="{9D8B030D-6E8A-4147-A177-3AD203B41FA5}">
                          <a16:colId xmlns:a16="http://schemas.microsoft.com/office/drawing/2014/main" val="2319326691"/>
                        </a:ext>
                      </a:extLst>
                    </a:gridCol>
                  </a:tblGrid>
                  <a:tr h="537940">
                    <a:tc>
                      <a:txBody>
                        <a:bodyPr/>
                        <a:lstStyle/>
                        <a:p>
                          <a:pPr algn="ctr"/>
                          <a:r>
                            <a:rPr lang="en-US">
                              <a:solidFill>
                                <a:schemeClr val="bg1"/>
                              </a:solidFill>
                            </a:rPr>
                            <a:t>boat</a:t>
                          </a:r>
                        </a:p>
                      </a:txBody>
                      <a:tcPr anchor="ctr" anchorCtr="1">
                        <a:solidFill>
                          <a:schemeClr val="tx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2</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2649056434"/>
                      </a:ext>
                    </a:extLst>
                  </a:tr>
                  <a:tr h="537940">
                    <a:tc>
                      <a:txBody>
                        <a:bodyPr/>
                        <a:lstStyle/>
                        <a:p>
                          <a:pPr algn="ctr"/>
                          <a:r>
                            <a:rPr lang="en-US">
                              <a:solidFill>
                                <a:schemeClr val="bg1"/>
                              </a:solidFill>
                            </a:rPr>
                            <a:t>ocean</a:t>
                          </a:r>
                        </a:p>
                      </a:txBody>
                      <a:tcPr anchor="ctr" anchorCtr="1">
                        <a:solidFill>
                          <a:schemeClr val="tx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1</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2</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737201927"/>
                      </a:ext>
                    </a:extLst>
                  </a:tr>
                  <a:tr h="389214">
                    <a:tc>
                      <a:txBody>
                        <a:bodyPr/>
                        <a:lstStyle/>
                        <a:p>
                          <a:pPr algn="ctr"/>
                          <a:r>
                            <a:rPr lang="en-US">
                              <a:solidFill>
                                <a:schemeClr val="bg1"/>
                              </a:solidFill>
                            </a:rPr>
                            <a:t>ship</a:t>
                          </a:r>
                        </a:p>
                      </a:txBody>
                      <a:tcPr anchor="ctr" anchorCtr="1">
                        <a:solidFill>
                          <a:schemeClr val="tx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1</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2123263781"/>
                      </a:ext>
                    </a:extLst>
                  </a:tr>
                  <a:tr h="537940">
                    <a:tc>
                      <a:txBody>
                        <a:bodyPr/>
                        <a:lstStyle/>
                        <a:p>
                          <a:pPr algn="ctr"/>
                          <a:r>
                            <a:rPr lang="en-US">
                              <a:solidFill>
                                <a:schemeClr val="bg1"/>
                              </a:solidFill>
                            </a:rPr>
                            <a:t>tree</a:t>
                          </a:r>
                        </a:p>
                      </a:txBody>
                      <a:tcPr anchor="ctr" anchorCtr="1">
                        <a:solidFill>
                          <a:schemeClr val="tx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3</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415134008"/>
                      </a:ext>
                    </a:extLst>
                  </a:tr>
                  <a:tr h="537940">
                    <a:tc>
                      <a:txBody>
                        <a:bodyPr/>
                        <a:lstStyle/>
                        <a:p>
                          <a:pPr algn="ctr"/>
                          <a:r>
                            <a:rPr lang="en-US">
                              <a:solidFill>
                                <a:schemeClr val="bg1"/>
                              </a:solidFill>
                            </a:rPr>
                            <a:t>wood</a:t>
                          </a:r>
                        </a:p>
                      </a:txBody>
                      <a:tcPr anchor="ctr" anchorCtr="1">
                        <a:solidFill>
                          <a:schemeClr val="tx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1</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3</m:t>
                                    </m:r>
                                  </m:sub>
                                </m:sSub>
                              </m:oMath>
                            </m:oMathPara>
                          </a14:m>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3395434470"/>
                      </a:ext>
                    </a:extLst>
                  </a:tr>
                </a:tbl>
              </a:graphicData>
            </a:graphic>
          </p:graphicFrame>
        </mc:Choice>
        <mc:Fallback xmlns="">
          <p:graphicFrame>
            <p:nvGraphicFramePr>
              <p:cNvPr id="6" name="Table 5">
                <a:extLst>
                  <a:ext uri="{FF2B5EF4-FFF2-40B4-BE49-F238E27FC236}">
                    <a16:creationId xmlns:a16="http://schemas.microsoft.com/office/drawing/2014/main" id="{F75C86A2-879B-2D6A-2EA0-B0C8209C15BE}"/>
                  </a:ext>
                </a:extLst>
              </p:cNvPr>
              <p:cNvGraphicFramePr>
                <a:graphicFrameLocks noGrp="1"/>
              </p:cNvGraphicFramePr>
              <p:nvPr>
                <p:extLst>
                  <p:ext uri="{D42A27DB-BD31-4B8C-83A1-F6EECF244321}">
                    <p14:modId xmlns:p14="http://schemas.microsoft.com/office/powerpoint/2010/main" val="2644188854"/>
                  </p:ext>
                </p:extLst>
              </p:nvPr>
            </p:nvGraphicFramePr>
            <p:xfrm>
              <a:off x="4572000" y="2158066"/>
              <a:ext cx="4032960" cy="2540974"/>
            </p:xfrm>
            <a:graphic>
              <a:graphicData uri="http://schemas.openxmlformats.org/drawingml/2006/table">
                <a:tbl>
                  <a:tblPr firstRow="1" bandRow="1"/>
                  <a:tblGrid>
                    <a:gridCol w="746098">
                      <a:extLst>
                        <a:ext uri="{9D8B030D-6E8A-4147-A177-3AD203B41FA5}">
                          <a16:colId xmlns:a16="http://schemas.microsoft.com/office/drawing/2014/main" val="868931955"/>
                        </a:ext>
                      </a:extLst>
                    </a:gridCol>
                    <a:gridCol w="598222">
                      <a:extLst>
                        <a:ext uri="{9D8B030D-6E8A-4147-A177-3AD203B41FA5}">
                          <a16:colId xmlns:a16="http://schemas.microsoft.com/office/drawing/2014/main" val="1287237055"/>
                        </a:ext>
                      </a:extLst>
                    </a:gridCol>
                    <a:gridCol w="672160">
                      <a:extLst>
                        <a:ext uri="{9D8B030D-6E8A-4147-A177-3AD203B41FA5}">
                          <a16:colId xmlns:a16="http://schemas.microsoft.com/office/drawing/2014/main" val="3465655759"/>
                        </a:ext>
                      </a:extLst>
                    </a:gridCol>
                    <a:gridCol w="672160">
                      <a:extLst>
                        <a:ext uri="{9D8B030D-6E8A-4147-A177-3AD203B41FA5}">
                          <a16:colId xmlns:a16="http://schemas.microsoft.com/office/drawing/2014/main" val="1329429330"/>
                        </a:ext>
                      </a:extLst>
                    </a:gridCol>
                    <a:gridCol w="672160">
                      <a:extLst>
                        <a:ext uri="{9D8B030D-6E8A-4147-A177-3AD203B41FA5}">
                          <a16:colId xmlns:a16="http://schemas.microsoft.com/office/drawing/2014/main" val="1743927818"/>
                        </a:ext>
                      </a:extLst>
                    </a:gridCol>
                    <a:gridCol w="672160">
                      <a:extLst>
                        <a:ext uri="{9D8B030D-6E8A-4147-A177-3AD203B41FA5}">
                          <a16:colId xmlns:a16="http://schemas.microsoft.com/office/drawing/2014/main" val="2319326691"/>
                        </a:ext>
                      </a:extLst>
                    </a:gridCol>
                  </a:tblGrid>
                  <a:tr h="537940">
                    <a:tc>
                      <a:txBody>
                        <a:bodyPr/>
                        <a:lstStyle/>
                        <a:p>
                          <a:pPr algn="ctr"/>
                          <a:r>
                            <a:rPr lang="en-US">
                              <a:solidFill>
                                <a:schemeClr val="bg1"/>
                              </a:solidFill>
                            </a:rPr>
                            <a:t>boat</a:t>
                          </a:r>
                        </a:p>
                      </a:txBody>
                      <a:tcPr anchor="ctr" anchorCtr="1">
                        <a:solidFill>
                          <a:schemeClr val="tx2">
                            <a:lumMod val="75000"/>
                          </a:schemeClr>
                        </a:solidFill>
                      </a:tcPr>
                    </a:tc>
                    <a:tc>
                      <a:txBody>
                        <a:bodyPr/>
                        <a:lstStyle/>
                        <a:p>
                          <a:endParaRPr lang="en-US"/>
                        </a:p>
                      </a:txBody>
                      <a:tcPr anchor="ctr" anchorCtr="1">
                        <a:blipFill>
                          <a:blip r:embed="rId5"/>
                          <a:stretch>
                            <a:fillRect l="-125253" t="-2273" r="-447475" b="-376136"/>
                          </a:stretch>
                        </a:blip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2649056434"/>
                      </a:ext>
                    </a:extLst>
                  </a:tr>
                  <a:tr h="537940">
                    <a:tc>
                      <a:txBody>
                        <a:bodyPr/>
                        <a:lstStyle/>
                        <a:p>
                          <a:pPr algn="ctr"/>
                          <a:r>
                            <a:rPr lang="en-US">
                              <a:solidFill>
                                <a:schemeClr val="bg1"/>
                              </a:solidFill>
                            </a:rPr>
                            <a:t>ocean</a:t>
                          </a:r>
                        </a:p>
                      </a:txBody>
                      <a:tcPr anchor="ctr" anchorCtr="1">
                        <a:solidFill>
                          <a:schemeClr val="tx2">
                            <a:lumMod val="75000"/>
                          </a:schemeClr>
                        </a:solidFill>
                      </a:tcPr>
                    </a:tc>
                    <a:tc>
                      <a:txBody>
                        <a:bodyPr/>
                        <a:lstStyle/>
                        <a:p>
                          <a:endParaRPr lang="en-US"/>
                        </a:p>
                      </a:txBody>
                      <a:tcPr anchor="ctr" anchorCtr="1">
                        <a:blipFill>
                          <a:blip r:embed="rId5"/>
                          <a:stretch>
                            <a:fillRect l="-125253" t="-101124" r="-447475" b="-271910"/>
                          </a:stretch>
                        </a:blipFill>
                      </a:tcPr>
                    </a:tc>
                    <a:tc>
                      <a:txBody>
                        <a:bodyPr/>
                        <a:lstStyle/>
                        <a:p>
                          <a:endParaRPr lang="en-US"/>
                        </a:p>
                      </a:txBody>
                      <a:tcPr anchor="ctr" anchorCtr="1">
                        <a:blipFill>
                          <a:blip r:embed="rId5"/>
                          <a:stretch>
                            <a:fillRect l="-202727" t="-101124" r="-302727" b="-271910"/>
                          </a:stretch>
                        </a:blip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737201927"/>
                      </a:ext>
                    </a:extLst>
                  </a:tr>
                  <a:tr h="389214">
                    <a:tc>
                      <a:txBody>
                        <a:bodyPr/>
                        <a:lstStyle/>
                        <a:p>
                          <a:pPr algn="ctr"/>
                          <a:r>
                            <a:rPr lang="en-US">
                              <a:solidFill>
                                <a:schemeClr val="bg1"/>
                              </a:solidFill>
                            </a:rPr>
                            <a:t>ship</a:t>
                          </a:r>
                        </a:p>
                      </a:txBody>
                      <a:tcPr anchor="ctr" anchorCtr="1">
                        <a:solidFill>
                          <a:schemeClr val="tx2">
                            <a:lumMod val="75000"/>
                          </a:schemeClr>
                        </a:solidFill>
                      </a:tcPr>
                    </a:tc>
                    <a:tc>
                      <a:txBody>
                        <a:bodyPr/>
                        <a:lstStyle/>
                        <a:p>
                          <a:endParaRPr lang="en-US"/>
                        </a:p>
                      </a:txBody>
                      <a:tcPr anchor="ctr" anchorCtr="1">
                        <a:blipFill>
                          <a:blip r:embed="rId5"/>
                          <a:stretch>
                            <a:fillRect l="-125253" t="-284127" r="-447475" b="-284127"/>
                          </a:stretch>
                        </a:blip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2123263781"/>
                      </a:ext>
                    </a:extLst>
                  </a:tr>
                  <a:tr h="537940">
                    <a:tc>
                      <a:txBody>
                        <a:bodyPr/>
                        <a:lstStyle/>
                        <a:p>
                          <a:pPr algn="ctr"/>
                          <a:r>
                            <a:rPr lang="en-US">
                              <a:solidFill>
                                <a:schemeClr val="bg1"/>
                              </a:solidFill>
                            </a:rPr>
                            <a:t>tree</a:t>
                          </a:r>
                        </a:p>
                      </a:txBody>
                      <a:tcPr anchor="ctr" anchorCtr="1">
                        <a:solidFill>
                          <a:schemeClr val="tx2">
                            <a:lumMod val="75000"/>
                          </a:schemeClr>
                        </a:solidFill>
                      </a:tcPr>
                    </a:tc>
                    <a:tc>
                      <a:txBody>
                        <a:bodyPr/>
                        <a:lstStyle/>
                        <a:p>
                          <a:endParaRPr lang="en-US"/>
                        </a:p>
                      </a:txBody>
                      <a:tcPr anchor="ctr" anchorCtr="1">
                        <a:blipFill>
                          <a:blip r:embed="rId5"/>
                          <a:stretch>
                            <a:fillRect l="-125253" t="-271910" r="-447475" b="-101124"/>
                          </a:stretch>
                        </a:blip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415134008"/>
                      </a:ext>
                    </a:extLst>
                  </a:tr>
                  <a:tr h="537940">
                    <a:tc>
                      <a:txBody>
                        <a:bodyPr/>
                        <a:lstStyle/>
                        <a:p>
                          <a:pPr algn="ctr"/>
                          <a:r>
                            <a:rPr lang="en-US">
                              <a:solidFill>
                                <a:schemeClr val="bg1"/>
                              </a:solidFill>
                            </a:rPr>
                            <a:t>wood</a:t>
                          </a:r>
                        </a:p>
                      </a:txBody>
                      <a:tcPr anchor="ctr" anchorCtr="1">
                        <a:solidFill>
                          <a:schemeClr val="tx2">
                            <a:lumMod val="75000"/>
                          </a:schemeClr>
                        </a:solidFill>
                      </a:tcPr>
                    </a:tc>
                    <a:tc>
                      <a:txBody>
                        <a:bodyPr/>
                        <a:lstStyle/>
                        <a:p>
                          <a:endParaRPr lang="en-US"/>
                        </a:p>
                      </a:txBody>
                      <a:tcPr anchor="ctr" anchorCtr="1">
                        <a:blipFill>
                          <a:blip r:embed="rId5"/>
                          <a:stretch>
                            <a:fillRect l="-125253" t="-376136" r="-447475" b="-2273"/>
                          </a:stretch>
                        </a:blipFill>
                      </a:tcPr>
                    </a:tc>
                    <a:tc>
                      <a:txBody>
                        <a:bodyPr/>
                        <a:lstStyle/>
                        <a:p>
                          <a:endParaRPr lang="en-US"/>
                        </a:p>
                      </a:txBody>
                      <a:tcPr anchor="ctr" anchorCtr="1">
                        <a:blipFill>
                          <a:blip r:embed="rId5"/>
                          <a:stretch>
                            <a:fillRect l="-202727" t="-376136" r="-302727" b="-2273"/>
                          </a:stretch>
                        </a:blip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tc>
                      <a:txBody>
                        <a:bodyPr/>
                        <a:lstStyle/>
                        <a:p>
                          <a:pPr algn="ctr"/>
                          <a:endParaRPr lang="en-US" sz="1600">
                            <a:solidFill>
                              <a:schemeClr val="bg1">
                                <a:lumMod val="10000"/>
                              </a:schemeClr>
                            </a:solidFill>
                          </a:endParaRPr>
                        </a:p>
                      </a:txBody>
                      <a:tcPr anchor="ctr" anchorCtr="1">
                        <a:solidFill>
                          <a:schemeClr val="tx2">
                            <a:lumMod val="20000"/>
                            <a:lumOff val="80000"/>
                          </a:schemeClr>
                        </a:solidFill>
                      </a:tcPr>
                    </a:tc>
                    <a:extLst>
                      <a:ext uri="{0D108BD9-81ED-4DB2-BD59-A6C34878D82A}">
                        <a16:rowId xmlns:a16="http://schemas.microsoft.com/office/drawing/2014/main" val="3395434470"/>
                      </a:ext>
                    </a:extLst>
                  </a:tr>
                </a:tbl>
              </a:graphicData>
            </a:graphic>
          </p:graphicFrame>
        </mc:Fallback>
      </mc:AlternateContent>
      <p:sp>
        <p:nvSpPr>
          <p:cNvPr id="3" name="TextBox 2">
            <a:extLst>
              <a:ext uri="{FF2B5EF4-FFF2-40B4-BE49-F238E27FC236}">
                <a16:creationId xmlns:a16="http://schemas.microsoft.com/office/drawing/2014/main" id="{05C68C46-59DE-33A0-8811-64EE5A68329A}"/>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15484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16">
            <a:extLst>
              <a:ext uri="{FF2B5EF4-FFF2-40B4-BE49-F238E27FC236}">
                <a16:creationId xmlns:a16="http://schemas.microsoft.com/office/drawing/2014/main" id="{F50A0343-5AA4-E2A6-8216-756D47D18380}"/>
              </a:ext>
            </a:extLst>
          </p:cNvPr>
          <p:cNvSpPr txBox="1"/>
          <p:nvPr/>
        </p:nvSpPr>
        <p:spPr>
          <a:xfrm>
            <a:off x="1177824" y="590737"/>
            <a:ext cx="6788350" cy="698525"/>
          </a:xfrm>
          <a:prstGeom prst="rect">
            <a:avLst/>
          </a:prstGeom>
        </p:spPr>
        <p:txBody>
          <a:bodyPr lIns="0" tIns="0" rIns="0" bIns="0" rtlCol="0" anchor="t">
            <a:spAutoFit/>
          </a:bodyPr>
          <a:lstStyle/>
          <a:p>
            <a:pPr algn="ctr">
              <a:lnSpc>
                <a:spcPts val="6200"/>
              </a:lnSpc>
            </a:pPr>
            <a:r>
              <a:rPr lang="en-US" sz="3500">
                <a:solidFill>
                  <a:srgbClr val="000000"/>
                </a:solidFill>
                <a:latin typeface="Montserrat Extra-Bold"/>
              </a:rPr>
              <a:t>Thành </a:t>
            </a:r>
            <a:r>
              <a:rPr lang="en-US" sz="3500" err="1">
                <a:solidFill>
                  <a:srgbClr val="000000"/>
                </a:solidFill>
                <a:latin typeface="Montserrat Extra-Bold"/>
              </a:rPr>
              <a:t>viên</a:t>
            </a:r>
            <a:endParaRPr lang="en-US" sz="3500">
              <a:solidFill>
                <a:srgbClr val="000000"/>
              </a:solidFill>
              <a:latin typeface="Montserrat Extra-Bold"/>
            </a:endParaRPr>
          </a:p>
        </p:txBody>
      </p:sp>
      <p:sp>
        <p:nvSpPr>
          <p:cNvPr id="39" name="TextBox 38">
            <a:extLst>
              <a:ext uri="{FF2B5EF4-FFF2-40B4-BE49-F238E27FC236}">
                <a16:creationId xmlns:a16="http://schemas.microsoft.com/office/drawing/2014/main" id="{E797068E-A09D-4D5F-4325-CEE7320E9790}"/>
              </a:ext>
            </a:extLst>
          </p:cNvPr>
          <p:cNvSpPr txBox="1"/>
          <p:nvPr/>
        </p:nvSpPr>
        <p:spPr>
          <a:xfrm>
            <a:off x="1299004" y="3576973"/>
            <a:ext cx="1938714" cy="307777"/>
          </a:xfrm>
          <a:prstGeom prst="rect">
            <a:avLst/>
          </a:prstGeom>
          <a:noFill/>
        </p:spPr>
        <p:txBody>
          <a:bodyPr wrap="square" rtlCol="0">
            <a:spAutoFit/>
          </a:bodyPr>
          <a:lstStyle/>
          <a:p>
            <a:r>
              <a:rPr lang="en-US" b="1" err="1"/>
              <a:t>Nguyễn</a:t>
            </a:r>
            <a:r>
              <a:rPr lang="en-US" b="1"/>
              <a:t> Hoàng Long</a:t>
            </a:r>
          </a:p>
        </p:txBody>
      </p:sp>
      <p:sp>
        <p:nvSpPr>
          <p:cNvPr id="40" name="TextBox 39">
            <a:extLst>
              <a:ext uri="{FF2B5EF4-FFF2-40B4-BE49-F238E27FC236}">
                <a16:creationId xmlns:a16="http://schemas.microsoft.com/office/drawing/2014/main" id="{59EB9ED2-11BC-62EC-8483-68AB3957479B}"/>
              </a:ext>
            </a:extLst>
          </p:cNvPr>
          <p:cNvSpPr txBox="1"/>
          <p:nvPr/>
        </p:nvSpPr>
        <p:spPr>
          <a:xfrm>
            <a:off x="3636162" y="3576973"/>
            <a:ext cx="1871673" cy="307777"/>
          </a:xfrm>
          <a:prstGeom prst="rect">
            <a:avLst/>
          </a:prstGeom>
          <a:noFill/>
        </p:spPr>
        <p:txBody>
          <a:bodyPr wrap="square" rtlCol="0">
            <a:spAutoFit/>
          </a:bodyPr>
          <a:lstStyle/>
          <a:p>
            <a:r>
              <a:rPr lang="en-US" b="1" err="1"/>
              <a:t>Đặng</a:t>
            </a:r>
            <a:r>
              <a:rPr lang="en-US" b="1"/>
              <a:t> </a:t>
            </a:r>
            <a:r>
              <a:rPr lang="en-US" b="1" err="1"/>
              <a:t>Thị</a:t>
            </a:r>
            <a:r>
              <a:rPr lang="en-US" b="1"/>
              <a:t> </a:t>
            </a:r>
            <a:r>
              <a:rPr lang="en-US" b="1" err="1"/>
              <a:t>Tường</a:t>
            </a:r>
            <a:r>
              <a:rPr lang="en-US" b="1"/>
              <a:t> </a:t>
            </a:r>
            <a:r>
              <a:rPr lang="en-US" b="1" err="1"/>
              <a:t>Vy</a:t>
            </a:r>
            <a:endParaRPr lang="en-US" b="1"/>
          </a:p>
        </p:txBody>
      </p:sp>
      <p:sp>
        <p:nvSpPr>
          <p:cNvPr id="41" name="TextBox 40">
            <a:extLst>
              <a:ext uri="{FF2B5EF4-FFF2-40B4-BE49-F238E27FC236}">
                <a16:creationId xmlns:a16="http://schemas.microsoft.com/office/drawing/2014/main" id="{C07E1B81-B7D8-DCCC-202C-D62FAF844800}"/>
              </a:ext>
            </a:extLst>
          </p:cNvPr>
          <p:cNvSpPr txBox="1"/>
          <p:nvPr/>
        </p:nvSpPr>
        <p:spPr>
          <a:xfrm>
            <a:off x="5930853" y="3568963"/>
            <a:ext cx="1804632" cy="307777"/>
          </a:xfrm>
          <a:prstGeom prst="rect">
            <a:avLst/>
          </a:prstGeom>
          <a:noFill/>
        </p:spPr>
        <p:txBody>
          <a:bodyPr wrap="square" rtlCol="0">
            <a:spAutoFit/>
          </a:bodyPr>
          <a:lstStyle/>
          <a:p>
            <a:r>
              <a:rPr lang="en-US" b="1"/>
              <a:t>Trần Phương Thảo</a:t>
            </a:r>
          </a:p>
        </p:txBody>
      </p:sp>
      <p:sp>
        <p:nvSpPr>
          <p:cNvPr id="42" name="TextBox 41">
            <a:extLst>
              <a:ext uri="{FF2B5EF4-FFF2-40B4-BE49-F238E27FC236}">
                <a16:creationId xmlns:a16="http://schemas.microsoft.com/office/drawing/2014/main" id="{CF22B0A9-508E-5233-9A94-996861C0EAAD}"/>
              </a:ext>
            </a:extLst>
          </p:cNvPr>
          <p:cNvSpPr txBox="1"/>
          <p:nvPr/>
        </p:nvSpPr>
        <p:spPr>
          <a:xfrm>
            <a:off x="1775726" y="3876740"/>
            <a:ext cx="985269" cy="307777"/>
          </a:xfrm>
          <a:prstGeom prst="rect">
            <a:avLst/>
          </a:prstGeom>
          <a:noFill/>
        </p:spPr>
        <p:txBody>
          <a:bodyPr wrap="square" rtlCol="0">
            <a:spAutoFit/>
          </a:bodyPr>
          <a:lstStyle/>
          <a:p>
            <a:r>
              <a:rPr lang="en-US" i="1"/>
              <a:t>20521568</a:t>
            </a:r>
          </a:p>
        </p:txBody>
      </p:sp>
      <p:sp>
        <p:nvSpPr>
          <p:cNvPr id="43" name="TextBox 42">
            <a:extLst>
              <a:ext uri="{FF2B5EF4-FFF2-40B4-BE49-F238E27FC236}">
                <a16:creationId xmlns:a16="http://schemas.microsoft.com/office/drawing/2014/main" id="{8CA2BDA0-9C00-B8FC-FCA0-413BA8D80098}"/>
              </a:ext>
            </a:extLst>
          </p:cNvPr>
          <p:cNvSpPr txBox="1"/>
          <p:nvPr/>
        </p:nvSpPr>
        <p:spPr>
          <a:xfrm>
            <a:off x="4100596" y="3884750"/>
            <a:ext cx="1036180" cy="307777"/>
          </a:xfrm>
          <a:prstGeom prst="rect">
            <a:avLst/>
          </a:prstGeom>
          <a:noFill/>
        </p:spPr>
        <p:txBody>
          <a:bodyPr wrap="square" rtlCol="0">
            <a:spAutoFit/>
          </a:bodyPr>
          <a:lstStyle/>
          <a:p>
            <a:r>
              <a:rPr lang="en-US" i="1"/>
              <a:t>20522176</a:t>
            </a:r>
          </a:p>
        </p:txBody>
      </p:sp>
      <p:sp>
        <p:nvSpPr>
          <p:cNvPr id="44" name="TextBox 43">
            <a:extLst>
              <a:ext uri="{FF2B5EF4-FFF2-40B4-BE49-F238E27FC236}">
                <a16:creationId xmlns:a16="http://schemas.microsoft.com/office/drawing/2014/main" id="{322F8EFD-C399-9E06-6EF6-B387BF78D4A0}"/>
              </a:ext>
            </a:extLst>
          </p:cNvPr>
          <p:cNvSpPr txBox="1"/>
          <p:nvPr/>
        </p:nvSpPr>
        <p:spPr>
          <a:xfrm>
            <a:off x="6340532" y="3884750"/>
            <a:ext cx="985274" cy="307777"/>
          </a:xfrm>
          <a:prstGeom prst="rect">
            <a:avLst/>
          </a:prstGeom>
          <a:noFill/>
        </p:spPr>
        <p:txBody>
          <a:bodyPr wrap="square" rtlCol="0">
            <a:spAutoFit/>
          </a:bodyPr>
          <a:lstStyle/>
          <a:p>
            <a:r>
              <a:rPr lang="en-US" i="1"/>
              <a:t>20521938</a:t>
            </a:r>
          </a:p>
        </p:txBody>
      </p:sp>
      <p:grpSp>
        <p:nvGrpSpPr>
          <p:cNvPr id="6" name="Group 5">
            <a:extLst>
              <a:ext uri="{FF2B5EF4-FFF2-40B4-BE49-F238E27FC236}">
                <a16:creationId xmlns:a16="http://schemas.microsoft.com/office/drawing/2014/main" id="{35D02248-ADB3-F9B6-0804-37E683E58466}"/>
              </a:ext>
            </a:extLst>
          </p:cNvPr>
          <p:cNvGrpSpPr/>
          <p:nvPr/>
        </p:nvGrpSpPr>
        <p:grpSpPr>
          <a:xfrm>
            <a:off x="1229425" y="1564940"/>
            <a:ext cx="2077868" cy="1983246"/>
            <a:chOff x="1184174" y="1564940"/>
            <a:chExt cx="2077868" cy="1983246"/>
          </a:xfrm>
        </p:grpSpPr>
        <p:grpSp>
          <p:nvGrpSpPr>
            <p:cNvPr id="23" name="Group 4">
              <a:extLst>
                <a:ext uri="{FF2B5EF4-FFF2-40B4-BE49-F238E27FC236}">
                  <a16:creationId xmlns:a16="http://schemas.microsoft.com/office/drawing/2014/main" id="{172F5562-DC97-8186-85EA-E6683480BB58}"/>
                </a:ext>
              </a:extLst>
            </p:cNvPr>
            <p:cNvGrpSpPr>
              <a:grpSpLocks noChangeAspect="1"/>
            </p:cNvGrpSpPr>
            <p:nvPr/>
          </p:nvGrpSpPr>
          <p:grpSpPr>
            <a:xfrm>
              <a:off x="1184174" y="1564940"/>
              <a:ext cx="2077868" cy="1983246"/>
              <a:chOff x="-156812" y="-5088"/>
              <a:chExt cx="6663624" cy="6360176"/>
            </a:xfrm>
            <a:solidFill>
              <a:schemeClr val="accent1">
                <a:lumMod val="20000"/>
                <a:lumOff val="80000"/>
              </a:schemeClr>
            </a:solidFill>
          </p:grpSpPr>
          <p:sp>
            <p:nvSpPr>
              <p:cNvPr id="24" name="Freeform 5">
                <a:extLst>
                  <a:ext uri="{FF2B5EF4-FFF2-40B4-BE49-F238E27FC236}">
                    <a16:creationId xmlns:a16="http://schemas.microsoft.com/office/drawing/2014/main" id="{1EA4D1CE-56DE-898E-ADFE-1E1BF77B554F}"/>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grpFill/>
            </p:spPr>
            <p:txBody>
              <a:bodyPr/>
              <a:lstStyle/>
              <a:p>
                <a:endParaRPr lang="en-US"/>
              </a:p>
            </p:txBody>
          </p:sp>
          <p:sp>
            <p:nvSpPr>
              <p:cNvPr id="25" name="Freeform 6">
                <a:extLst>
                  <a:ext uri="{FF2B5EF4-FFF2-40B4-BE49-F238E27FC236}">
                    <a16:creationId xmlns:a16="http://schemas.microsoft.com/office/drawing/2014/main" id="{BC079DB3-5A6A-EBCD-D1F5-0FA31F38B670}"/>
                  </a:ext>
                </a:extLst>
              </p:cNvPr>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grpFill/>
              <a:ln w="12700">
                <a:solidFill>
                  <a:srgbClr val="000000"/>
                </a:solidFill>
              </a:ln>
            </p:spPr>
            <p:txBody>
              <a:bodyPr/>
              <a:lstStyle/>
              <a:p>
                <a:endParaRPr lang="en-US"/>
              </a:p>
            </p:txBody>
          </p:sp>
        </p:grpSp>
        <p:pic>
          <p:nvPicPr>
            <p:cNvPr id="5" name="Picture 4">
              <a:extLst>
                <a:ext uri="{FF2B5EF4-FFF2-40B4-BE49-F238E27FC236}">
                  <a16:creationId xmlns:a16="http://schemas.microsoft.com/office/drawing/2014/main" id="{0B1DA051-A6D4-4D72-2902-562A64E590CD}"/>
                </a:ext>
              </a:extLst>
            </p:cNvPr>
            <p:cNvPicPr>
              <a:picLocks noChangeAspect="1"/>
            </p:cNvPicPr>
            <p:nvPr/>
          </p:nvPicPr>
          <p:blipFill>
            <a:blip r:embed="rId2"/>
            <a:stretch>
              <a:fillRect/>
            </a:stretch>
          </p:blipFill>
          <p:spPr>
            <a:xfrm>
              <a:off x="1408515" y="1711901"/>
              <a:ext cx="1679817" cy="1690407"/>
            </a:xfrm>
            <a:prstGeom prst="rect">
              <a:avLst/>
            </a:prstGeom>
          </p:spPr>
        </p:pic>
      </p:grpSp>
      <p:grpSp>
        <p:nvGrpSpPr>
          <p:cNvPr id="8" name="Group 7">
            <a:extLst>
              <a:ext uri="{FF2B5EF4-FFF2-40B4-BE49-F238E27FC236}">
                <a16:creationId xmlns:a16="http://schemas.microsoft.com/office/drawing/2014/main" id="{A0C4507F-9488-4E6E-A97B-5599FD900063}"/>
              </a:ext>
            </a:extLst>
          </p:cNvPr>
          <p:cNvGrpSpPr/>
          <p:nvPr/>
        </p:nvGrpSpPr>
        <p:grpSpPr>
          <a:xfrm>
            <a:off x="3548241" y="1616253"/>
            <a:ext cx="2047513" cy="1954274"/>
            <a:chOff x="3548241" y="1616253"/>
            <a:chExt cx="2047513" cy="1954274"/>
          </a:xfrm>
        </p:grpSpPr>
        <p:grpSp>
          <p:nvGrpSpPr>
            <p:cNvPr id="29" name="Group 4">
              <a:extLst>
                <a:ext uri="{FF2B5EF4-FFF2-40B4-BE49-F238E27FC236}">
                  <a16:creationId xmlns:a16="http://schemas.microsoft.com/office/drawing/2014/main" id="{CE789CD1-CC39-7A82-260E-893C1565B209}"/>
                </a:ext>
              </a:extLst>
            </p:cNvPr>
            <p:cNvGrpSpPr>
              <a:grpSpLocks noChangeAspect="1"/>
            </p:cNvGrpSpPr>
            <p:nvPr/>
          </p:nvGrpSpPr>
          <p:grpSpPr>
            <a:xfrm>
              <a:off x="3548241" y="1616253"/>
              <a:ext cx="2047513" cy="1954274"/>
              <a:chOff x="-156812" y="-5088"/>
              <a:chExt cx="6663624" cy="6360176"/>
            </a:xfrm>
            <a:solidFill>
              <a:schemeClr val="bg2">
                <a:lumMod val="40000"/>
                <a:lumOff val="60000"/>
              </a:schemeClr>
            </a:solidFill>
          </p:grpSpPr>
          <p:sp>
            <p:nvSpPr>
              <p:cNvPr id="30" name="Freeform 5">
                <a:extLst>
                  <a:ext uri="{FF2B5EF4-FFF2-40B4-BE49-F238E27FC236}">
                    <a16:creationId xmlns:a16="http://schemas.microsoft.com/office/drawing/2014/main" id="{6133AACF-37FE-6499-2F26-546125889D17}"/>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grpFill/>
            </p:spPr>
            <p:txBody>
              <a:bodyPr/>
              <a:lstStyle/>
              <a:p>
                <a:endParaRPr lang="en-US"/>
              </a:p>
            </p:txBody>
          </p:sp>
          <p:sp>
            <p:nvSpPr>
              <p:cNvPr id="31" name="Freeform 6">
                <a:extLst>
                  <a:ext uri="{FF2B5EF4-FFF2-40B4-BE49-F238E27FC236}">
                    <a16:creationId xmlns:a16="http://schemas.microsoft.com/office/drawing/2014/main" id="{B25F73AF-59EC-1A7F-6D5C-664EB4723B60}"/>
                  </a:ext>
                </a:extLst>
              </p:cNvPr>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grpFill/>
              <a:ln w="12700">
                <a:solidFill>
                  <a:srgbClr val="000000"/>
                </a:solidFill>
              </a:ln>
            </p:spPr>
            <p:txBody>
              <a:bodyPr/>
              <a:lstStyle/>
              <a:p>
                <a:endParaRPr lang="en-US"/>
              </a:p>
            </p:txBody>
          </p:sp>
        </p:grpSp>
        <p:pic>
          <p:nvPicPr>
            <p:cNvPr id="3" name="Picture 2" descr="A picture containing sketch, drawing, child, cartoon&#10;&#10;Description automatically generated">
              <a:extLst>
                <a:ext uri="{FF2B5EF4-FFF2-40B4-BE49-F238E27FC236}">
                  <a16:creationId xmlns:a16="http://schemas.microsoft.com/office/drawing/2014/main" id="{7D3FD338-553D-ADF2-2E03-65E0F346DC80}"/>
                </a:ext>
              </a:extLst>
            </p:cNvPr>
            <p:cNvPicPr>
              <a:picLocks noChangeAspect="1"/>
            </p:cNvPicPr>
            <p:nvPr/>
          </p:nvPicPr>
          <p:blipFill>
            <a:blip r:embed="rId3"/>
            <a:stretch>
              <a:fillRect/>
            </a:stretch>
          </p:blipFill>
          <p:spPr>
            <a:xfrm>
              <a:off x="3738570" y="1756231"/>
              <a:ext cx="1666854" cy="1666854"/>
            </a:xfrm>
            <a:prstGeom prst="ellipse">
              <a:avLst/>
            </a:prstGeom>
          </p:spPr>
        </p:pic>
      </p:grpSp>
      <p:grpSp>
        <p:nvGrpSpPr>
          <p:cNvPr id="9" name="Group 8">
            <a:extLst>
              <a:ext uri="{FF2B5EF4-FFF2-40B4-BE49-F238E27FC236}">
                <a16:creationId xmlns:a16="http://schemas.microsoft.com/office/drawing/2014/main" id="{90CE44C6-A0A5-68C7-DDA8-F5C4A1E5A853}"/>
              </a:ext>
            </a:extLst>
          </p:cNvPr>
          <p:cNvGrpSpPr/>
          <p:nvPr/>
        </p:nvGrpSpPr>
        <p:grpSpPr>
          <a:xfrm>
            <a:off x="5822559" y="1641328"/>
            <a:ext cx="2021221" cy="1929179"/>
            <a:chOff x="5822559" y="1641328"/>
            <a:chExt cx="2021221" cy="1929179"/>
          </a:xfrm>
        </p:grpSpPr>
        <p:grpSp>
          <p:nvGrpSpPr>
            <p:cNvPr id="32" name="Group 4">
              <a:extLst>
                <a:ext uri="{FF2B5EF4-FFF2-40B4-BE49-F238E27FC236}">
                  <a16:creationId xmlns:a16="http://schemas.microsoft.com/office/drawing/2014/main" id="{AC6924D8-59C2-2043-31CD-3A386E7F38AC}"/>
                </a:ext>
              </a:extLst>
            </p:cNvPr>
            <p:cNvGrpSpPr>
              <a:grpSpLocks noChangeAspect="1"/>
            </p:cNvGrpSpPr>
            <p:nvPr/>
          </p:nvGrpSpPr>
          <p:grpSpPr>
            <a:xfrm>
              <a:off x="5822559" y="1641328"/>
              <a:ext cx="2021221" cy="1929179"/>
              <a:chOff x="-156812" y="-5088"/>
              <a:chExt cx="6663624" cy="6360176"/>
            </a:xfrm>
            <a:solidFill>
              <a:schemeClr val="accent2">
                <a:lumMod val="40000"/>
                <a:lumOff val="60000"/>
              </a:schemeClr>
            </a:solidFill>
          </p:grpSpPr>
          <p:sp>
            <p:nvSpPr>
              <p:cNvPr id="33" name="Freeform 5">
                <a:extLst>
                  <a:ext uri="{FF2B5EF4-FFF2-40B4-BE49-F238E27FC236}">
                    <a16:creationId xmlns:a16="http://schemas.microsoft.com/office/drawing/2014/main" id="{6779A13D-B939-BA9C-DEB8-71F16E678FF9}"/>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grpFill/>
            </p:spPr>
            <p:txBody>
              <a:bodyPr/>
              <a:lstStyle/>
              <a:p>
                <a:endParaRPr lang="en-US"/>
              </a:p>
            </p:txBody>
          </p:sp>
          <p:sp>
            <p:nvSpPr>
              <p:cNvPr id="34" name="Freeform 6">
                <a:extLst>
                  <a:ext uri="{FF2B5EF4-FFF2-40B4-BE49-F238E27FC236}">
                    <a16:creationId xmlns:a16="http://schemas.microsoft.com/office/drawing/2014/main" id="{36FF0808-BF13-CF17-212D-037BDFE2AE89}"/>
                  </a:ext>
                </a:extLst>
              </p:cNvPr>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grpFill/>
              <a:ln w="12700">
                <a:solidFill>
                  <a:srgbClr val="000000"/>
                </a:solidFill>
              </a:ln>
            </p:spPr>
            <p:txBody>
              <a:bodyPr/>
              <a:lstStyle/>
              <a:p>
                <a:endParaRPr lang="en-US"/>
              </a:p>
            </p:txBody>
          </p:sp>
        </p:grpSp>
        <p:pic>
          <p:nvPicPr>
            <p:cNvPr id="7" name="Picture 6" descr="A picture containing drawing, clipart, illustration, cartoon&#10;&#10;Description automatically generated">
              <a:extLst>
                <a:ext uri="{FF2B5EF4-FFF2-40B4-BE49-F238E27FC236}">
                  <a16:creationId xmlns:a16="http://schemas.microsoft.com/office/drawing/2014/main" id="{06419AE4-6E2A-4C04-3006-C29349CB7D56}"/>
                </a:ext>
              </a:extLst>
            </p:cNvPr>
            <p:cNvPicPr>
              <a:picLocks noChangeAspect="1"/>
            </p:cNvPicPr>
            <p:nvPr/>
          </p:nvPicPr>
          <p:blipFill>
            <a:blip r:embed="rId4"/>
            <a:stretch>
              <a:fillRect/>
            </a:stretch>
          </p:blipFill>
          <p:spPr>
            <a:xfrm>
              <a:off x="5991533" y="1779630"/>
              <a:ext cx="1682496" cy="1682496"/>
            </a:xfrm>
            <a:prstGeom prst="ellipse">
              <a:avLst/>
            </a:prstGeom>
          </p:spPr>
        </p:pic>
      </p:grpSp>
      <p:sp>
        <p:nvSpPr>
          <p:cNvPr id="2" name="TextBox 1">
            <a:extLst>
              <a:ext uri="{FF2B5EF4-FFF2-40B4-BE49-F238E27FC236}">
                <a16:creationId xmlns:a16="http://schemas.microsoft.com/office/drawing/2014/main" id="{85D98EB3-6C06-FBDE-2C76-E62DFBD03268}"/>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1086599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8" name="Group 7">
            <a:extLst>
              <a:ext uri="{FF2B5EF4-FFF2-40B4-BE49-F238E27FC236}">
                <a16:creationId xmlns:a16="http://schemas.microsoft.com/office/drawing/2014/main" id="{0308E938-143C-62EF-633A-4EB9D673E59C}"/>
              </a:ext>
            </a:extLst>
          </p:cNvPr>
          <p:cNvGrpSpPr/>
          <p:nvPr/>
        </p:nvGrpSpPr>
        <p:grpSpPr>
          <a:xfrm>
            <a:off x="634836" y="1145399"/>
            <a:ext cx="2867118" cy="1025859"/>
            <a:chOff x="2254951" y="1785526"/>
            <a:chExt cx="2867118" cy="1025859"/>
          </a:xfrm>
        </p:grpSpPr>
        <p:sp>
          <p:nvSpPr>
            <p:cNvPr id="7" name="Google Shape;369;p44">
              <a:extLst>
                <a:ext uri="{FF2B5EF4-FFF2-40B4-BE49-F238E27FC236}">
                  <a16:creationId xmlns:a16="http://schemas.microsoft.com/office/drawing/2014/main" id="{5A85FF30-5E8D-F47F-E78E-D61CDABEABCE}"/>
                </a:ext>
              </a:extLst>
            </p:cNvPr>
            <p:cNvSpPr/>
            <p:nvPr/>
          </p:nvSpPr>
          <p:spPr>
            <a:xfrm>
              <a:off x="2254951" y="1785526"/>
              <a:ext cx="2867118" cy="1025859"/>
            </a:xfrm>
            <a:custGeom>
              <a:avLst/>
              <a:gdLst/>
              <a:ahLst/>
              <a:cxnLst/>
              <a:rect l="l" t="t" r="r" b="b"/>
              <a:pathLst>
                <a:path w="93399" h="72028" extrusionOk="0">
                  <a:moveTo>
                    <a:pt x="59172" y="16739"/>
                  </a:moveTo>
                  <a:cubicBezTo>
                    <a:pt x="59224" y="16739"/>
                    <a:pt x="59301" y="16739"/>
                    <a:pt x="59353" y="16765"/>
                  </a:cubicBezTo>
                  <a:cubicBezTo>
                    <a:pt x="59327" y="16791"/>
                    <a:pt x="59301" y="16817"/>
                    <a:pt x="59276" y="16843"/>
                  </a:cubicBezTo>
                  <a:cubicBezTo>
                    <a:pt x="59250" y="16791"/>
                    <a:pt x="59198" y="16765"/>
                    <a:pt x="59172" y="16739"/>
                  </a:cubicBezTo>
                  <a:close/>
                  <a:moveTo>
                    <a:pt x="32572" y="17075"/>
                  </a:moveTo>
                  <a:cubicBezTo>
                    <a:pt x="32572" y="17127"/>
                    <a:pt x="32572" y="17204"/>
                    <a:pt x="32624" y="17282"/>
                  </a:cubicBezTo>
                  <a:cubicBezTo>
                    <a:pt x="32546" y="17282"/>
                    <a:pt x="32469" y="17256"/>
                    <a:pt x="32391" y="17256"/>
                  </a:cubicBezTo>
                  <a:cubicBezTo>
                    <a:pt x="32443" y="17179"/>
                    <a:pt x="32520" y="17127"/>
                    <a:pt x="32572" y="17075"/>
                  </a:cubicBezTo>
                  <a:close/>
                  <a:moveTo>
                    <a:pt x="65738" y="17282"/>
                  </a:moveTo>
                  <a:lnTo>
                    <a:pt x="65738" y="17282"/>
                  </a:lnTo>
                  <a:cubicBezTo>
                    <a:pt x="65686" y="17385"/>
                    <a:pt x="65583" y="17437"/>
                    <a:pt x="65454" y="17515"/>
                  </a:cubicBezTo>
                  <a:cubicBezTo>
                    <a:pt x="65428" y="17515"/>
                    <a:pt x="65428" y="17489"/>
                    <a:pt x="65402" y="17489"/>
                  </a:cubicBezTo>
                  <a:cubicBezTo>
                    <a:pt x="65531" y="17437"/>
                    <a:pt x="65635" y="17360"/>
                    <a:pt x="65738" y="17282"/>
                  </a:cubicBezTo>
                  <a:close/>
                  <a:moveTo>
                    <a:pt x="63748" y="19919"/>
                  </a:moveTo>
                  <a:cubicBezTo>
                    <a:pt x="63774" y="19919"/>
                    <a:pt x="63774" y="19945"/>
                    <a:pt x="63799" y="19945"/>
                  </a:cubicBezTo>
                  <a:cubicBezTo>
                    <a:pt x="63696" y="20177"/>
                    <a:pt x="63308" y="20177"/>
                    <a:pt x="62972" y="20229"/>
                  </a:cubicBezTo>
                  <a:cubicBezTo>
                    <a:pt x="63257" y="20177"/>
                    <a:pt x="63515" y="20074"/>
                    <a:pt x="63748" y="19919"/>
                  </a:cubicBezTo>
                  <a:close/>
                  <a:moveTo>
                    <a:pt x="62714" y="20281"/>
                  </a:moveTo>
                  <a:lnTo>
                    <a:pt x="62714" y="20281"/>
                  </a:lnTo>
                  <a:cubicBezTo>
                    <a:pt x="62533" y="20332"/>
                    <a:pt x="62429" y="20436"/>
                    <a:pt x="62455" y="20694"/>
                  </a:cubicBezTo>
                  <a:lnTo>
                    <a:pt x="62636" y="20720"/>
                  </a:lnTo>
                  <a:cubicBezTo>
                    <a:pt x="62584" y="20823"/>
                    <a:pt x="62584" y="20927"/>
                    <a:pt x="62610" y="21030"/>
                  </a:cubicBezTo>
                  <a:cubicBezTo>
                    <a:pt x="62610" y="21056"/>
                    <a:pt x="62610" y="21056"/>
                    <a:pt x="62610" y="21056"/>
                  </a:cubicBezTo>
                  <a:lnTo>
                    <a:pt x="62584" y="21056"/>
                  </a:lnTo>
                  <a:cubicBezTo>
                    <a:pt x="62584" y="21056"/>
                    <a:pt x="62610" y="21056"/>
                    <a:pt x="62610" y="21030"/>
                  </a:cubicBezTo>
                  <a:lnTo>
                    <a:pt x="62610" y="21030"/>
                  </a:lnTo>
                  <a:lnTo>
                    <a:pt x="62274" y="21056"/>
                  </a:lnTo>
                  <a:lnTo>
                    <a:pt x="60982" y="21056"/>
                  </a:lnTo>
                  <a:lnTo>
                    <a:pt x="60956" y="20306"/>
                  </a:lnTo>
                  <a:cubicBezTo>
                    <a:pt x="61085" y="20306"/>
                    <a:pt x="61240" y="20332"/>
                    <a:pt x="61369" y="20332"/>
                  </a:cubicBezTo>
                  <a:cubicBezTo>
                    <a:pt x="61835" y="20332"/>
                    <a:pt x="62274" y="20332"/>
                    <a:pt x="62714" y="20281"/>
                  </a:cubicBezTo>
                  <a:close/>
                  <a:moveTo>
                    <a:pt x="22335" y="27364"/>
                  </a:moveTo>
                  <a:cubicBezTo>
                    <a:pt x="22439" y="27441"/>
                    <a:pt x="22542" y="27467"/>
                    <a:pt x="22697" y="27519"/>
                  </a:cubicBezTo>
                  <a:cubicBezTo>
                    <a:pt x="22568" y="27493"/>
                    <a:pt x="22439" y="27493"/>
                    <a:pt x="22310" y="27493"/>
                  </a:cubicBezTo>
                  <a:cubicBezTo>
                    <a:pt x="22335" y="27441"/>
                    <a:pt x="22335" y="27415"/>
                    <a:pt x="22335" y="27364"/>
                  </a:cubicBezTo>
                  <a:close/>
                  <a:moveTo>
                    <a:pt x="53721" y="29001"/>
                  </a:moveTo>
                  <a:cubicBezTo>
                    <a:pt x="53784" y="29001"/>
                    <a:pt x="53850" y="29007"/>
                    <a:pt x="53925" y="29018"/>
                  </a:cubicBezTo>
                  <a:cubicBezTo>
                    <a:pt x="53847" y="29070"/>
                    <a:pt x="53795" y="29121"/>
                    <a:pt x="53744" y="29173"/>
                  </a:cubicBezTo>
                  <a:cubicBezTo>
                    <a:pt x="53666" y="29121"/>
                    <a:pt x="53563" y="29070"/>
                    <a:pt x="53459" y="29044"/>
                  </a:cubicBezTo>
                  <a:cubicBezTo>
                    <a:pt x="53550" y="29014"/>
                    <a:pt x="53632" y="29001"/>
                    <a:pt x="53721" y="29001"/>
                  </a:cubicBezTo>
                  <a:close/>
                  <a:moveTo>
                    <a:pt x="51960" y="29716"/>
                  </a:moveTo>
                  <a:cubicBezTo>
                    <a:pt x="51908" y="29794"/>
                    <a:pt x="51882" y="29897"/>
                    <a:pt x="51857" y="29949"/>
                  </a:cubicBezTo>
                  <a:cubicBezTo>
                    <a:pt x="51831" y="29897"/>
                    <a:pt x="51857" y="29819"/>
                    <a:pt x="51934" y="29716"/>
                  </a:cubicBezTo>
                  <a:close/>
                  <a:moveTo>
                    <a:pt x="49116" y="30026"/>
                  </a:moveTo>
                  <a:lnTo>
                    <a:pt x="49116" y="30026"/>
                  </a:lnTo>
                  <a:cubicBezTo>
                    <a:pt x="49065" y="30155"/>
                    <a:pt x="49039" y="30311"/>
                    <a:pt x="49168" y="30388"/>
                  </a:cubicBezTo>
                  <a:cubicBezTo>
                    <a:pt x="49333" y="30530"/>
                    <a:pt x="49305" y="30650"/>
                    <a:pt x="49279" y="30650"/>
                  </a:cubicBezTo>
                  <a:cubicBezTo>
                    <a:pt x="49276" y="30650"/>
                    <a:pt x="49274" y="30649"/>
                    <a:pt x="49271" y="30647"/>
                  </a:cubicBezTo>
                  <a:cubicBezTo>
                    <a:pt x="49065" y="30466"/>
                    <a:pt x="48961" y="30259"/>
                    <a:pt x="49116" y="30026"/>
                  </a:cubicBezTo>
                  <a:close/>
                  <a:moveTo>
                    <a:pt x="5248" y="32146"/>
                  </a:moveTo>
                  <a:cubicBezTo>
                    <a:pt x="5248" y="32172"/>
                    <a:pt x="5274" y="32172"/>
                    <a:pt x="5274" y="32172"/>
                  </a:cubicBezTo>
                  <a:lnTo>
                    <a:pt x="5248" y="32172"/>
                  </a:lnTo>
                  <a:cubicBezTo>
                    <a:pt x="5248" y="32172"/>
                    <a:pt x="5248" y="32172"/>
                    <a:pt x="5248" y="32146"/>
                  </a:cubicBezTo>
                  <a:close/>
                  <a:moveTo>
                    <a:pt x="52684" y="31422"/>
                  </a:moveTo>
                  <a:lnTo>
                    <a:pt x="52684" y="31422"/>
                  </a:lnTo>
                  <a:cubicBezTo>
                    <a:pt x="52787" y="31500"/>
                    <a:pt x="52865" y="31551"/>
                    <a:pt x="52994" y="31603"/>
                  </a:cubicBezTo>
                  <a:cubicBezTo>
                    <a:pt x="53987" y="31791"/>
                    <a:pt x="54980" y="31934"/>
                    <a:pt x="55973" y="31934"/>
                  </a:cubicBezTo>
                  <a:cubicBezTo>
                    <a:pt x="56479" y="31934"/>
                    <a:pt x="56986" y="31897"/>
                    <a:pt x="57492" y="31810"/>
                  </a:cubicBezTo>
                  <a:cubicBezTo>
                    <a:pt x="57595" y="32404"/>
                    <a:pt x="57725" y="32973"/>
                    <a:pt x="58371" y="33361"/>
                  </a:cubicBezTo>
                  <a:cubicBezTo>
                    <a:pt x="57597" y="34038"/>
                    <a:pt x="57489" y="35571"/>
                    <a:pt x="56192" y="35571"/>
                  </a:cubicBezTo>
                  <a:cubicBezTo>
                    <a:pt x="55757" y="35571"/>
                    <a:pt x="55188" y="35399"/>
                    <a:pt x="54416" y="34964"/>
                  </a:cubicBezTo>
                  <a:lnTo>
                    <a:pt x="54183" y="34964"/>
                  </a:lnTo>
                  <a:cubicBezTo>
                    <a:pt x="54002" y="34628"/>
                    <a:pt x="53537" y="34498"/>
                    <a:pt x="53201" y="34291"/>
                  </a:cubicBezTo>
                  <a:cubicBezTo>
                    <a:pt x="52839" y="33774"/>
                    <a:pt x="52089" y="33955"/>
                    <a:pt x="51546" y="33774"/>
                  </a:cubicBezTo>
                  <a:cubicBezTo>
                    <a:pt x="51236" y="33335"/>
                    <a:pt x="49969" y="33387"/>
                    <a:pt x="50357" y="32611"/>
                  </a:cubicBezTo>
                  <a:cubicBezTo>
                    <a:pt x="50518" y="32276"/>
                    <a:pt x="50783" y="32184"/>
                    <a:pt x="51091" y="32184"/>
                  </a:cubicBezTo>
                  <a:cubicBezTo>
                    <a:pt x="51377" y="32184"/>
                    <a:pt x="51700" y="32264"/>
                    <a:pt x="52012" y="32301"/>
                  </a:cubicBezTo>
                  <a:cubicBezTo>
                    <a:pt x="52270" y="32335"/>
                    <a:pt x="52474" y="32350"/>
                    <a:pt x="52631" y="32350"/>
                  </a:cubicBezTo>
                  <a:cubicBezTo>
                    <a:pt x="53560" y="32350"/>
                    <a:pt x="52905" y="31820"/>
                    <a:pt x="52684" y="31422"/>
                  </a:cubicBezTo>
                  <a:close/>
                  <a:moveTo>
                    <a:pt x="11076" y="33703"/>
                  </a:moveTo>
                  <a:cubicBezTo>
                    <a:pt x="11547" y="33703"/>
                    <a:pt x="11839" y="34255"/>
                    <a:pt x="12202" y="34369"/>
                  </a:cubicBezTo>
                  <a:cubicBezTo>
                    <a:pt x="12564" y="34498"/>
                    <a:pt x="12254" y="34602"/>
                    <a:pt x="11944" y="34731"/>
                  </a:cubicBezTo>
                  <a:cubicBezTo>
                    <a:pt x="11788" y="34731"/>
                    <a:pt x="11633" y="34757"/>
                    <a:pt x="11530" y="34808"/>
                  </a:cubicBezTo>
                  <a:cubicBezTo>
                    <a:pt x="10806" y="35145"/>
                    <a:pt x="10754" y="35584"/>
                    <a:pt x="11116" y="36075"/>
                  </a:cubicBezTo>
                  <a:cubicBezTo>
                    <a:pt x="11556" y="36411"/>
                    <a:pt x="11711" y="36773"/>
                    <a:pt x="11711" y="37135"/>
                  </a:cubicBezTo>
                  <a:cubicBezTo>
                    <a:pt x="11659" y="37290"/>
                    <a:pt x="11530" y="37419"/>
                    <a:pt x="11297" y="37549"/>
                  </a:cubicBezTo>
                  <a:cubicBezTo>
                    <a:pt x="10762" y="37465"/>
                    <a:pt x="10226" y="36883"/>
                    <a:pt x="9697" y="36883"/>
                  </a:cubicBezTo>
                  <a:cubicBezTo>
                    <a:pt x="9410" y="36883"/>
                    <a:pt x="9124" y="37055"/>
                    <a:pt x="8841" y="37574"/>
                  </a:cubicBezTo>
                  <a:cubicBezTo>
                    <a:pt x="8686" y="37600"/>
                    <a:pt x="8531" y="37600"/>
                    <a:pt x="8350" y="37600"/>
                  </a:cubicBezTo>
                  <a:cubicBezTo>
                    <a:pt x="7885" y="37238"/>
                    <a:pt x="6929" y="37264"/>
                    <a:pt x="6360" y="36954"/>
                  </a:cubicBezTo>
                  <a:cubicBezTo>
                    <a:pt x="6412" y="36825"/>
                    <a:pt x="6489" y="36670"/>
                    <a:pt x="6696" y="36566"/>
                  </a:cubicBezTo>
                  <a:cubicBezTo>
                    <a:pt x="7782" y="36153"/>
                    <a:pt x="8505" y="35506"/>
                    <a:pt x="8997" y="34679"/>
                  </a:cubicBezTo>
                  <a:cubicBezTo>
                    <a:pt x="9617" y="34576"/>
                    <a:pt x="10056" y="34291"/>
                    <a:pt x="10496" y="33955"/>
                  </a:cubicBezTo>
                  <a:cubicBezTo>
                    <a:pt x="10719" y="33773"/>
                    <a:pt x="10909" y="33703"/>
                    <a:pt x="11076" y="33703"/>
                  </a:cubicBezTo>
                  <a:close/>
                  <a:moveTo>
                    <a:pt x="50202" y="37549"/>
                  </a:moveTo>
                  <a:cubicBezTo>
                    <a:pt x="50176" y="37600"/>
                    <a:pt x="50176" y="37626"/>
                    <a:pt x="50150" y="37652"/>
                  </a:cubicBezTo>
                  <a:cubicBezTo>
                    <a:pt x="50150" y="37626"/>
                    <a:pt x="50176" y="37600"/>
                    <a:pt x="50202" y="37549"/>
                  </a:cubicBezTo>
                  <a:close/>
                  <a:moveTo>
                    <a:pt x="47798" y="31500"/>
                  </a:moveTo>
                  <a:cubicBezTo>
                    <a:pt x="48625" y="32120"/>
                    <a:pt x="49608" y="32689"/>
                    <a:pt x="48884" y="33852"/>
                  </a:cubicBezTo>
                  <a:cubicBezTo>
                    <a:pt x="48315" y="34731"/>
                    <a:pt x="49737" y="34731"/>
                    <a:pt x="50254" y="35145"/>
                  </a:cubicBezTo>
                  <a:lnTo>
                    <a:pt x="50278" y="35559"/>
                  </a:lnTo>
                  <a:lnTo>
                    <a:pt x="50278" y="35559"/>
                  </a:lnTo>
                  <a:cubicBezTo>
                    <a:pt x="49044" y="35940"/>
                    <a:pt x="47772" y="36029"/>
                    <a:pt x="46460" y="36029"/>
                  </a:cubicBezTo>
                  <a:cubicBezTo>
                    <a:pt x="46261" y="36029"/>
                    <a:pt x="46060" y="36027"/>
                    <a:pt x="45859" y="36023"/>
                  </a:cubicBezTo>
                  <a:cubicBezTo>
                    <a:pt x="44954" y="36127"/>
                    <a:pt x="45084" y="36928"/>
                    <a:pt x="44412" y="37161"/>
                  </a:cubicBezTo>
                  <a:lnTo>
                    <a:pt x="44463" y="37238"/>
                  </a:lnTo>
                  <a:lnTo>
                    <a:pt x="43843" y="37187"/>
                  </a:lnTo>
                  <a:cubicBezTo>
                    <a:pt x="43197" y="37393"/>
                    <a:pt x="43559" y="37678"/>
                    <a:pt x="43765" y="37936"/>
                  </a:cubicBezTo>
                  <a:cubicBezTo>
                    <a:pt x="43579" y="37936"/>
                    <a:pt x="43393" y="37932"/>
                    <a:pt x="43207" y="37932"/>
                  </a:cubicBezTo>
                  <a:cubicBezTo>
                    <a:pt x="42928" y="37932"/>
                    <a:pt x="42649" y="37942"/>
                    <a:pt x="42369" y="37988"/>
                  </a:cubicBezTo>
                  <a:cubicBezTo>
                    <a:pt x="42344" y="37859"/>
                    <a:pt x="42266" y="37730"/>
                    <a:pt x="42137" y="37626"/>
                  </a:cubicBezTo>
                  <a:lnTo>
                    <a:pt x="41491" y="35481"/>
                  </a:lnTo>
                  <a:cubicBezTo>
                    <a:pt x="42292" y="34912"/>
                    <a:pt x="41930" y="34266"/>
                    <a:pt x="41749" y="33645"/>
                  </a:cubicBezTo>
                  <a:cubicBezTo>
                    <a:pt x="41827" y="33619"/>
                    <a:pt x="41878" y="33594"/>
                    <a:pt x="41982" y="33568"/>
                  </a:cubicBezTo>
                  <a:cubicBezTo>
                    <a:pt x="42576" y="33413"/>
                    <a:pt x="43222" y="33387"/>
                    <a:pt x="43791" y="33128"/>
                  </a:cubicBezTo>
                  <a:cubicBezTo>
                    <a:pt x="43869" y="33051"/>
                    <a:pt x="43946" y="32973"/>
                    <a:pt x="44024" y="32896"/>
                  </a:cubicBezTo>
                  <a:cubicBezTo>
                    <a:pt x="45006" y="32896"/>
                    <a:pt x="45394" y="32301"/>
                    <a:pt x="45937" y="31862"/>
                  </a:cubicBezTo>
                  <a:cubicBezTo>
                    <a:pt x="46066" y="31862"/>
                    <a:pt x="46195" y="31862"/>
                    <a:pt x="46350" y="31887"/>
                  </a:cubicBezTo>
                  <a:cubicBezTo>
                    <a:pt x="46893" y="31862"/>
                    <a:pt x="47359" y="31732"/>
                    <a:pt x="47798" y="31500"/>
                  </a:cubicBezTo>
                  <a:close/>
                  <a:moveTo>
                    <a:pt x="63463" y="42822"/>
                  </a:moveTo>
                  <a:cubicBezTo>
                    <a:pt x="63463" y="42848"/>
                    <a:pt x="63489" y="42874"/>
                    <a:pt x="63515" y="42925"/>
                  </a:cubicBezTo>
                  <a:cubicBezTo>
                    <a:pt x="63748" y="43509"/>
                    <a:pt x="63813" y="44218"/>
                    <a:pt x="64868" y="44218"/>
                  </a:cubicBezTo>
                  <a:cubicBezTo>
                    <a:pt x="64982" y="44218"/>
                    <a:pt x="65108" y="44210"/>
                    <a:pt x="65247" y="44192"/>
                  </a:cubicBezTo>
                  <a:lnTo>
                    <a:pt x="65299" y="44192"/>
                  </a:lnTo>
                  <a:lnTo>
                    <a:pt x="65299" y="44244"/>
                  </a:lnTo>
                  <a:cubicBezTo>
                    <a:pt x="65063" y="44282"/>
                    <a:pt x="64843" y="44300"/>
                    <a:pt x="64636" y="44300"/>
                  </a:cubicBezTo>
                  <a:cubicBezTo>
                    <a:pt x="63434" y="44300"/>
                    <a:pt x="62685" y="43697"/>
                    <a:pt x="62067" y="42925"/>
                  </a:cubicBezTo>
                  <a:lnTo>
                    <a:pt x="63463" y="42822"/>
                  </a:lnTo>
                  <a:close/>
                  <a:moveTo>
                    <a:pt x="11323" y="49491"/>
                  </a:moveTo>
                  <a:cubicBezTo>
                    <a:pt x="11556" y="49543"/>
                    <a:pt x="11814" y="49543"/>
                    <a:pt x="12047" y="49543"/>
                  </a:cubicBezTo>
                  <a:cubicBezTo>
                    <a:pt x="11633" y="50008"/>
                    <a:pt x="11427" y="50525"/>
                    <a:pt x="11633" y="51146"/>
                  </a:cubicBezTo>
                  <a:lnTo>
                    <a:pt x="11633" y="51120"/>
                  </a:lnTo>
                  <a:cubicBezTo>
                    <a:pt x="11737" y="51198"/>
                    <a:pt x="11814" y="51223"/>
                    <a:pt x="11918" y="51249"/>
                  </a:cubicBezTo>
                  <a:lnTo>
                    <a:pt x="11814" y="51249"/>
                  </a:lnTo>
                  <a:cubicBezTo>
                    <a:pt x="11659" y="51180"/>
                    <a:pt x="11504" y="51146"/>
                    <a:pt x="11334" y="51146"/>
                  </a:cubicBezTo>
                  <a:cubicBezTo>
                    <a:pt x="11248" y="51146"/>
                    <a:pt x="11159" y="51154"/>
                    <a:pt x="11065" y="51172"/>
                  </a:cubicBezTo>
                  <a:lnTo>
                    <a:pt x="11039" y="51172"/>
                  </a:lnTo>
                  <a:lnTo>
                    <a:pt x="8712" y="50396"/>
                  </a:lnTo>
                  <a:cubicBezTo>
                    <a:pt x="9591" y="50138"/>
                    <a:pt x="10754" y="50241"/>
                    <a:pt x="11323" y="49491"/>
                  </a:cubicBezTo>
                  <a:close/>
                  <a:moveTo>
                    <a:pt x="87608" y="49078"/>
                  </a:moveTo>
                  <a:lnTo>
                    <a:pt x="87608" y="49078"/>
                  </a:lnTo>
                  <a:cubicBezTo>
                    <a:pt x="87763" y="49181"/>
                    <a:pt x="87918" y="49310"/>
                    <a:pt x="88099" y="49388"/>
                  </a:cubicBezTo>
                  <a:cubicBezTo>
                    <a:pt x="87608" y="49647"/>
                    <a:pt x="87272" y="50034"/>
                    <a:pt x="86806" y="50319"/>
                  </a:cubicBezTo>
                  <a:cubicBezTo>
                    <a:pt x="85746" y="50525"/>
                    <a:pt x="86625" y="51559"/>
                    <a:pt x="85669" y="51818"/>
                  </a:cubicBezTo>
                  <a:cubicBezTo>
                    <a:pt x="85591" y="51818"/>
                    <a:pt x="85540" y="51844"/>
                    <a:pt x="85488" y="51844"/>
                  </a:cubicBezTo>
                  <a:cubicBezTo>
                    <a:pt x="85229" y="51559"/>
                    <a:pt x="85023" y="51249"/>
                    <a:pt x="85152" y="50861"/>
                  </a:cubicBezTo>
                  <a:cubicBezTo>
                    <a:pt x="85979" y="50577"/>
                    <a:pt x="85333" y="50319"/>
                    <a:pt x="85152" y="50060"/>
                  </a:cubicBezTo>
                  <a:cubicBezTo>
                    <a:pt x="85384" y="49983"/>
                    <a:pt x="85540" y="49853"/>
                    <a:pt x="85643" y="49672"/>
                  </a:cubicBezTo>
                  <a:cubicBezTo>
                    <a:pt x="85695" y="49672"/>
                    <a:pt x="85746" y="49684"/>
                    <a:pt x="85798" y="49684"/>
                  </a:cubicBezTo>
                  <a:cubicBezTo>
                    <a:pt x="85824" y="49684"/>
                    <a:pt x="85850" y="49681"/>
                    <a:pt x="85876" y="49672"/>
                  </a:cubicBezTo>
                  <a:cubicBezTo>
                    <a:pt x="86031" y="49647"/>
                    <a:pt x="86160" y="49621"/>
                    <a:pt x="86289" y="49543"/>
                  </a:cubicBezTo>
                  <a:lnTo>
                    <a:pt x="86289" y="49543"/>
                  </a:lnTo>
                  <a:cubicBezTo>
                    <a:pt x="86263" y="49621"/>
                    <a:pt x="86263" y="49672"/>
                    <a:pt x="86315" y="49724"/>
                  </a:cubicBezTo>
                  <a:cubicBezTo>
                    <a:pt x="86502" y="49746"/>
                    <a:pt x="86678" y="49759"/>
                    <a:pt x="86836" y="49759"/>
                  </a:cubicBezTo>
                  <a:cubicBezTo>
                    <a:pt x="87421" y="49759"/>
                    <a:pt x="87770" y="49586"/>
                    <a:pt x="87608" y="49078"/>
                  </a:cubicBezTo>
                  <a:close/>
                  <a:moveTo>
                    <a:pt x="72744" y="51689"/>
                  </a:moveTo>
                  <a:lnTo>
                    <a:pt x="75018" y="52025"/>
                  </a:lnTo>
                  <a:cubicBezTo>
                    <a:pt x="75018" y="52076"/>
                    <a:pt x="74993" y="52128"/>
                    <a:pt x="75018" y="52154"/>
                  </a:cubicBezTo>
                  <a:cubicBezTo>
                    <a:pt x="75355" y="52800"/>
                    <a:pt x="76156" y="52930"/>
                    <a:pt x="76906" y="53136"/>
                  </a:cubicBezTo>
                  <a:cubicBezTo>
                    <a:pt x="78043" y="53317"/>
                    <a:pt x="79387" y="53240"/>
                    <a:pt x="80085" y="54067"/>
                  </a:cubicBezTo>
                  <a:cubicBezTo>
                    <a:pt x="79930" y="54144"/>
                    <a:pt x="79775" y="54248"/>
                    <a:pt x="79646" y="54403"/>
                  </a:cubicBezTo>
                  <a:cubicBezTo>
                    <a:pt x="79646" y="54455"/>
                    <a:pt x="79646" y="54506"/>
                    <a:pt x="79646" y="54558"/>
                  </a:cubicBezTo>
                  <a:cubicBezTo>
                    <a:pt x="79605" y="54557"/>
                    <a:pt x="79564" y="54557"/>
                    <a:pt x="79523" y="54557"/>
                  </a:cubicBezTo>
                  <a:cubicBezTo>
                    <a:pt x="79005" y="54557"/>
                    <a:pt x="78477" y="54626"/>
                    <a:pt x="77965" y="54626"/>
                  </a:cubicBezTo>
                  <a:cubicBezTo>
                    <a:pt x="77391" y="54626"/>
                    <a:pt x="76837" y="54539"/>
                    <a:pt x="76337" y="54170"/>
                  </a:cubicBezTo>
                  <a:cubicBezTo>
                    <a:pt x="75765" y="53916"/>
                    <a:pt x="75054" y="53107"/>
                    <a:pt x="74660" y="53107"/>
                  </a:cubicBezTo>
                  <a:cubicBezTo>
                    <a:pt x="74573" y="53107"/>
                    <a:pt x="74501" y="53146"/>
                    <a:pt x="74450" y="53240"/>
                  </a:cubicBezTo>
                  <a:cubicBezTo>
                    <a:pt x="73887" y="54253"/>
                    <a:pt x="73290" y="54578"/>
                    <a:pt x="72681" y="54578"/>
                  </a:cubicBezTo>
                  <a:cubicBezTo>
                    <a:pt x="71610" y="54578"/>
                    <a:pt x="70498" y="53573"/>
                    <a:pt x="69461" y="53524"/>
                  </a:cubicBezTo>
                  <a:lnTo>
                    <a:pt x="68969" y="51999"/>
                  </a:lnTo>
                  <a:cubicBezTo>
                    <a:pt x="69082" y="51849"/>
                    <a:pt x="69243" y="51807"/>
                    <a:pt x="69420" y="51807"/>
                  </a:cubicBezTo>
                  <a:cubicBezTo>
                    <a:pt x="69633" y="51807"/>
                    <a:pt x="69870" y="51867"/>
                    <a:pt x="70078" y="51867"/>
                  </a:cubicBezTo>
                  <a:cubicBezTo>
                    <a:pt x="70173" y="51867"/>
                    <a:pt x="70262" y="51854"/>
                    <a:pt x="70340" y="51818"/>
                  </a:cubicBezTo>
                  <a:cubicBezTo>
                    <a:pt x="70365" y="51818"/>
                    <a:pt x="70417" y="51844"/>
                    <a:pt x="70443" y="51844"/>
                  </a:cubicBezTo>
                  <a:cubicBezTo>
                    <a:pt x="70838" y="52035"/>
                    <a:pt x="71234" y="52168"/>
                    <a:pt x="71625" y="52168"/>
                  </a:cubicBezTo>
                  <a:cubicBezTo>
                    <a:pt x="71976" y="52168"/>
                    <a:pt x="72324" y="52061"/>
                    <a:pt x="72666" y="51792"/>
                  </a:cubicBezTo>
                  <a:cubicBezTo>
                    <a:pt x="72692" y="51766"/>
                    <a:pt x="72718" y="51740"/>
                    <a:pt x="72744" y="51689"/>
                  </a:cubicBezTo>
                  <a:close/>
                  <a:moveTo>
                    <a:pt x="75122" y="56238"/>
                  </a:moveTo>
                  <a:cubicBezTo>
                    <a:pt x="75122" y="56238"/>
                    <a:pt x="75148" y="56238"/>
                    <a:pt x="75148" y="56264"/>
                  </a:cubicBezTo>
                  <a:cubicBezTo>
                    <a:pt x="75355" y="56342"/>
                    <a:pt x="75587" y="56290"/>
                    <a:pt x="75768" y="56342"/>
                  </a:cubicBezTo>
                  <a:cubicBezTo>
                    <a:pt x="75725" y="56346"/>
                    <a:pt x="75684" y="56349"/>
                    <a:pt x="75642" y="56349"/>
                  </a:cubicBezTo>
                  <a:cubicBezTo>
                    <a:pt x="75459" y="56349"/>
                    <a:pt x="75286" y="56306"/>
                    <a:pt x="75096" y="56264"/>
                  </a:cubicBezTo>
                  <a:cubicBezTo>
                    <a:pt x="75096" y="56264"/>
                    <a:pt x="75122" y="56264"/>
                    <a:pt x="75122" y="56238"/>
                  </a:cubicBezTo>
                  <a:close/>
                  <a:moveTo>
                    <a:pt x="35519" y="55644"/>
                  </a:moveTo>
                  <a:cubicBezTo>
                    <a:pt x="35853" y="55702"/>
                    <a:pt x="36187" y="55735"/>
                    <a:pt x="36521" y="55735"/>
                  </a:cubicBezTo>
                  <a:cubicBezTo>
                    <a:pt x="36781" y="55735"/>
                    <a:pt x="37042" y="55715"/>
                    <a:pt x="37303" y="55670"/>
                  </a:cubicBezTo>
                  <a:cubicBezTo>
                    <a:pt x="37303" y="55799"/>
                    <a:pt x="37303" y="55902"/>
                    <a:pt x="37329" y="56032"/>
                  </a:cubicBezTo>
                  <a:cubicBezTo>
                    <a:pt x="37380" y="56393"/>
                    <a:pt x="37535" y="56704"/>
                    <a:pt x="37742" y="57040"/>
                  </a:cubicBezTo>
                  <a:cubicBezTo>
                    <a:pt x="37251" y="57040"/>
                    <a:pt x="36837" y="57324"/>
                    <a:pt x="36424" y="57557"/>
                  </a:cubicBezTo>
                  <a:cubicBezTo>
                    <a:pt x="36165" y="57738"/>
                    <a:pt x="35881" y="57867"/>
                    <a:pt x="35597" y="57996"/>
                  </a:cubicBezTo>
                  <a:cubicBezTo>
                    <a:pt x="34795" y="57841"/>
                    <a:pt x="34097" y="57427"/>
                    <a:pt x="33296" y="57221"/>
                  </a:cubicBezTo>
                  <a:lnTo>
                    <a:pt x="33244" y="57221"/>
                  </a:lnTo>
                  <a:cubicBezTo>
                    <a:pt x="33296" y="56316"/>
                    <a:pt x="34795" y="56574"/>
                    <a:pt x="35286" y="56006"/>
                  </a:cubicBezTo>
                  <a:cubicBezTo>
                    <a:pt x="35390" y="55902"/>
                    <a:pt x="35467" y="55773"/>
                    <a:pt x="35519" y="55644"/>
                  </a:cubicBezTo>
                  <a:close/>
                  <a:moveTo>
                    <a:pt x="18561" y="59676"/>
                  </a:moveTo>
                  <a:cubicBezTo>
                    <a:pt x="18587" y="59702"/>
                    <a:pt x="18587" y="59728"/>
                    <a:pt x="18613" y="59728"/>
                  </a:cubicBezTo>
                  <a:cubicBezTo>
                    <a:pt x="18535" y="59754"/>
                    <a:pt x="18432" y="59780"/>
                    <a:pt x="18329" y="59806"/>
                  </a:cubicBezTo>
                  <a:cubicBezTo>
                    <a:pt x="18406" y="59754"/>
                    <a:pt x="18484" y="59728"/>
                    <a:pt x="18561" y="59676"/>
                  </a:cubicBezTo>
                  <a:close/>
                  <a:moveTo>
                    <a:pt x="34950" y="64976"/>
                  </a:moveTo>
                  <a:cubicBezTo>
                    <a:pt x="34950" y="65260"/>
                    <a:pt x="35054" y="65467"/>
                    <a:pt x="35183" y="65622"/>
                  </a:cubicBezTo>
                  <a:cubicBezTo>
                    <a:pt x="34588" y="65622"/>
                    <a:pt x="34020" y="65519"/>
                    <a:pt x="33477" y="65208"/>
                  </a:cubicBezTo>
                  <a:cubicBezTo>
                    <a:pt x="33373" y="65183"/>
                    <a:pt x="33270" y="65157"/>
                    <a:pt x="33167" y="65157"/>
                  </a:cubicBezTo>
                  <a:cubicBezTo>
                    <a:pt x="33193" y="65079"/>
                    <a:pt x="33218" y="65027"/>
                    <a:pt x="33244" y="64976"/>
                  </a:cubicBezTo>
                  <a:cubicBezTo>
                    <a:pt x="33322" y="65027"/>
                    <a:pt x="33399" y="65079"/>
                    <a:pt x="33477" y="65131"/>
                  </a:cubicBezTo>
                  <a:cubicBezTo>
                    <a:pt x="33702" y="65195"/>
                    <a:pt x="33918" y="65233"/>
                    <a:pt x="34125" y="65233"/>
                  </a:cubicBezTo>
                  <a:cubicBezTo>
                    <a:pt x="34418" y="65233"/>
                    <a:pt x="34693" y="65157"/>
                    <a:pt x="34950" y="64976"/>
                  </a:cubicBezTo>
                  <a:close/>
                  <a:moveTo>
                    <a:pt x="26911" y="66165"/>
                  </a:moveTo>
                  <a:lnTo>
                    <a:pt x="27040" y="66242"/>
                  </a:lnTo>
                  <a:cubicBezTo>
                    <a:pt x="26988" y="66242"/>
                    <a:pt x="26937" y="66217"/>
                    <a:pt x="26885" y="66191"/>
                  </a:cubicBezTo>
                  <a:cubicBezTo>
                    <a:pt x="26885" y="66191"/>
                    <a:pt x="26911" y="66191"/>
                    <a:pt x="26911" y="66165"/>
                  </a:cubicBezTo>
                  <a:close/>
                  <a:moveTo>
                    <a:pt x="38488" y="1"/>
                  </a:moveTo>
                  <a:cubicBezTo>
                    <a:pt x="38385" y="1"/>
                    <a:pt x="38274" y="5"/>
                    <a:pt x="38156" y="14"/>
                  </a:cubicBezTo>
                  <a:lnTo>
                    <a:pt x="37975" y="453"/>
                  </a:lnTo>
                  <a:cubicBezTo>
                    <a:pt x="37716" y="1229"/>
                    <a:pt x="38104" y="2030"/>
                    <a:pt x="37665" y="2780"/>
                  </a:cubicBezTo>
                  <a:cubicBezTo>
                    <a:pt x="37716" y="2883"/>
                    <a:pt x="37665" y="2961"/>
                    <a:pt x="37535" y="2987"/>
                  </a:cubicBezTo>
                  <a:cubicBezTo>
                    <a:pt x="37458" y="3762"/>
                    <a:pt x="38311" y="4150"/>
                    <a:pt x="38725" y="4719"/>
                  </a:cubicBezTo>
                  <a:cubicBezTo>
                    <a:pt x="38052" y="5804"/>
                    <a:pt x="40301" y="6270"/>
                    <a:pt x="39784" y="7330"/>
                  </a:cubicBezTo>
                  <a:cubicBezTo>
                    <a:pt x="39681" y="7511"/>
                    <a:pt x="39681" y="7717"/>
                    <a:pt x="39810" y="7898"/>
                  </a:cubicBezTo>
                  <a:lnTo>
                    <a:pt x="39319" y="8570"/>
                  </a:lnTo>
                  <a:cubicBezTo>
                    <a:pt x="39164" y="8570"/>
                    <a:pt x="39035" y="8596"/>
                    <a:pt x="38905" y="8622"/>
                  </a:cubicBezTo>
                  <a:cubicBezTo>
                    <a:pt x="38828" y="8234"/>
                    <a:pt x="38569" y="7950"/>
                    <a:pt x="38027" y="7821"/>
                  </a:cubicBezTo>
                  <a:cubicBezTo>
                    <a:pt x="37745" y="7611"/>
                    <a:pt x="37505" y="7533"/>
                    <a:pt x="37291" y="7533"/>
                  </a:cubicBezTo>
                  <a:cubicBezTo>
                    <a:pt x="36740" y="7533"/>
                    <a:pt x="36358" y="8052"/>
                    <a:pt x="35855" y="8183"/>
                  </a:cubicBezTo>
                  <a:lnTo>
                    <a:pt x="36372" y="8984"/>
                  </a:lnTo>
                  <a:lnTo>
                    <a:pt x="36346" y="8958"/>
                  </a:lnTo>
                  <a:cubicBezTo>
                    <a:pt x="35586" y="8978"/>
                    <a:pt x="34934" y="9432"/>
                    <a:pt x="34186" y="9432"/>
                  </a:cubicBezTo>
                  <a:cubicBezTo>
                    <a:pt x="33968" y="9432"/>
                    <a:pt x="33742" y="9393"/>
                    <a:pt x="33503" y="9294"/>
                  </a:cubicBezTo>
                  <a:cubicBezTo>
                    <a:pt x="33477" y="9217"/>
                    <a:pt x="33425" y="9139"/>
                    <a:pt x="33348" y="9062"/>
                  </a:cubicBezTo>
                  <a:cubicBezTo>
                    <a:pt x="33425" y="9062"/>
                    <a:pt x="33477" y="9036"/>
                    <a:pt x="33554" y="9010"/>
                  </a:cubicBezTo>
                  <a:cubicBezTo>
                    <a:pt x="33813" y="8441"/>
                    <a:pt x="33348" y="8053"/>
                    <a:pt x="32856" y="7692"/>
                  </a:cubicBezTo>
                  <a:cubicBezTo>
                    <a:pt x="32159" y="7330"/>
                    <a:pt x="31383" y="7226"/>
                    <a:pt x="30556" y="7226"/>
                  </a:cubicBezTo>
                  <a:cubicBezTo>
                    <a:pt x="29935" y="6735"/>
                    <a:pt x="31176" y="6115"/>
                    <a:pt x="30401" y="5649"/>
                  </a:cubicBezTo>
                  <a:lnTo>
                    <a:pt x="29832" y="5262"/>
                  </a:lnTo>
                  <a:cubicBezTo>
                    <a:pt x="29692" y="5229"/>
                    <a:pt x="29567" y="5214"/>
                    <a:pt x="29452" y="5214"/>
                  </a:cubicBezTo>
                  <a:cubicBezTo>
                    <a:pt x="28566" y="5214"/>
                    <a:pt x="28329" y="6081"/>
                    <a:pt x="27505" y="6218"/>
                  </a:cubicBezTo>
                  <a:cubicBezTo>
                    <a:pt x="27526" y="5227"/>
                    <a:pt x="27039" y="4378"/>
                    <a:pt x="26034" y="4378"/>
                  </a:cubicBezTo>
                  <a:cubicBezTo>
                    <a:pt x="25754" y="4378"/>
                    <a:pt x="25435" y="4443"/>
                    <a:pt x="25076" y="4589"/>
                  </a:cubicBezTo>
                  <a:cubicBezTo>
                    <a:pt x="24429" y="4874"/>
                    <a:pt x="22878" y="6011"/>
                    <a:pt x="23421" y="7252"/>
                  </a:cubicBezTo>
                  <a:cubicBezTo>
                    <a:pt x="23757" y="7511"/>
                    <a:pt x="24197" y="7640"/>
                    <a:pt x="24662" y="7743"/>
                  </a:cubicBezTo>
                  <a:cubicBezTo>
                    <a:pt x="22956" y="10509"/>
                    <a:pt x="26084" y="10070"/>
                    <a:pt x="28048" y="10380"/>
                  </a:cubicBezTo>
                  <a:cubicBezTo>
                    <a:pt x="28126" y="10328"/>
                    <a:pt x="28178" y="10277"/>
                    <a:pt x="28255" y="10199"/>
                  </a:cubicBezTo>
                  <a:cubicBezTo>
                    <a:pt x="29289" y="10354"/>
                    <a:pt x="29651" y="10794"/>
                    <a:pt x="29186" y="11543"/>
                  </a:cubicBezTo>
                  <a:cubicBezTo>
                    <a:pt x="29482" y="11770"/>
                    <a:pt x="29825" y="11855"/>
                    <a:pt x="30192" y="11855"/>
                  </a:cubicBezTo>
                  <a:cubicBezTo>
                    <a:pt x="30369" y="11855"/>
                    <a:pt x="30552" y="11835"/>
                    <a:pt x="30737" y="11802"/>
                  </a:cubicBezTo>
                  <a:cubicBezTo>
                    <a:pt x="30866" y="11698"/>
                    <a:pt x="30969" y="11595"/>
                    <a:pt x="31073" y="11492"/>
                  </a:cubicBezTo>
                  <a:lnTo>
                    <a:pt x="32159" y="12345"/>
                  </a:lnTo>
                  <a:cubicBezTo>
                    <a:pt x="32003" y="12345"/>
                    <a:pt x="31822" y="12396"/>
                    <a:pt x="31667" y="12422"/>
                  </a:cubicBezTo>
                  <a:lnTo>
                    <a:pt x="30427" y="12474"/>
                  </a:lnTo>
                  <a:lnTo>
                    <a:pt x="28100" y="11879"/>
                  </a:lnTo>
                  <a:lnTo>
                    <a:pt x="27014" y="11905"/>
                  </a:lnTo>
                  <a:cubicBezTo>
                    <a:pt x="26422" y="11763"/>
                    <a:pt x="25970" y="11702"/>
                    <a:pt x="25627" y="11702"/>
                  </a:cubicBezTo>
                  <a:cubicBezTo>
                    <a:pt x="23903" y="11702"/>
                    <a:pt x="24921" y="13262"/>
                    <a:pt x="24662" y="14102"/>
                  </a:cubicBezTo>
                  <a:cubicBezTo>
                    <a:pt x="24662" y="14792"/>
                    <a:pt x="24229" y="14985"/>
                    <a:pt x="23640" y="14985"/>
                  </a:cubicBezTo>
                  <a:cubicBezTo>
                    <a:pt x="23390" y="14985"/>
                    <a:pt x="23112" y="14950"/>
                    <a:pt x="22827" y="14904"/>
                  </a:cubicBezTo>
                  <a:lnTo>
                    <a:pt x="22206" y="15731"/>
                  </a:lnTo>
                  <a:cubicBezTo>
                    <a:pt x="21689" y="16377"/>
                    <a:pt x="20345" y="15912"/>
                    <a:pt x="19854" y="16610"/>
                  </a:cubicBezTo>
                  <a:cubicBezTo>
                    <a:pt x="18690" y="16558"/>
                    <a:pt x="17476" y="16662"/>
                    <a:pt x="16416" y="16119"/>
                  </a:cubicBezTo>
                  <a:cubicBezTo>
                    <a:pt x="17863" y="14800"/>
                    <a:pt x="15278" y="14878"/>
                    <a:pt x="15097" y="14128"/>
                  </a:cubicBezTo>
                  <a:cubicBezTo>
                    <a:pt x="16416" y="11853"/>
                    <a:pt x="13650" y="12370"/>
                    <a:pt x="12202" y="11957"/>
                  </a:cubicBezTo>
                  <a:cubicBezTo>
                    <a:pt x="12305" y="11543"/>
                    <a:pt x="13365" y="11698"/>
                    <a:pt x="13262" y="11130"/>
                  </a:cubicBezTo>
                  <a:cubicBezTo>
                    <a:pt x="13159" y="10664"/>
                    <a:pt x="12564" y="10768"/>
                    <a:pt x="12124" y="10690"/>
                  </a:cubicBezTo>
                  <a:cubicBezTo>
                    <a:pt x="12228" y="10173"/>
                    <a:pt x="13469" y="10147"/>
                    <a:pt x="13184" y="9475"/>
                  </a:cubicBezTo>
                  <a:cubicBezTo>
                    <a:pt x="12435" y="8726"/>
                    <a:pt x="12176" y="7743"/>
                    <a:pt x="10858" y="7330"/>
                  </a:cubicBezTo>
                  <a:cubicBezTo>
                    <a:pt x="10690" y="7304"/>
                    <a:pt x="10541" y="7292"/>
                    <a:pt x="10409" y="7292"/>
                  </a:cubicBezTo>
                  <a:cubicBezTo>
                    <a:pt x="9728" y="7292"/>
                    <a:pt x="9517" y="7619"/>
                    <a:pt x="9669" y="8183"/>
                  </a:cubicBezTo>
                  <a:cubicBezTo>
                    <a:pt x="9720" y="8312"/>
                    <a:pt x="9720" y="8415"/>
                    <a:pt x="9720" y="8545"/>
                  </a:cubicBezTo>
                  <a:cubicBezTo>
                    <a:pt x="10108" y="9113"/>
                    <a:pt x="9643" y="9785"/>
                    <a:pt x="10237" y="10328"/>
                  </a:cubicBezTo>
                  <a:lnTo>
                    <a:pt x="10212" y="10742"/>
                  </a:lnTo>
                  <a:lnTo>
                    <a:pt x="10832" y="11181"/>
                  </a:lnTo>
                  <a:cubicBezTo>
                    <a:pt x="11065" y="12189"/>
                    <a:pt x="10677" y="13249"/>
                    <a:pt x="11504" y="14154"/>
                  </a:cubicBezTo>
                  <a:cubicBezTo>
                    <a:pt x="11504" y="14154"/>
                    <a:pt x="11504" y="14180"/>
                    <a:pt x="11504" y="14180"/>
                  </a:cubicBezTo>
                  <a:lnTo>
                    <a:pt x="12254" y="14955"/>
                  </a:lnTo>
                  <a:lnTo>
                    <a:pt x="12771" y="15860"/>
                  </a:lnTo>
                  <a:cubicBezTo>
                    <a:pt x="11633" y="16713"/>
                    <a:pt x="8893" y="16998"/>
                    <a:pt x="10496" y="18885"/>
                  </a:cubicBezTo>
                  <a:lnTo>
                    <a:pt x="11090" y="19712"/>
                  </a:lnTo>
                  <a:lnTo>
                    <a:pt x="10987" y="21004"/>
                  </a:lnTo>
                  <a:lnTo>
                    <a:pt x="10573" y="21496"/>
                  </a:lnTo>
                  <a:cubicBezTo>
                    <a:pt x="11478" y="23228"/>
                    <a:pt x="8402" y="21780"/>
                    <a:pt x="8583" y="23021"/>
                  </a:cubicBezTo>
                  <a:cubicBezTo>
                    <a:pt x="8790" y="23253"/>
                    <a:pt x="9798" y="23021"/>
                    <a:pt x="10031" y="23874"/>
                  </a:cubicBezTo>
                  <a:cubicBezTo>
                    <a:pt x="9825" y="23844"/>
                    <a:pt x="9641" y="23830"/>
                    <a:pt x="9475" y="23830"/>
                  </a:cubicBezTo>
                  <a:cubicBezTo>
                    <a:pt x="8347" y="23830"/>
                    <a:pt x="8089" y="24484"/>
                    <a:pt x="8066" y="25296"/>
                  </a:cubicBezTo>
                  <a:cubicBezTo>
                    <a:pt x="6670" y="26019"/>
                    <a:pt x="6101" y="27493"/>
                    <a:pt x="3956" y="27596"/>
                  </a:cubicBezTo>
                  <a:cubicBezTo>
                    <a:pt x="3775" y="27596"/>
                    <a:pt x="3568" y="27596"/>
                    <a:pt x="3361" y="27622"/>
                  </a:cubicBezTo>
                  <a:cubicBezTo>
                    <a:pt x="1086" y="28087"/>
                    <a:pt x="3103" y="29432"/>
                    <a:pt x="2198" y="30181"/>
                  </a:cubicBezTo>
                  <a:cubicBezTo>
                    <a:pt x="2095" y="30311"/>
                    <a:pt x="2069" y="30440"/>
                    <a:pt x="2172" y="30569"/>
                  </a:cubicBezTo>
                  <a:cubicBezTo>
                    <a:pt x="621" y="31577"/>
                    <a:pt x="1" y="32715"/>
                    <a:pt x="1138" y="34033"/>
                  </a:cubicBezTo>
                  <a:lnTo>
                    <a:pt x="1267" y="34472"/>
                  </a:lnTo>
                  <a:cubicBezTo>
                    <a:pt x="1319" y="35093"/>
                    <a:pt x="880" y="35791"/>
                    <a:pt x="1810" y="36230"/>
                  </a:cubicBezTo>
                  <a:cubicBezTo>
                    <a:pt x="2017" y="36334"/>
                    <a:pt x="2224" y="36437"/>
                    <a:pt x="2405" y="36540"/>
                  </a:cubicBezTo>
                  <a:lnTo>
                    <a:pt x="2431" y="36540"/>
                  </a:lnTo>
                  <a:cubicBezTo>
                    <a:pt x="2663" y="36954"/>
                    <a:pt x="2948" y="37393"/>
                    <a:pt x="3051" y="37833"/>
                  </a:cubicBezTo>
                  <a:cubicBezTo>
                    <a:pt x="2973" y="37936"/>
                    <a:pt x="2870" y="38040"/>
                    <a:pt x="2767" y="38169"/>
                  </a:cubicBezTo>
                  <a:cubicBezTo>
                    <a:pt x="2612" y="38298"/>
                    <a:pt x="2482" y="38479"/>
                    <a:pt x="2353" y="38634"/>
                  </a:cubicBezTo>
                  <a:cubicBezTo>
                    <a:pt x="2275" y="38841"/>
                    <a:pt x="2379" y="38970"/>
                    <a:pt x="2663" y="39022"/>
                  </a:cubicBezTo>
                  <a:lnTo>
                    <a:pt x="2689" y="38996"/>
                  </a:lnTo>
                  <a:cubicBezTo>
                    <a:pt x="2844" y="39306"/>
                    <a:pt x="3154" y="39513"/>
                    <a:pt x="3516" y="39668"/>
                  </a:cubicBezTo>
                  <a:cubicBezTo>
                    <a:pt x="2854" y="40423"/>
                    <a:pt x="3318" y="40483"/>
                    <a:pt x="3883" y="40483"/>
                  </a:cubicBezTo>
                  <a:cubicBezTo>
                    <a:pt x="3990" y="40483"/>
                    <a:pt x="4101" y="40481"/>
                    <a:pt x="4208" y="40481"/>
                  </a:cubicBezTo>
                  <a:cubicBezTo>
                    <a:pt x="4330" y="40481"/>
                    <a:pt x="4447" y="40484"/>
                    <a:pt x="4550" y="40496"/>
                  </a:cubicBezTo>
                  <a:cubicBezTo>
                    <a:pt x="4731" y="40728"/>
                    <a:pt x="4912" y="40935"/>
                    <a:pt x="5274" y="41038"/>
                  </a:cubicBezTo>
                  <a:cubicBezTo>
                    <a:pt x="5512" y="41084"/>
                    <a:pt x="5750" y="41110"/>
                    <a:pt x="5986" y="41110"/>
                  </a:cubicBezTo>
                  <a:cubicBezTo>
                    <a:pt x="6416" y="41110"/>
                    <a:pt x="6838" y="41023"/>
                    <a:pt x="7239" y="40806"/>
                  </a:cubicBezTo>
                  <a:cubicBezTo>
                    <a:pt x="7523" y="40573"/>
                    <a:pt x="7678" y="40289"/>
                    <a:pt x="7730" y="39953"/>
                  </a:cubicBezTo>
                  <a:cubicBezTo>
                    <a:pt x="7730" y="39927"/>
                    <a:pt x="7704" y="39875"/>
                    <a:pt x="7704" y="39823"/>
                  </a:cubicBezTo>
                  <a:cubicBezTo>
                    <a:pt x="8195" y="39772"/>
                    <a:pt x="8686" y="39694"/>
                    <a:pt x="9048" y="39358"/>
                  </a:cubicBezTo>
                  <a:cubicBezTo>
                    <a:pt x="9175" y="39341"/>
                    <a:pt x="9293" y="39333"/>
                    <a:pt x="9403" y="39333"/>
                  </a:cubicBezTo>
                  <a:cubicBezTo>
                    <a:pt x="10121" y="39333"/>
                    <a:pt x="10496" y="39675"/>
                    <a:pt x="10832" y="40056"/>
                  </a:cubicBezTo>
                  <a:cubicBezTo>
                    <a:pt x="10780" y="40056"/>
                    <a:pt x="10754" y="40082"/>
                    <a:pt x="10703" y="40082"/>
                  </a:cubicBezTo>
                  <a:cubicBezTo>
                    <a:pt x="10542" y="40066"/>
                    <a:pt x="10387" y="40058"/>
                    <a:pt x="10237" y="40058"/>
                  </a:cubicBezTo>
                  <a:cubicBezTo>
                    <a:pt x="8718" y="40058"/>
                    <a:pt x="7698" y="40845"/>
                    <a:pt x="6593" y="41504"/>
                  </a:cubicBezTo>
                  <a:lnTo>
                    <a:pt x="6670" y="41607"/>
                  </a:lnTo>
                  <a:lnTo>
                    <a:pt x="4809" y="42383"/>
                  </a:lnTo>
                  <a:lnTo>
                    <a:pt x="3258" y="42977"/>
                  </a:lnTo>
                  <a:cubicBezTo>
                    <a:pt x="2741" y="42977"/>
                    <a:pt x="2275" y="43003"/>
                    <a:pt x="1836" y="43029"/>
                  </a:cubicBezTo>
                  <a:cubicBezTo>
                    <a:pt x="1784" y="43520"/>
                    <a:pt x="1061" y="44140"/>
                    <a:pt x="2198" y="44399"/>
                  </a:cubicBezTo>
                  <a:cubicBezTo>
                    <a:pt x="1888" y="44502"/>
                    <a:pt x="1629" y="44657"/>
                    <a:pt x="1397" y="44787"/>
                  </a:cubicBezTo>
                  <a:cubicBezTo>
                    <a:pt x="1267" y="44942"/>
                    <a:pt x="1216" y="45071"/>
                    <a:pt x="1138" y="45226"/>
                  </a:cubicBezTo>
                  <a:cubicBezTo>
                    <a:pt x="1061" y="45536"/>
                    <a:pt x="983" y="45898"/>
                    <a:pt x="983" y="46260"/>
                  </a:cubicBezTo>
                  <a:cubicBezTo>
                    <a:pt x="983" y="46932"/>
                    <a:pt x="1319" y="47579"/>
                    <a:pt x="1474" y="48302"/>
                  </a:cubicBezTo>
                  <a:cubicBezTo>
                    <a:pt x="1474" y="48302"/>
                    <a:pt x="1474" y="48302"/>
                    <a:pt x="1448" y="48328"/>
                  </a:cubicBezTo>
                  <a:cubicBezTo>
                    <a:pt x="1448" y="48483"/>
                    <a:pt x="1397" y="48690"/>
                    <a:pt x="1397" y="48871"/>
                  </a:cubicBezTo>
                  <a:cubicBezTo>
                    <a:pt x="1371" y="49052"/>
                    <a:pt x="1397" y="49259"/>
                    <a:pt x="1448" y="49440"/>
                  </a:cubicBezTo>
                  <a:cubicBezTo>
                    <a:pt x="1500" y="49543"/>
                    <a:pt x="1526" y="49621"/>
                    <a:pt x="1474" y="49724"/>
                  </a:cubicBezTo>
                  <a:cubicBezTo>
                    <a:pt x="1888" y="50370"/>
                    <a:pt x="1552" y="51094"/>
                    <a:pt x="1629" y="51792"/>
                  </a:cubicBezTo>
                  <a:cubicBezTo>
                    <a:pt x="1681" y="52283"/>
                    <a:pt x="1758" y="52723"/>
                    <a:pt x="1862" y="53085"/>
                  </a:cubicBezTo>
                  <a:cubicBezTo>
                    <a:pt x="1914" y="53266"/>
                    <a:pt x="1965" y="53447"/>
                    <a:pt x="2043" y="53602"/>
                  </a:cubicBezTo>
                  <a:cubicBezTo>
                    <a:pt x="2120" y="53757"/>
                    <a:pt x="2198" y="53886"/>
                    <a:pt x="2172" y="54041"/>
                  </a:cubicBezTo>
                  <a:cubicBezTo>
                    <a:pt x="2172" y="54196"/>
                    <a:pt x="2172" y="54325"/>
                    <a:pt x="2146" y="54455"/>
                  </a:cubicBezTo>
                  <a:cubicBezTo>
                    <a:pt x="2146" y="54584"/>
                    <a:pt x="2017" y="54687"/>
                    <a:pt x="2224" y="54791"/>
                  </a:cubicBezTo>
                  <a:cubicBezTo>
                    <a:pt x="2379" y="54868"/>
                    <a:pt x="2534" y="54972"/>
                    <a:pt x="2715" y="55049"/>
                  </a:cubicBezTo>
                  <a:cubicBezTo>
                    <a:pt x="2896" y="55101"/>
                    <a:pt x="3077" y="55178"/>
                    <a:pt x="3361" y="55230"/>
                  </a:cubicBezTo>
                  <a:lnTo>
                    <a:pt x="4731" y="55127"/>
                  </a:lnTo>
                  <a:lnTo>
                    <a:pt x="5817" y="55230"/>
                  </a:lnTo>
                  <a:cubicBezTo>
                    <a:pt x="6618" y="55359"/>
                    <a:pt x="7627" y="55204"/>
                    <a:pt x="8118" y="55980"/>
                  </a:cubicBezTo>
                  <a:lnTo>
                    <a:pt x="8092" y="55980"/>
                  </a:lnTo>
                  <a:cubicBezTo>
                    <a:pt x="8273" y="56135"/>
                    <a:pt x="8454" y="56187"/>
                    <a:pt x="8661" y="56213"/>
                  </a:cubicBezTo>
                  <a:cubicBezTo>
                    <a:pt x="8195" y="56419"/>
                    <a:pt x="7833" y="56678"/>
                    <a:pt x="8118" y="57272"/>
                  </a:cubicBezTo>
                  <a:cubicBezTo>
                    <a:pt x="9669" y="58125"/>
                    <a:pt x="8169" y="59857"/>
                    <a:pt x="9746" y="60710"/>
                  </a:cubicBezTo>
                  <a:lnTo>
                    <a:pt x="10780" y="62365"/>
                  </a:lnTo>
                  <a:cubicBezTo>
                    <a:pt x="10573" y="62623"/>
                    <a:pt x="10522" y="62908"/>
                    <a:pt x="10703" y="63192"/>
                  </a:cubicBezTo>
                  <a:cubicBezTo>
                    <a:pt x="10832" y="63192"/>
                    <a:pt x="10935" y="63218"/>
                    <a:pt x="11039" y="63218"/>
                  </a:cubicBezTo>
                  <a:cubicBezTo>
                    <a:pt x="10987" y="63244"/>
                    <a:pt x="10961" y="63244"/>
                    <a:pt x="10910" y="63244"/>
                  </a:cubicBezTo>
                  <a:cubicBezTo>
                    <a:pt x="10703" y="63864"/>
                    <a:pt x="10961" y="64252"/>
                    <a:pt x="11633" y="64459"/>
                  </a:cubicBezTo>
                  <a:cubicBezTo>
                    <a:pt x="11814" y="64588"/>
                    <a:pt x="11995" y="64691"/>
                    <a:pt x="12254" y="64769"/>
                  </a:cubicBezTo>
                  <a:lnTo>
                    <a:pt x="12538" y="64769"/>
                  </a:lnTo>
                  <a:lnTo>
                    <a:pt x="13572" y="65234"/>
                  </a:lnTo>
                  <a:cubicBezTo>
                    <a:pt x="13546" y="65260"/>
                    <a:pt x="13520" y="65286"/>
                    <a:pt x="13520" y="65312"/>
                  </a:cubicBezTo>
                  <a:cubicBezTo>
                    <a:pt x="13495" y="65493"/>
                    <a:pt x="13546" y="65648"/>
                    <a:pt x="13727" y="65777"/>
                  </a:cubicBezTo>
                  <a:cubicBezTo>
                    <a:pt x="14198" y="65986"/>
                    <a:pt x="14641" y="66069"/>
                    <a:pt x="15067" y="66069"/>
                  </a:cubicBezTo>
                  <a:cubicBezTo>
                    <a:pt x="16632" y="66069"/>
                    <a:pt x="17961" y="64957"/>
                    <a:pt x="19554" y="64957"/>
                  </a:cubicBezTo>
                  <a:cubicBezTo>
                    <a:pt x="19670" y="64957"/>
                    <a:pt x="19787" y="64963"/>
                    <a:pt x="19905" y="64976"/>
                  </a:cubicBezTo>
                  <a:cubicBezTo>
                    <a:pt x="20061" y="65389"/>
                    <a:pt x="19880" y="65906"/>
                    <a:pt x="20526" y="66191"/>
                  </a:cubicBezTo>
                  <a:cubicBezTo>
                    <a:pt x="20526" y="66346"/>
                    <a:pt x="20552" y="66475"/>
                    <a:pt x="20578" y="66604"/>
                  </a:cubicBezTo>
                  <a:cubicBezTo>
                    <a:pt x="21224" y="67457"/>
                    <a:pt x="20422" y="69034"/>
                    <a:pt x="22490" y="69138"/>
                  </a:cubicBezTo>
                  <a:cubicBezTo>
                    <a:pt x="22620" y="69319"/>
                    <a:pt x="22801" y="69448"/>
                    <a:pt x="23059" y="69525"/>
                  </a:cubicBezTo>
                  <a:cubicBezTo>
                    <a:pt x="23460" y="69451"/>
                    <a:pt x="23870" y="69326"/>
                    <a:pt x="24264" y="69326"/>
                  </a:cubicBezTo>
                  <a:cubicBezTo>
                    <a:pt x="24555" y="69326"/>
                    <a:pt x="24838" y="69394"/>
                    <a:pt x="25101" y="69603"/>
                  </a:cubicBezTo>
                  <a:cubicBezTo>
                    <a:pt x="25701" y="70003"/>
                    <a:pt x="26263" y="70441"/>
                    <a:pt x="27083" y="70441"/>
                  </a:cubicBezTo>
                  <a:cubicBezTo>
                    <a:pt x="27216" y="70441"/>
                    <a:pt x="27357" y="70430"/>
                    <a:pt x="27505" y="70404"/>
                  </a:cubicBezTo>
                  <a:lnTo>
                    <a:pt x="27505" y="70404"/>
                  </a:lnTo>
                  <a:lnTo>
                    <a:pt x="27454" y="70482"/>
                  </a:lnTo>
                  <a:cubicBezTo>
                    <a:pt x="27057" y="71415"/>
                    <a:pt x="27132" y="72028"/>
                    <a:pt x="28090" y="72028"/>
                  </a:cubicBezTo>
                  <a:cubicBezTo>
                    <a:pt x="28380" y="72028"/>
                    <a:pt x="28750" y="71972"/>
                    <a:pt x="29212" y="71852"/>
                  </a:cubicBezTo>
                  <a:cubicBezTo>
                    <a:pt x="29806" y="71697"/>
                    <a:pt x="30556" y="71826"/>
                    <a:pt x="31021" y="71361"/>
                  </a:cubicBezTo>
                  <a:cubicBezTo>
                    <a:pt x="31848" y="71361"/>
                    <a:pt x="32365" y="70999"/>
                    <a:pt x="32753" y="70508"/>
                  </a:cubicBezTo>
                  <a:cubicBezTo>
                    <a:pt x="32798" y="70514"/>
                    <a:pt x="32842" y="70517"/>
                    <a:pt x="32884" y="70517"/>
                  </a:cubicBezTo>
                  <a:cubicBezTo>
                    <a:pt x="33012" y="70517"/>
                    <a:pt x="33128" y="70488"/>
                    <a:pt x="33244" y="70430"/>
                  </a:cubicBezTo>
                  <a:lnTo>
                    <a:pt x="34382" y="70430"/>
                  </a:lnTo>
                  <a:cubicBezTo>
                    <a:pt x="34821" y="69965"/>
                    <a:pt x="35571" y="70172"/>
                    <a:pt x="36139" y="70042"/>
                  </a:cubicBezTo>
                  <a:lnTo>
                    <a:pt x="36760" y="70068"/>
                  </a:lnTo>
                  <a:cubicBezTo>
                    <a:pt x="37510" y="69422"/>
                    <a:pt x="38544" y="69732"/>
                    <a:pt x="39448" y="69551"/>
                  </a:cubicBezTo>
                  <a:cubicBezTo>
                    <a:pt x="38829" y="68656"/>
                    <a:pt x="38325" y="68210"/>
                    <a:pt x="37766" y="68210"/>
                  </a:cubicBezTo>
                  <a:cubicBezTo>
                    <a:pt x="37229" y="68210"/>
                    <a:pt x="36641" y="68623"/>
                    <a:pt x="35855" y="69448"/>
                  </a:cubicBezTo>
                  <a:cubicBezTo>
                    <a:pt x="35538" y="69275"/>
                    <a:pt x="35206" y="69207"/>
                    <a:pt x="34857" y="69207"/>
                  </a:cubicBezTo>
                  <a:cubicBezTo>
                    <a:pt x="34579" y="69207"/>
                    <a:pt x="34292" y="69250"/>
                    <a:pt x="33994" y="69319"/>
                  </a:cubicBezTo>
                  <a:cubicBezTo>
                    <a:pt x="33865" y="69396"/>
                    <a:pt x="33735" y="69448"/>
                    <a:pt x="33632" y="69525"/>
                  </a:cubicBezTo>
                  <a:cubicBezTo>
                    <a:pt x="32923" y="68943"/>
                    <a:pt x="32238" y="68335"/>
                    <a:pt x="31044" y="68335"/>
                  </a:cubicBezTo>
                  <a:cubicBezTo>
                    <a:pt x="31019" y="68335"/>
                    <a:pt x="30994" y="68336"/>
                    <a:pt x="30969" y="68336"/>
                  </a:cubicBezTo>
                  <a:cubicBezTo>
                    <a:pt x="30770" y="68395"/>
                    <a:pt x="30554" y="68411"/>
                    <a:pt x="30334" y="68411"/>
                  </a:cubicBezTo>
                  <a:cubicBezTo>
                    <a:pt x="30071" y="68411"/>
                    <a:pt x="29801" y="68388"/>
                    <a:pt x="29548" y="68388"/>
                  </a:cubicBezTo>
                  <a:cubicBezTo>
                    <a:pt x="29522" y="68362"/>
                    <a:pt x="29470" y="68310"/>
                    <a:pt x="29444" y="68259"/>
                  </a:cubicBezTo>
                  <a:cubicBezTo>
                    <a:pt x="29091" y="67679"/>
                    <a:pt x="28640" y="67198"/>
                    <a:pt x="27876" y="67198"/>
                  </a:cubicBezTo>
                  <a:cubicBezTo>
                    <a:pt x="27856" y="67198"/>
                    <a:pt x="27836" y="67198"/>
                    <a:pt x="27816" y="67199"/>
                  </a:cubicBezTo>
                  <a:cubicBezTo>
                    <a:pt x="27790" y="66992"/>
                    <a:pt x="27764" y="66811"/>
                    <a:pt x="27661" y="66630"/>
                  </a:cubicBezTo>
                  <a:lnTo>
                    <a:pt x="27661" y="66630"/>
                  </a:lnTo>
                  <a:cubicBezTo>
                    <a:pt x="27819" y="66673"/>
                    <a:pt x="27972" y="66691"/>
                    <a:pt x="28120" y="66691"/>
                  </a:cubicBezTo>
                  <a:cubicBezTo>
                    <a:pt x="28862" y="66691"/>
                    <a:pt x="29491" y="66238"/>
                    <a:pt x="30246" y="66217"/>
                  </a:cubicBezTo>
                  <a:cubicBezTo>
                    <a:pt x="30271" y="66578"/>
                    <a:pt x="30427" y="66863"/>
                    <a:pt x="30814" y="67070"/>
                  </a:cubicBezTo>
                  <a:cubicBezTo>
                    <a:pt x="30788" y="67225"/>
                    <a:pt x="30814" y="67354"/>
                    <a:pt x="30944" y="67483"/>
                  </a:cubicBezTo>
                  <a:cubicBezTo>
                    <a:pt x="31379" y="67723"/>
                    <a:pt x="31811" y="67805"/>
                    <a:pt x="32240" y="67805"/>
                  </a:cubicBezTo>
                  <a:cubicBezTo>
                    <a:pt x="33192" y="67805"/>
                    <a:pt x="34132" y="67399"/>
                    <a:pt x="35079" y="67399"/>
                  </a:cubicBezTo>
                  <a:cubicBezTo>
                    <a:pt x="35226" y="67399"/>
                    <a:pt x="35372" y="67409"/>
                    <a:pt x="35519" y="67432"/>
                  </a:cubicBezTo>
                  <a:cubicBezTo>
                    <a:pt x="36062" y="66501"/>
                    <a:pt x="37820" y="66656"/>
                    <a:pt x="38363" y="65751"/>
                  </a:cubicBezTo>
                  <a:lnTo>
                    <a:pt x="38492" y="64950"/>
                  </a:lnTo>
                  <a:cubicBezTo>
                    <a:pt x="40818" y="64510"/>
                    <a:pt x="40922" y="61977"/>
                    <a:pt x="43714" y="61977"/>
                  </a:cubicBezTo>
                  <a:lnTo>
                    <a:pt x="44360" y="62778"/>
                  </a:lnTo>
                  <a:cubicBezTo>
                    <a:pt x="44774" y="63399"/>
                    <a:pt x="45084" y="64045"/>
                    <a:pt x="45808" y="64510"/>
                  </a:cubicBezTo>
                  <a:cubicBezTo>
                    <a:pt x="46083" y="64676"/>
                    <a:pt x="46359" y="64828"/>
                    <a:pt x="46662" y="64828"/>
                  </a:cubicBezTo>
                  <a:cubicBezTo>
                    <a:pt x="46786" y="64828"/>
                    <a:pt x="46914" y="64803"/>
                    <a:pt x="47048" y="64743"/>
                  </a:cubicBezTo>
                  <a:cubicBezTo>
                    <a:pt x="47772" y="64381"/>
                    <a:pt x="47178" y="64019"/>
                    <a:pt x="47022" y="63657"/>
                  </a:cubicBezTo>
                  <a:lnTo>
                    <a:pt x="47746" y="63295"/>
                  </a:lnTo>
                  <a:cubicBezTo>
                    <a:pt x="47876" y="63683"/>
                    <a:pt x="48315" y="63709"/>
                    <a:pt x="48754" y="63761"/>
                  </a:cubicBezTo>
                  <a:cubicBezTo>
                    <a:pt x="49039" y="64149"/>
                    <a:pt x="47927" y="64976"/>
                    <a:pt x="49401" y="65002"/>
                  </a:cubicBezTo>
                  <a:cubicBezTo>
                    <a:pt x="49401" y="65157"/>
                    <a:pt x="49427" y="65312"/>
                    <a:pt x="49530" y="65441"/>
                  </a:cubicBezTo>
                  <a:cubicBezTo>
                    <a:pt x="49985" y="65601"/>
                    <a:pt x="50445" y="65661"/>
                    <a:pt x="50906" y="65661"/>
                  </a:cubicBezTo>
                  <a:cubicBezTo>
                    <a:pt x="51415" y="65661"/>
                    <a:pt x="51923" y="65588"/>
                    <a:pt x="52425" y="65493"/>
                  </a:cubicBezTo>
                  <a:cubicBezTo>
                    <a:pt x="53084" y="65200"/>
                    <a:pt x="53765" y="64999"/>
                    <a:pt x="54535" y="64999"/>
                  </a:cubicBezTo>
                  <a:cubicBezTo>
                    <a:pt x="54581" y="64999"/>
                    <a:pt x="54628" y="65000"/>
                    <a:pt x="54674" y="65002"/>
                  </a:cubicBezTo>
                  <a:cubicBezTo>
                    <a:pt x="55243" y="64536"/>
                    <a:pt x="54959" y="64123"/>
                    <a:pt x="54493" y="63735"/>
                  </a:cubicBezTo>
                  <a:cubicBezTo>
                    <a:pt x="54636" y="63706"/>
                    <a:pt x="54795" y="63697"/>
                    <a:pt x="54962" y="63697"/>
                  </a:cubicBezTo>
                  <a:cubicBezTo>
                    <a:pt x="55270" y="63697"/>
                    <a:pt x="55602" y="63729"/>
                    <a:pt x="55901" y="63729"/>
                  </a:cubicBezTo>
                  <a:cubicBezTo>
                    <a:pt x="56469" y="63729"/>
                    <a:pt x="56917" y="63615"/>
                    <a:pt x="56846" y="62959"/>
                  </a:cubicBezTo>
                  <a:cubicBezTo>
                    <a:pt x="56781" y="62507"/>
                    <a:pt x="56342" y="62410"/>
                    <a:pt x="55802" y="62410"/>
                  </a:cubicBezTo>
                  <a:cubicBezTo>
                    <a:pt x="55397" y="62410"/>
                    <a:pt x="54936" y="62465"/>
                    <a:pt x="54535" y="62465"/>
                  </a:cubicBezTo>
                  <a:cubicBezTo>
                    <a:pt x="54401" y="62465"/>
                    <a:pt x="54274" y="62459"/>
                    <a:pt x="54157" y="62442"/>
                  </a:cubicBezTo>
                  <a:cubicBezTo>
                    <a:pt x="54011" y="62425"/>
                    <a:pt x="53861" y="62419"/>
                    <a:pt x="53710" y="62419"/>
                  </a:cubicBezTo>
                  <a:cubicBezTo>
                    <a:pt x="53408" y="62419"/>
                    <a:pt x="53097" y="62442"/>
                    <a:pt x="52787" y="62442"/>
                  </a:cubicBezTo>
                  <a:cubicBezTo>
                    <a:pt x="52761" y="62442"/>
                    <a:pt x="52761" y="62417"/>
                    <a:pt x="52735" y="62417"/>
                  </a:cubicBezTo>
                  <a:cubicBezTo>
                    <a:pt x="52583" y="61971"/>
                    <a:pt x="52737" y="61864"/>
                    <a:pt x="52973" y="61864"/>
                  </a:cubicBezTo>
                  <a:cubicBezTo>
                    <a:pt x="53192" y="61864"/>
                    <a:pt x="53480" y="61955"/>
                    <a:pt x="53660" y="61955"/>
                  </a:cubicBezTo>
                  <a:cubicBezTo>
                    <a:pt x="53681" y="61955"/>
                    <a:pt x="53700" y="61954"/>
                    <a:pt x="53718" y="61951"/>
                  </a:cubicBezTo>
                  <a:cubicBezTo>
                    <a:pt x="54674" y="61770"/>
                    <a:pt x="55372" y="61564"/>
                    <a:pt x="54933" y="60685"/>
                  </a:cubicBezTo>
                  <a:cubicBezTo>
                    <a:pt x="55281" y="60406"/>
                    <a:pt x="55686" y="60346"/>
                    <a:pt x="56106" y="60346"/>
                  </a:cubicBezTo>
                  <a:cubicBezTo>
                    <a:pt x="56423" y="60346"/>
                    <a:pt x="56748" y="60380"/>
                    <a:pt x="57064" y="60380"/>
                  </a:cubicBezTo>
                  <a:cubicBezTo>
                    <a:pt x="57264" y="60380"/>
                    <a:pt x="57459" y="60367"/>
                    <a:pt x="57647" y="60323"/>
                  </a:cubicBezTo>
                  <a:cubicBezTo>
                    <a:pt x="57983" y="59754"/>
                    <a:pt x="58862" y="59806"/>
                    <a:pt x="59457" y="59547"/>
                  </a:cubicBezTo>
                  <a:lnTo>
                    <a:pt x="60103" y="58694"/>
                  </a:lnTo>
                  <a:cubicBezTo>
                    <a:pt x="61525" y="57712"/>
                    <a:pt x="61369" y="57091"/>
                    <a:pt x="59922" y="56755"/>
                  </a:cubicBezTo>
                  <a:cubicBezTo>
                    <a:pt x="61033" y="56368"/>
                    <a:pt x="61602" y="55618"/>
                    <a:pt x="61757" y="54739"/>
                  </a:cubicBezTo>
                  <a:cubicBezTo>
                    <a:pt x="61886" y="54015"/>
                    <a:pt x="60878" y="54015"/>
                    <a:pt x="60129" y="53964"/>
                  </a:cubicBezTo>
                  <a:lnTo>
                    <a:pt x="60154" y="53783"/>
                  </a:lnTo>
                  <a:lnTo>
                    <a:pt x="60129" y="53627"/>
                  </a:lnTo>
                  <a:cubicBezTo>
                    <a:pt x="60801" y="53602"/>
                    <a:pt x="61499" y="53627"/>
                    <a:pt x="61990" y="53162"/>
                  </a:cubicBezTo>
                  <a:cubicBezTo>
                    <a:pt x="62093" y="53007"/>
                    <a:pt x="62145" y="52826"/>
                    <a:pt x="62119" y="52671"/>
                  </a:cubicBezTo>
                  <a:lnTo>
                    <a:pt x="62119" y="52671"/>
                  </a:lnTo>
                  <a:cubicBezTo>
                    <a:pt x="62145" y="52697"/>
                    <a:pt x="62171" y="52697"/>
                    <a:pt x="62223" y="52697"/>
                  </a:cubicBezTo>
                  <a:cubicBezTo>
                    <a:pt x="62351" y="52715"/>
                    <a:pt x="62476" y="52724"/>
                    <a:pt x="62600" y="52724"/>
                  </a:cubicBezTo>
                  <a:cubicBezTo>
                    <a:pt x="62826" y="52724"/>
                    <a:pt x="63049" y="52695"/>
                    <a:pt x="63282" y="52645"/>
                  </a:cubicBezTo>
                  <a:lnTo>
                    <a:pt x="63282" y="52645"/>
                  </a:lnTo>
                  <a:cubicBezTo>
                    <a:pt x="63153" y="52955"/>
                    <a:pt x="63257" y="53266"/>
                    <a:pt x="63437" y="53602"/>
                  </a:cubicBezTo>
                  <a:lnTo>
                    <a:pt x="64084" y="54015"/>
                  </a:lnTo>
                  <a:cubicBezTo>
                    <a:pt x="64249" y="54548"/>
                    <a:pt x="64662" y="54632"/>
                    <a:pt x="65120" y="54632"/>
                  </a:cubicBezTo>
                  <a:cubicBezTo>
                    <a:pt x="65334" y="54632"/>
                    <a:pt x="65558" y="54614"/>
                    <a:pt x="65770" y="54614"/>
                  </a:cubicBezTo>
                  <a:cubicBezTo>
                    <a:pt x="66030" y="54614"/>
                    <a:pt x="66274" y="54642"/>
                    <a:pt x="66462" y="54765"/>
                  </a:cubicBezTo>
                  <a:cubicBezTo>
                    <a:pt x="66540" y="54894"/>
                    <a:pt x="66669" y="54946"/>
                    <a:pt x="66850" y="54946"/>
                  </a:cubicBezTo>
                  <a:cubicBezTo>
                    <a:pt x="65402" y="56213"/>
                    <a:pt x="66772" y="56445"/>
                    <a:pt x="68065" y="56704"/>
                  </a:cubicBezTo>
                  <a:cubicBezTo>
                    <a:pt x="68091" y="57660"/>
                    <a:pt x="69047" y="58177"/>
                    <a:pt x="69926" y="58746"/>
                  </a:cubicBezTo>
                  <a:lnTo>
                    <a:pt x="70650" y="59159"/>
                  </a:lnTo>
                  <a:cubicBezTo>
                    <a:pt x="71218" y="59728"/>
                    <a:pt x="72614" y="59573"/>
                    <a:pt x="72821" y="60478"/>
                  </a:cubicBezTo>
                  <a:cubicBezTo>
                    <a:pt x="73002" y="60504"/>
                    <a:pt x="73183" y="60529"/>
                    <a:pt x="73364" y="60555"/>
                  </a:cubicBezTo>
                  <a:lnTo>
                    <a:pt x="73984" y="60555"/>
                  </a:lnTo>
                  <a:cubicBezTo>
                    <a:pt x="73984" y="60581"/>
                    <a:pt x="74062" y="60607"/>
                    <a:pt x="74217" y="60659"/>
                  </a:cubicBezTo>
                  <a:cubicBezTo>
                    <a:pt x="74244" y="60663"/>
                    <a:pt x="74270" y="60665"/>
                    <a:pt x="74297" y="60665"/>
                  </a:cubicBezTo>
                  <a:cubicBezTo>
                    <a:pt x="74425" y="60665"/>
                    <a:pt x="74554" y="60615"/>
                    <a:pt x="74682" y="60529"/>
                  </a:cubicBezTo>
                  <a:cubicBezTo>
                    <a:pt x="74682" y="60504"/>
                    <a:pt x="74657" y="60504"/>
                    <a:pt x="74657" y="60478"/>
                  </a:cubicBezTo>
                  <a:lnTo>
                    <a:pt x="74657" y="60478"/>
                  </a:lnTo>
                  <a:cubicBezTo>
                    <a:pt x="74883" y="60632"/>
                    <a:pt x="75106" y="60688"/>
                    <a:pt x="75324" y="60688"/>
                  </a:cubicBezTo>
                  <a:cubicBezTo>
                    <a:pt x="75654" y="60688"/>
                    <a:pt x="75974" y="60561"/>
                    <a:pt x="76285" y="60452"/>
                  </a:cubicBezTo>
                  <a:cubicBezTo>
                    <a:pt x="76544" y="60891"/>
                    <a:pt x="77319" y="60969"/>
                    <a:pt x="77655" y="61331"/>
                  </a:cubicBezTo>
                  <a:cubicBezTo>
                    <a:pt x="77705" y="61311"/>
                    <a:pt x="77750" y="61303"/>
                    <a:pt x="77795" y="61303"/>
                  </a:cubicBezTo>
                  <a:cubicBezTo>
                    <a:pt x="77867" y="61303"/>
                    <a:pt x="77937" y="61325"/>
                    <a:pt x="78017" y="61357"/>
                  </a:cubicBezTo>
                  <a:cubicBezTo>
                    <a:pt x="78457" y="61253"/>
                    <a:pt x="78741" y="61098"/>
                    <a:pt x="78715" y="60840"/>
                  </a:cubicBezTo>
                  <a:lnTo>
                    <a:pt x="78715" y="60840"/>
                  </a:lnTo>
                  <a:cubicBezTo>
                    <a:pt x="79077" y="60866"/>
                    <a:pt x="79439" y="60814"/>
                    <a:pt x="79723" y="60995"/>
                  </a:cubicBezTo>
                  <a:cubicBezTo>
                    <a:pt x="79827" y="61098"/>
                    <a:pt x="79878" y="61227"/>
                    <a:pt x="79827" y="61357"/>
                  </a:cubicBezTo>
                  <a:cubicBezTo>
                    <a:pt x="79880" y="61377"/>
                    <a:pt x="79927" y="61386"/>
                    <a:pt x="79968" y="61386"/>
                  </a:cubicBezTo>
                  <a:cubicBezTo>
                    <a:pt x="80311" y="61386"/>
                    <a:pt x="80299" y="60783"/>
                    <a:pt x="80637" y="60783"/>
                  </a:cubicBezTo>
                  <a:cubicBezTo>
                    <a:pt x="80736" y="60783"/>
                    <a:pt x="80865" y="60835"/>
                    <a:pt x="81042" y="60969"/>
                  </a:cubicBezTo>
                  <a:lnTo>
                    <a:pt x="81145" y="60969"/>
                  </a:lnTo>
                  <a:cubicBezTo>
                    <a:pt x="81042" y="60995"/>
                    <a:pt x="80938" y="61047"/>
                    <a:pt x="80835" y="61072"/>
                  </a:cubicBezTo>
                  <a:cubicBezTo>
                    <a:pt x="80855" y="61312"/>
                    <a:pt x="80936" y="61520"/>
                    <a:pt x="81221" y="61520"/>
                  </a:cubicBezTo>
                  <a:cubicBezTo>
                    <a:pt x="81306" y="61520"/>
                    <a:pt x="81408" y="61502"/>
                    <a:pt x="81533" y="61460"/>
                  </a:cubicBezTo>
                  <a:lnTo>
                    <a:pt x="83084" y="61408"/>
                  </a:lnTo>
                  <a:lnTo>
                    <a:pt x="84428" y="60607"/>
                  </a:lnTo>
                  <a:cubicBezTo>
                    <a:pt x="84609" y="60607"/>
                    <a:pt x="84764" y="60581"/>
                    <a:pt x="84919" y="60555"/>
                  </a:cubicBezTo>
                  <a:lnTo>
                    <a:pt x="84971" y="59754"/>
                  </a:lnTo>
                  <a:cubicBezTo>
                    <a:pt x="85126" y="59521"/>
                    <a:pt x="85023" y="59159"/>
                    <a:pt x="85565" y="59108"/>
                  </a:cubicBezTo>
                  <a:cubicBezTo>
                    <a:pt x="86832" y="58823"/>
                    <a:pt x="86057" y="58151"/>
                    <a:pt x="86057" y="57634"/>
                  </a:cubicBezTo>
                  <a:lnTo>
                    <a:pt x="86832" y="57143"/>
                  </a:lnTo>
                  <a:cubicBezTo>
                    <a:pt x="86870" y="57137"/>
                    <a:pt x="86908" y="57134"/>
                    <a:pt x="86946" y="57134"/>
                  </a:cubicBezTo>
                  <a:cubicBezTo>
                    <a:pt x="87364" y="57134"/>
                    <a:pt x="87730" y="57499"/>
                    <a:pt x="88156" y="57499"/>
                  </a:cubicBezTo>
                  <a:cubicBezTo>
                    <a:pt x="88308" y="57499"/>
                    <a:pt x="88469" y="57452"/>
                    <a:pt x="88642" y="57324"/>
                  </a:cubicBezTo>
                  <a:cubicBezTo>
                    <a:pt x="88823" y="57298"/>
                    <a:pt x="89003" y="57298"/>
                    <a:pt x="89184" y="57298"/>
                  </a:cubicBezTo>
                  <a:lnTo>
                    <a:pt x="89133" y="57247"/>
                  </a:lnTo>
                  <a:cubicBezTo>
                    <a:pt x="89882" y="56652"/>
                    <a:pt x="90218" y="55747"/>
                    <a:pt x="91511" y="55592"/>
                  </a:cubicBezTo>
                  <a:lnTo>
                    <a:pt x="91666" y="54842"/>
                  </a:lnTo>
                  <a:cubicBezTo>
                    <a:pt x="92209" y="53653"/>
                    <a:pt x="93398" y="52464"/>
                    <a:pt x="91614" y="51301"/>
                  </a:cubicBezTo>
                  <a:cubicBezTo>
                    <a:pt x="90141" y="50164"/>
                    <a:pt x="92778" y="49414"/>
                    <a:pt x="92080" y="48354"/>
                  </a:cubicBezTo>
                  <a:lnTo>
                    <a:pt x="92674" y="47811"/>
                  </a:lnTo>
                  <a:lnTo>
                    <a:pt x="92726" y="47062"/>
                  </a:lnTo>
                  <a:lnTo>
                    <a:pt x="92700" y="47062"/>
                  </a:lnTo>
                  <a:cubicBezTo>
                    <a:pt x="92080" y="46751"/>
                    <a:pt x="92364" y="46027"/>
                    <a:pt x="91537" y="45821"/>
                  </a:cubicBezTo>
                  <a:cubicBezTo>
                    <a:pt x="91433" y="43158"/>
                    <a:pt x="90322" y="40625"/>
                    <a:pt x="89340" y="38117"/>
                  </a:cubicBezTo>
                  <a:lnTo>
                    <a:pt x="88228" y="36334"/>
                  </a:lnTo>
                  <a:cubicBezTo>
                    <a:pt x="86418" y="35170"/>
                    <a:pt x="87375" y="33387"/>
                    <a:pt x="86418" y="32042"/>
                  </a:cubicBezTo>
                  <a:lnTo>
                    <a:pt x="86574" y="31189"/>
                  </a:lnTo>
                  <a:lnTo>
                    <a:pt x="85281" y="28268"/>
                  </a:lnTo>
                  <a:cubicBezTo>
                    <a:pt x="85035" y="27483"/>
                    <a:pt x="84706" y="27230"/>
                    <a:pt x="84338" y="27230"/>
                  </a:cubicBezTo>
                  <a:cubicBezTo>
                    <a:pt x="84088" y="27230"/>
                    <a:pt x="83821" y="27347"/>
                    <a:pt x="83549" y="27493"/>
                  </a:cubicBezTo>
                  <a:cubicBezTo>
                    <a:pt x="83782" y="27234"/>
                    <a:pt x="83833" y="26924"/>
                    <a:pt x="83549" y="26511"/>
                  </a:cubicBezTo>
                  <a:cubicBezTo>
                    <a:pt x="83368" y="26511"/>
                    <a:pt x="83239" y="26485"/>
                    <a:pt x="83110" y="26381"/>
                  </a:cubicBezTo>
                  <a:cubicBezTo>
                    <a:pt x="82334" y="26330"/>
                    <a:pt x="81326" y="26536"/>
                    <a:pt x="81403" y="25528"/>
                  </a:cubicBezTo>
                  <a:cubicBezTo>
                    <a:pt x="81553" y="24973"/>
                    <a:pt x="81173" y="24841"/>
                    <a:pt x="80658" y="24841"/>
                  </a:cubicBezTo>
                  <a:cubicBezTo>
                    <a:pt x="80550" y="24841"/>
                    <a:pt x="80435" y="24847"/>
                    <a:pt x="80318" y="24856"/>
                  </a:cubicBezTo>
                  <a:lnTo>
                    <a:pt x="79697" y="25115"/>
                  </a:lnTo>
                  <a:cubicBezTo>
                    <a:pt x="79387" y="24908"/>
                    <a:pt x="78638" y="24882"/>
                    <a:pt x="79051" y="24339"/>
                  </a:cubicBezTo>
                  <a:cubicBezTo>
                    <a:pt x="79413" y="24210"/>
                    <a:pt x="79672" y="24055"/>
                    <a:pt x="79723" y="23848"/>
                  </a:cubicBezTo>
                  <a:lnTo>
                    <a:pt x="79775" y="23848"/>
                  </a:lnTo>
                  <a:cubicBezTo>
                    <a:pt x="80525" y="23770"/>
                    <a:pt x="81119" y="23564"/>
                    <a:pt x="81481" y="23072"/>
                  </a:cubicBezTo>
                  <a:cubicBezTo>
                    <a:pt x="81481" y="23047"/>
                    <a:pt x="81481" y="23047"/>
                    <a:pt x="81455" y="23021"/>
                  </a:cubicBezTo>
                  <a:lnTo>
                    <a:pt x="81455" y="23021"/>
                  </a:lnTo>
                  <a:cubicBezTo>
                    <a:pt x="81548" y="23027"/>
                    <a:pt x="81634" y="23030"/>
                    <a:pt x="81713" y="23030"/>
                  </a:cubicBezTo>
                  <a:cubicBezTo>
                    <a:pt x="82928" y="23030"/>
                    <a:pt x="82533" y="22311"/>
                    <a:pt x="82412" y="21728"/>
                  </a:cubicBezTo>
                  <a:lnTo>
                    <a:pt x="82515" y="20565"/>
                  </a:lnTo>
                  <a:cubicBezTo>
                    <a:pt x="82114" y="19834"/>
                    <a:pt x="81907" y="18910"/>
                    <a:pt x="80775" y="18910"/>
                  </a:cubicBezTo>
                  <a:cubicBezTo>
                    <a:pt x="80666" y="18910"/>
                    <a:pt x="80548" y="18918"/>
                    <a:pt x="80421" y="18936"/>
                  </a:cubicBezTo>
                  <a:cubicBezTo>
                    <a:pt x="80726" y="17695"/>
                    <a:pt x="80266" y="16921"/>
                    <a:pt x="78504" y="16921"/>
                  </a:cubicBezTo>
                  <a:cubicBezTo>
                    <a:pt x="78322" y="16921"/>
                    <a:pt x="78125" y="16929"/>
                    <a:pt x="77914" y="16946"/>
                  </a:cubicBezTo>
                  <a:lnTo>
                    <a:pt x="77319" y="16972"/>
                  </a:lnTo>
                  <a:cubicBezTo>
                    <a:pt x="77200" y="16950"/>
                    <a:pt x="77094" y="16940"/>
                    <a:pt x="77001" y="16940"/>
                  </a:cubicBezTo>
                  <a:cubicBezTo>
                    <a:pt x="76307" y="16940"/>
                    <a:pt x="76274" y="17483"/>
                    <a:pt x="76001" y="17825"/>
                  </a:cubicBezTo>
                  <a:cubicBezTo>
                    <a:pt x="75923" y="17980"/>
                    <a:pt x="75846" y="18109"/>
                    <a:pt x="75742" y="18238"/>
                  </a:cubicBezTo>
                  <a:lnTo>
                    <a:pt x="74114" y="18264"/>
                  </a:lnTo>
                  <a:cubicBezTo>
                    <a:pt x="74036" y="18213"/>
                    <a:pt x="73959" y="18161"/>
                    <a:pt x="73881" y="18109"/>
                  </a:cubicBezTo>
                  <a:cubicBezTo>
                    <a:pt x="73648" y="18006"/>
                    <a:pt x="73416" y="17928"/>
                    <a:pt x="73157" y="17877"/>
                  </a:cubicBezTo>
                  <a:cubicBezTo>
                    <a:pt x="73077" y="17872"/>
                    <a:pt x="72996" y="17870"/>
                    <a:pt x="72915" y="17870"/>
                  </a:cubicBezTo>
                  <a:cubicBezTo>
                    <a:pt x="72557" y="17870"/>
                    <a:pt x="72202" y="17912"/>
                    <a:pt x="71865" y="17954"/>
                  </a:cubicBezTo>
                  <a:cubicBezTo>
                    <a:pt x="72149" y="17360"/>
                    <a:pt x="72433" y="16739"/>
                    <a:pt x="72097" y="16093"/>
                  </a:cubicBezTo>
                  <a:cubicBezTo>
                    <a:pt x="71780" y="15662"/>
                    <a:pt x="71333" y="15579"/>
                    <a:pt x="70856" y="15579"/>
                  </a:cubicBezTo>
                  <a:cubicBezTo>
                    <a:pt x="70557" y="15579"/>
                    <a:pt x="70247" y="15611"/>
                    <a:pt x="69949" y="15611"/>
                  </a:cubicBezTo>
                  <a:cubicBezTo>
                    <a:pt x="69753" y="15611"/>
                    <a:pt x="69561" y="15597"/>
                    <a:pt x="69383" y="15550"/>
                  </a:cubicBezTo>
                  <a:lnTo>
                    <a:pt x="69150" y="15214"/>
                  </a:lnTo>
                  <a:cubicBezTo>
                    <a:pt x="67729" y="15188"/>
                    <a:pt x="66359" y="15136"/>
                    <a:pt x="64937" y="14826"/>
                  </a:cubicBezTo>
                  <a:cubicBezTo>
                    <a:pt x="64492" y="14734"/>
                    <a:pt x="63820" y="14424"/>
                    <a:pt x="63180" y="14424"/>
                  </a:cubicBezTo>
                  <a:cubicBezTo>
                    <a:pt x="62741" y="14424"/>
                    <a:pt x="62316" y="14570"/>
                    <a:pt x="61990" y="15033"/>
                  </a:cubicBezTo>
                  <a:cubicBezTo>
                    <a:pt x="61983" y="15032"/>
                    <a:pt x="61976" y="15032"/>
                    <a:pt x="61969" y="15032"/>
                  </a:cubicBezTo>
                  <a:cubicBezTo>
                    <a:pt x="61783" y="15032"/>
                    <a:pt x="61390" y="15216"/>
                    <a:pt x="61208" y="15216"/>
                  </a:cubicBezTo>
                  <a:cubicBezTo>
                    <a:pt x="61089" y="15216"/>
                    <a:pt x="61061" y="15137"/>
                    <a:pt x="61240" y="14878"/>
                  </a:cubicBezTo>
                  <a:cubicBezTo>
                    <a:pt x="62093" y="13611"/>
                    <a:pt x="60646" y="13689"/>
                    <a:pt x="59974" y="13611"/>
                  </a:cubicBezTo>
                  <a:cubicBezTo>
                    <a:pt x="59818" y="13586"/>
                    <a:pt x="59659" y="13576"/>
                    <a:pt x="59498" y="13576"/>
                  </a:cubicBezTo>
                  <a:cubicBezTo>
                    <a:pt x="58832" y="13576"/>
                    <a:pt x="58132" y="13756"/>
                    <a:pt x="57466" y="13818"/>
                  </a:cubicBezTo>
                  <a:cubicBezTo>
                    <a:pt x="57326" y="14004"/>
                    <a:pt x="57940" y="14483"/>
                    <a:pt x="57312" y="14483"/>
                  </a:cubicBezTo>
                  <a:cubicBezTo>
                    <a:pt x="57242" y="14483"/>
                    <a:pt x="57156" y="14477"/>
                    <a:pt x="57052" y="14464"/>
                  </a:cubicBezTo>
                  <a:cubicBezTo>
                    <a:pt x="55837" y="14335"/>
                    <a:pt x="55553" y="13715"/>
                    <a:pt x="55682" y="12939"/>
                  </a:cubicBezTo>
                  <a:cubicBezTo>
                    <a:pt x="55863" y="12655"/>
                    <a:pt x="56561" y="12422"/>
                    <a:pt x="55812" y="12060"/>
                  </a:cubicBezTo>
                  <a:cubicBezTo>
                    <a:pt x="55786" y="11336"/>
                    <a:pt x="56742" y="10742"/>
                    <a:pt x="56277" y="9966"/>
                  </a:cubicBezTo>
                  <a:cubicBezTo>
                    <a:pt x="55734" y="8674"/>
                    <a:pt x="54674" y="7588"/>
                    <a:pt x="53718" y="6477"/>
                  </a:cubicBezTo>
                  <a:cubicBezTo>
                    <a:pt x="53046" y="5107"/>
                    <a:pt x="54364" y="3555"/>
                    <a:pt x="52865" y="2289"/>
                  </a:cubicBezTo>
                  <a:lnTo>
                    <a:pt x="51779" y="2185"/>
                  </a:lnTo>
                  <a:cubicBezTo>
                    <a:pt x="51663" y="2154"/>
                    <a:pt x="51562" y="2139"/>
                    <a:pt x="51473" y="2139"/>
                  </a:cubicBezTo>
                  <a:cubicBezTo>
                    <a:pt x="51130" y="2139"/>
                    <a:pt x="50982" y="2358"/>
                    <a:pt x="50900" y="2625"/>
                  </a:cubicBezTo>
                  <a:cubicBezTo>
                    <a:pt x="50926" y="2702"/>
                    <a:pt x="50978" y="2780"/>
                    <a:pt x="50978" y="2883"/>
                  </a:cubicBezTo>
                  <a:lnTo>
                    <a:pt x="50538" y="3090"/>
                  </a:lnTo>
                  <a:cubicBezTo>
                    <a:pt x="50383" y="3581"/>
                    <a:pt x="50305" y="4047"/>
                    <a:pt x="50900" y="4409"/>
                  </a:cubicBezTo>
                  <a:cubicBezTo>
                    <a:pt x="50926" y="4564"/>
                    <a:pt x="50978" y="4693"/>
                    <a:pt x="51055" y="4822"/>
                  </a:cubicBezTo>
                  <a:cubicBezTo>
                    <a:pt x="51210" y="4926"/>
                    <a:pt x="51391" y="5029"/>
                    <a:pt x="51546" y="5132"/>
                  </a:cubicBezTo>
                  <a:cubicBezTo>
                    <a:pt x="51572" y="5494"/>
                    <a:pt x="51598" y="5856"/>
                    <a:pt x="52089" y="6063"/>
                  </a:cubicBezTo>
                  <a:cubicBezTo>
                    <a:pt x="52037" y="6089"/>
                    <a:pt x="51986" y="6115"/>
                    <a:pt x="51934" y="6141"/>
                  </a:cubicBezTo>
                  <a:cubicBezTo>
                    <a:pt x="51598" y="6528"/>
                    <a:pt x="51314" y="6890"/>
                    <a:pt x="51676" y="7355"/>
                  </a:cubicBezTo>
                  <a:cubicBezTo>
                    <a:pt x="53278" y="7381"/>
                    <a:pt x="53563" y="8079"/>
                    <a:pt x="53330" y="9062"/>
                  </a:cubicBezTo>
                  <a:cubicBezTo>
                    <a:pt x="53248" y="9058"/>
                    <a:pt x="53167" y="9056"/>
                    <a:pt x="53089" y="9056"/>
                  </a:cubicBezTo>
                  <a:cubicBezTo>
                    <a:pt x="51103" y="9056"/>
                    <a:pt x="50396" y="10288"/>
                    <a:pt x="49401" y="11233"/>
                  </a:cubicBezTo>
                  <a:cubicBezTo>
                    <a:pt x="49633" y="12060"/>
                    <a:pt x="47333" y="12370"/>
                    <a:pt x="48599" y="13404"/>
                  </a:cubicBezTo>
                  <a:cubicBezTo>
                    <a:pt x="48574" y="13870"/>
                    <a:pt x="48263" y="14154"/>
                    <a:pt x="47643" y="14232"/>
                  </a:cubicBezTo>
                  <a:cubicBezTo>
                    <a:pt x="47307" y="14852"/>
                    <a:pt x="47669" y="15162"/>
                    <a:pt x="48263" y="15369"/>
                  </a:cubicBezTo>
                  <a:cubicBezTo>
                    <a:pt x="47410" y="15705"/>
                    <a:pt x="46557" y="16119"/>
                    <a:pt x="45549" y="16300"/>
                  </a:cubicBezTo>
                  <a:cubicBezTo>
                    <a:pt x="45316" y="16351"/>
                    <a:pt x="45058" y="16429"/>
                    <a:pt x="44825" y="16532"/>
                  </a:cubicBezTo>
                  <a:cubicBezTo>
                    <a:pt x="44696" y="16610"/>
                    <a:pt x="44541" y="16687"/>
                    <a:pt x="44412" y="16765"/>
                  </a:cubicBezTo>
                  <a:lnTo>
                    <a:pt x="42731" y="16791"/>
                  </a:lnTo>
                  <a:lnTo>
                    <a:pt x="41878" y="16739"/>
                  </a:lnTo>
                  <a:lnTo>
                    <a:pt x="41930" y="16739"/>
                  </a:lnTo>
                  <a:cubicBezTo>
                    <a:pt x="43222" y="15576"/>
                    <a:pt x="43429" y="14232"/>
                    <a:pt x="43248" y="12836"/>
                  </a:cubicBezTo>
                  <a:lnTo>
                    <a:pt x="43352" y="8570"/>
                  </a:lnTo>
                  <a:cubicBezTo>
                    <a:pt x="44618" y="7898"/>
                    <a:pt x="44127" y="7149"/>
                    <a:pt x="43533" y="6373"/>
                  </a:cubicBezTo>
                  <a:cubicBezTo>
                    <a:pt x="44670" y="5391"/>
                    <a:pt x="41930" y="4874"/>
                    <a:pt x="42964" y="3892"/>
                  </a:cubicBezTo>
                  <a:cubicBezTo>
                    <a:pt x="42473" y="3064"/>
                    <a:pt x="41516" y="2599"/>
                    <a:pt x="40508" y="2185"/>
                  </a:cubicBezTo>
                  <a:cubicBezTo>
                    <a:pt x="39673" y="1571"/>
                    <a:pt x="40448" y="1"/>
                    <a:pt x="38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5;p27">
              <a:extLst>
                <a:ext uri="{FF2B5EF4-FFF2-40B4-BE49-F238E27FC236}">
                  <a16:creationId xmlns:a16="http://schemas.microsoft.com/office/drawing/2014/main" id="{7D01348A-9BB1-879C-11D6-BC0DAA753FBC}"/>
                </a:ext>
              </a:extLst>
            </p:cNvPr>
            <p:cNvSpPr txBox="1">
              <a:spLocks/>
            </p:cNvSpPr>
            <p:nvPr/>
          </p:nvSpPr>
          <p:spPr>
            <a:xfrm>
              <a:off x="2635905" y="2056752"/>
              <a:ext cx="210521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r>
                <a:rPr lang="en-US" sz="2000" err="1"/>
                <a:t>Chỉ</a:t>
              </a:r>
              <a:r>
                <a:rPr lang="en-US" sz="2000"/>
                <a:t> </a:t>
              </a:r>
              <a:r>
                <a:rPr lang="en-US" sz="2000" err="1"/>
                <a:t>mục</a:t>
              </a:r>
              <a:r>
                <a:rPr lang="en-US" sz="2000"/>
                <a:t> </a:t>
              </a:r>
              <a:r>
                <a:rPr lang="en-US" sz="2000" err="1"/>
                <a:t>liên</a:t>
              </a:r>
              <a:r>
                <a:rPr lang="en-US" sz="2000"/>
                <a:t> </a:t>
              </a:r>
              <a:r>
                <a:rPr lang="en-US" sz="2000" err="1"/>
                <a:t>tiếp</a:t>
              </a:r>
              <a:endParaRPr lang="en-US" sz="2000"/>
            </a:p>
          </p:txBody>
        </p:sp>
      </p:grpSp>
      <p:grpSp>
        <p:nvGrpSpPr>
          <p:cNvPr id="9" name="Group 8">
            <a:extLst>
              <a:ext uri="{FF2B5EF4-FFF2-40B4-BE49-F238E27FC236}">
                <a16:creationId xmlns:a16="http://schemas.microsoft.com/office/drawing/2014/main" id="{9D9D9173-AB03-8127-DB95-019075F445CE}"/>
              </a:ext>
            </a:extLst>
          </p:cNvPr>
          <p:cNvGrpSpPr/>
          <p:nvPr/>
        </p:nvGrpSpPr>
        <p:grpSpPr>
          <a:xfrm>
            <a:off x="5368907" y="1145399"/>
            <a:ext cx="2867118" cy="1025859"/>
            <a:chOff x="2254951" y="1785526"/>
            <a:chExt cx="2867118" cy="1025859"/>
          </a:xfrm>
          <a:solidFill>
            <a:schemeClr val="bg2">
              <a:lumMod val="60000"/>
              <a:lumOff val="40000"/>
            </a:schemeClr>
          </a:solidFill>
        </p:grpSpPr>
        <p:sp>
          <p:nvSpPr>
            <p:cNvPr id="10" name="Google Shape;369;p44">
              <a:extLst>
                <a:ext uri="{FF2B5EF4-FFF2-40B4-BE49-F238E27FC236}">
                  <a16:creationId xmlns:a16="http://schemas.microsoft.com/office/drawing/2014/main" id="{8D30DCDE-E8CD-E366-BBF5-886B22CF1B71}"/>
                </a:ext>
              </a:extLst>
            </p:cNvPr>
            <p:cNvSpPr/>
            <p:nvPr/>
          </p:nvSpPr>
          <p:spPr>
            <a:xfrm>
              <a:off x="2254951" y="1785526"/>
              <a:ext cx="2867118" cy="1025859"/>
            </a:xfrm>
            <a:custGeom>
              <a:avLst/>
              <a:gdLst/>
              <a:ahLst/>
              <a:cxnLst/>
              <a:rect l="l" t="t" r="r" b="b"/>
              <a:pathLst>
                <a:path w="93399" h="72028" extrusionOk="0">
                  <a:moveTo>
                    <a:pt x="59172" y="16739"/>
                  </a:moveTo>
                  <a:cubicBezTo>
                    <a:pt x="59224" y="16739"/>
                    <a:pt x="59301" y="16739"/>
                    <a:pt x="59353" y="16765"/>
                  </a:cubicBezTo>
                  <a:cubicBezTo>
                    <a:pt x="59327" y="16791"/>
                    <a:pt x="59301" y="16817"/>
                    <a:pt x="59276" y="16843"/>
                  </a:cubicBezTo>
                  <a:cubicBezTo>
                    <a:pt x="59250" y="16791"/>
                    <a:pt x="59198" y="16765"/>
                    <a:pt x="59172" y="16739"/>
                  </a:cubicBezTo>
                  <a:close/>
                  <a:moveTo>
                    <a:pt x="32572" y="17075"/>
                  </a:moveTo>
                  <a:cubicBezTo>
                    <a:pt x="32572" y="17127"/>
                    <a:pt x="32572" y="17204"/>
                    <a:pt x="32624" y="17282"/>
                  </a:cubicBezTo>
                  <a:cubicBezTo>
                    <a:pt x="32546" y="17282"/>
                    <a:pt x="32469" y="17256"/>
                    <a:pt x="32391" y="17256"/>
                  </a:cubicBezTo>
                  <a:cubicBezTo>
                    <a:pt x="32443" y="17179"/>
                    <a:pt x="32520" y="17127"/>
                    <a:pt x="32572" y="17075"/>
                  </a:cubicBezTo>
                  <a:close/>
                  <a:moveTo>
                    <a:pt x="65738" y="17282"/>
                  </a:moveTo>
                  <a:lnTo>
                    <a:pt x="65738" y="17282"/>
                  </a:lnTo>
                  <a:cubicBezTo>
                    <a:pt x="65686" y="17385"/>
                    <a:pt x="65583" y="17437"/>
                    <a:pt x="65454" y="17515"/>
                  </a:cubicBezTo>
                  <a:cubicBezTo>
                    <a:pt x="65428" y="17515"/>
                    <a:pt x="65428" y="17489"/>
                    <a:pt x="65402" y="17489"/>
                  </a:cubicBezTo>
                  <a:cubicBezTo>
                    <a:pt x="65531" y="17437"/>
                    <a:pt x="65635" y="17360"/>
                    <a:pt x="65738" y="17282"/>
                  </a:cubicBezTo>
                  <a:close/>
                  <a:moveTo>
                    <a:pt x="63748" y="19919"/>
                  </a:moveTo>
                  <a:cubicBezTo>
                    <a:pt x="63774" y="19919"/>
                    <a:pt x="63774" y="19945"/>
                    <a:pt x="63799" y="19945"/>
                  </a:cubicBezTo>
                  <a:cubicBezTo>
                    <a:pt x="63696" y="20177"/>
                    <a:pt x="63308" y="20177"/>
                    <a:pt x="62972" y="20229"/>
                  </a:cubicBezTo>
                  <a:cubicBezTo>
                    <a:pt x="63257" y="20177"/>
                    <a:pt x="63515" y="20074"/>
                    <a:pt x="63748" y="19919"/>
                  </a:cubicBezTo>
                  <a:close/>
                  <a:moveTo>
                    <a:pt x="62714" y="20281"/>
                  </a:moveTo>
                  <a:lnTo>
                    <a:pt x="62714" y="20281"/>
                  </a:lnTo>
                  <a:cubicBezTo>
                    <a:pt x="62533" y="20332"/>
                    <a:pt x="62429" y="20436"/>
                    <a:pt x="62455" y="20694"/>
                  </a:cubicBezTo>
                  <a:lnTo>
                    <a:pt x="62636" y="20720"/>
                  </a:lnTo>
                  <a:cubicBezTo>
                    <a:pt x="62584" y="20823"/>
                    <a:pt x="62584" y="20927"/>
                    <a:pt x="62610" y="21030"/>
                  </a:cubicBezTo>
                  <a:cubicBezTo>
                    <a:pt x="62610" y="21056"/>
                    <a:pt x="62610" y="21056"/>
                    <a:pt x="62610" y="21056"/>
                  </a:cubicBezTo>
                  <a:lnTo>
                    <a:pt x="62584" y="21056"/>
                  </a:lnTo>
                  <a:cubicBezTo>
                    <a:pt x="62584" y="21056"/>
                    <a:pt x="62610" y="21056"/>
                    <a:pt x="62610" y="21030"/>
                  </a:cubicBezTo>
                  <a:lnTo>
                    <a:pt x="62610" y="21030"/>
                  </a:lnTo>
                  <a:lnTo>
                    <a:pt x="62274" y="21056"/>
                  </a:lnTo>
                  <a:lnTo>
                    <a:pt x="60982" y="21056"/>
                  </a:lnTo>
                  <a:lnTo>
                    <a:pt x="60956" y="20306"/>
                  </a:lnTo>
                  <a:cubicBezTo>
                    <a:pt x="61085" y="20306"/>
                    <a:pt x="61240" y="20332"/>
                    <a:pt x="61369" y="20332"/>
                  </a:cubicBezTo>
                  <a:cubicBezTo>
                    <a:pt x="61835" y="20332"/>
                    <a:pt x="62274" y="20332"/>
                    <a:pt x="62714" y="20281"/>
                  </a:cubicBezTo>
                  <a:close/>
                  <a:moveTo>
                    <a:pt x="22335" y="27364"/>
                  </a:moveTo>
                  <a:cubicBezTo>
                    <a:pt x="22439" y="27441"/>
                    <a:pt x="22542" y="27467"/>
                    <a:pt x="22697" y="27519"/>
                  </a:cubicBezTo>
                  <a:cubicBezTo>
                    <a:pt x="22568" y="27493"/>
                    <a:pt x="22439" y="27493"/>
                    <a:pt x="22310" y="27493"/>
                  </a:cubicBezTo>
                  <a:cubicBezTo>
                    <a:pt x="22335" y="27441"/>
                    <a:pt x="22335" y="27415"/>
                    <a:pt x="22335" y="27364"/>
                  </a:cubicBezTo>
                  <a:close/>
                  <a:moveTo>
                    <a:pt x="53721" y="29001"/>
                  </a:moveTo>
                  <a:cubicBezTo>
                    <a:pt x="53784" y="29001"/>
                    <a:pt x="53850" y="29007"/>
                    <a:pt x="53925" y="29018"/>
                  </a:cubicBezTo>
                  <a:cubicBezTo>
                    <a:pt x="53847" y="29070"/>
                    <a:pt x="53795" y="29121"/>
                    <a:pt x="53744" y="29173"/>
                  </a:cubicBezTo>
                  <a:cubicBezTo>
                    <a:pt x="53666" y="29121"/>
                    <a:pt x="53563" y="29070"/>
                    <a:pt x="53459" y="29044"/>
                  </a:cubicBezTo>
                  <a:cubicBezTo>
                    <a:pt x="53550" y="29014"/>
                    <a:pt x="53632" y="29001"/>
                    <a:pt x="53721" y="29001"/>
                  </a:cubicBezTo>
                  <a:close/>
                  <a:moveTo>
                    <a:pt x="51960" y="29716"/>
                  </a:moveTo>
                  <a:cubicBezTo>
                    <a:pt x="51908" y="29794"/>
                    <a:pt x="51882" y="29897"/>
                    <a:pt x="51857" y="29949"/>
                  </a:cubicBezTo>
                  <a:cubicBezTo>
                    <a:pt x="51831" y="29897"/>
                    <a:pt x="51857" y="29819"/>
                    <a:pt x="51934" y="29716"/>
                  </a:cubicBezTo>
                  <a:close/>
                  <a:moveTo>
                    <a:pt x="49116" y="30026"/>
                  </a:moveTo>
                  <a:lnTo>
                    <a:pt x="49116" y="30026"/>
                  </a:lnTo>
                  <a:cubicBezTo>
                    <a:pt x="49065" y="30155"/>
                    <a:pt x="49039" y="30311"/>
                    <a:pt x="49168" y="30388"/>
                  </a:cubicBezTo>
                  <a:cubicBezTo>
                    <a:pt x="49333" y="30530"/>
                    <a:pt x="49305" y="30650"/>
                    <a:pt x="49279" y="30650"/>
                  </a:cubicBezTo>
                  <a:cubicBezTo>
                    <a:pt x="49276" y="30650"/>
                    <a:pt x="49274" y="30649"/>
                    <a:pt x="49271" y="30647"/>
                  </a:cubicBezTo>
                  <a:cubicBezTo>
                    <a:pt x="49065" y="30466"/>
                    <a:pt x="48961" y="30259"/>
                    <a:pt x="49116" y="30026"/>
                  </a:cubicBezTo>
                  <a:close/>
                  <a:moveTo>
                    <a:pt x="5248" y="32146"/>
                  </a:moveTo>
                  <a:cubicBezTo>
                    <a:pt x="5248" y="32172"/>
                    <a:pt x="5274" y="32172"/>
                    <a:pt x="5274" y="32172"/>
                  </a:cubicBezTo>
                  <a:lnTo>
                    <a:pt x="5248" y="32172"/>
                  </a:lnTo>
                  <a:cubicBezTo>
                    <a:pt x="5248" y="32172"/>
                    <a:pt x="5248" y="32172"/>
                    <a:pt x="5248" y="32146"/>
                  </a:cubicBezTo>
                  <a:close/>
                  <a:moveTo>
                    <a:pt x="52684" y="31422"/>
                  </a:moveTo>
                  <a:lnTo>
                    <a:pt x="52684" y="31422"/>
                  </a:lnTo>
                  <a:cubicBezTo>
                    <a:pt x="52787" y="31500"/>
                    <a:pt x="52865" y="31551"/>
                    <a:pt x="52994" y="31603"/>
                  </a:cubicBezTo>
                  <a:cubicBezTo>
                    <a:pt x="53987" y="31791"/>
                    <a:pt x="54980" y="31934"/>
                    <a:pt x="55973" y="31934"/>
                  </a:cubicBezTo>
                  <a:cubicBezTo>
                    <a:pt x="56479" y="31934"/>
                    <a:pt x="56986" y="31897"/>
                    <a:pt x="57492" y="31810"/>
                  </a:cubicBezTo>
                  <a:cubicBezTo>
                    <a:pt x="57595" y="32404"/>
                    <a:pt x="57725" y="32973"/>
                    <a:pt x="58371" y="33361"/>
                  </a:cubicBezTo>
                  <a:cubicBezTo>
                    <a:pt x="57597" y="34038"/>
                    <a:pt x="57489" y="35571"/>
                    <a:pt x="56192" y="35571"/>
                  </a:cubicBezTo>
                  <a:cubicBezTo>
                    <a:pt x="55757" y="35571"/>
                    <a:pt x="55188" y="35399"/>
                    <a:pt x="54416" y="34964"/>
                  </a:cubicBezTo>
                  <a:lnTo>
                    <a:pt x="54183" y="34964"/>
                  </a:lnTo>
                  <a:cubicBezTo>
                    <a:pt x="54002" y="34628"/>
                    <a:pt x="53537" y="34498"/>
                    <a:pt x="53201" y="34291"/>
                  </a:cubicBezTo>
                  <a:cubicBezTo>
                    <a:pt x="52839" y="33774"/>
                    <a:pt x="52089" y="33955"/>
                    <a:pt x="51546" y="33774"/>
                  </a:cubicBezTo>
                  <a:cubicBezTo>
                    <a:pt x="51236" y="33335"/>
                    <a:pt x="49969" y="33387"/>
                    <a:pt x="50357" y="32611"/>
                  </a:cubicBezTo>
                  <a:cubicBezTo>
                    <a:pt x="50518" y="32276"/>
                    <a:pt x="50783" y="32184"/>
                    <a:pt x="51091" y="32184"/>
                  </a:cubicBezTo>
                  <a:cubicBezTo>
                    <a:pt x="51377" y="32184"/>
                    <a:pt x="51700" y="32264"/>
                    <a:pt x="52012" y="32301"/>
                  </a:cubicBezTo>
                  <a:cubicBezTo>
                    <a:pt x="52270" y="32335"/>
                    <a:pt x="52474" y="32350"/>
                    <a:pt x="52631" y="32350"/>
                  </a:cubicBezTo>
                  <a:cubicBezTo>
                    <a:pt x="53560" y="32350"/>
                    <a:pt x="52905" y="31820"/>
                    <a:pt x="52684" y="31422"/>
                  </a:cubicBezTo>
                  <a:close/>
                  <a:moveTo>
                    <a:pt x="11076" y="33703"/>
                  </a:moveTo>
                  <a:cubicBezTo>
                    <a:pt x="11547" y="33703"/>
                    <a:pt x="11839" y="34255"/>
                    <a:pt x="12202" y="34369"/>
                  </a:cubicBezTo>
                  <a:cubicBezTo>
                    <a:pt x="12564" y="34498"/>
                    <a:pt x="12254" y="34602"/>
                    <a:pt x="11944" y="34731"/>
                  </a:cubicBezTo>
                  <a:cubicBezTo>
                    <a:pt x="11788" y="34731"/>
                    <a:pt x="11633" y="34757"/>
                    <a:pt x="11530" y="34808"/>
                  </a:cubicBezTo>
                  <a:cubicBezTo>
                    <a:pt x="10806" y="35145"/>
                    <a:pt x="10754" y="35584"/>
                    <a:pt x="11116" y="36075"/>
                  </a:cubicBezTo>
                  <a:cubicBezTo>
                    <a:pt x="11556" y="36411"/>
                    <a:pt x="11711" y="36773"/>
                    <a:pt x="11711" y="37135"/>
                  </a:cubicBezTo>
                  <a:cubicBezTo>
                    <a:pt x="11659" y="37290"/>
                    <a:pt x="11530" y="37419"/>
                    <a:pt x="11297" y="37549"/>
                  </a:cubicBezTo>
                  <a:cubicBezTo>
                    <a:pt x="10762" y="37465"/>
                    <a:pt x="10226" y="36883"/>
                    <a:pt x="9697" y="36883"/>
                  </a:cubicBezTo>
                  <a:cubicBezTo>
                    <a:pt x="9410" y="36883"/>
                    <a:pt x="9124" y="37055"/>
                    <a:pt x="8841" y="37574"/>
                  </a:cubicBezTo>
                  <a:cubicBezTo>
                    <a:pt x="8686" y="37600"/>
                    <a:pt x="8531" y="37600"/>
                    <a:pt x="8350" y="37600"/>
                  </a:cubicBezTo>
                  <a:cubicBezTo>
                    <a:pt x="7885" y="37238"/>
                    <a:pt x="6929" y="37264"/>
                    <a:pt x="6360" y="36954"/>
                  </a:cubicBezTo>
                  <a:cubicBezTo>
                    <a:pt x="6412" y="36825"/>
                    <a:pt x="6489" y="36670"/>
                    <a:pt x="6696" y="36566"/>
                  </a:cubicBezTo>
                  <a:cubicBezTo>
                    <a:pt x="7782" y="36153"/>
                    <a:pt x="8505" y="35506"/>
                    <a:pt x="8997" y="34679"/>
                  </a:cubicBezTo>
                  <a:cubicBezTo>
                    <a:pt x="9617" y="34576"/>
                    <a:pt x="10056" y="34291"/>
                    <a:pt x="10496" y="33955"/>
                  </a:cubicBezTo>
                  <a:cubicBezTo>
                    <a:pt x="10719" y="33773"/>
                    <a:pt x="10909" y="33703"/>
                    <a:pt x="11076" y="33703"/>
                  </a:cubicBezTo>
                  <a:close/>
                  <a:moveTo>
                    <a:pt x="50202" y="37549"/>
                  </a:moveTo>
                  <a:cubicBezTo>
                    <a:pt x="50176" y="37600"/>
                    <a:pt x="50176" y="37626"/>
                    <a:pt x="50150" y="37652"/>
                  </a:cubicBezTo>
                  <a:cubicBezTo>
                    <a:pt x="50150" y="37626"/>
                    <a:pt x="50176" y="37600"/>
                    <a:pt x="50202" y="37549"/>
                  </a:cubicBezTo>
                  <a:close/>
                  <a:moveTo>
                    <a:pt x="47798" y="31500"/>
                  </a:moveTo>
                  <a:cubicBezTo>
                    <a:pt x="48625" y="32120"/>
                    <a:pt x="49608" y="32689"/>
                    <a:pt x="48884" y="33852"/>
                  </a:cubicBezTo>
                  <a:cubicBezTo>
                    <a:pt x="48315" y="34731"/>
                    <a:pt x="49737" y="34731"/>
                    <a:pt x="50254" y="35145"/>
                  </a:cubicBezTo>
                  <a:lnTo>
                    <a:pt x="50278" y="35559"/>
                  </a:lnTo>
                  <a:lnTo>
                    <a:pt x="50278" y="35559"/>
                  </a:lnTo>
                  <a:cubicBezTo>
                    <a:pt x="49044" y="35940"/>
                    <a:pt x="47772" y="36029"/>
                    <a:pt x="46460" y="36029"/>
                  </a:cubicBezTo>
                  <a:cubicBezTo>
                    <a:pt x="46261" y="36029"/>
                    <a:pt x="46060" y="36027"/>
                    <a:pt x="45859" y="36023"/>
                  </a:cubicBezTo>
                  <a:cubicBezTo>
                    <a:pt x="44954" y="36127"/>
                    <a:pt x="45084" y="36928"/>
                    <a:pt x="44412" y="37161"/>
                  </a:cubicBezTo>
                  <a:lnTo>
                    <a:pt x="44463" y="37238"/>
                  </a:lnTo>
                  <a:lnTo>
                    <a:pt x="43843" y="37187"/>
                  </a:lnTo>
                  <a:cubicBezTo>
                    <a:pt x="43197" y="37393"/>
                    <a:pt x="43559" y="37678"/>
                    <a:pt x="43765" y="37936"/>
                  </a:cubicBezTo>
                  <a:cubicBezTo>
                    <a:pt x="43579" y="37936"/>
                    <a:pt x="43393" y="37932"/>
                    <a:pt x="43207" y="37932"/>
                  </a:cubicBezTo>
                  <a:cubicBezTo>
                    <a:pt x="42928" y="37932"/>
                    <a:pt x="42649" y="37942"/>
                    <a:pt x="42369" y="37988"/>
                  </a:cubicBezTo>
                  <a:cubicBezTo>
                    <a:pt x="42344" y="37859"/>
                    <a:pt x="42266" y="37730"/>
                    <a:pt x="42137" y="37626"/>
                  </a:cubicBezTo>
                  <a:lnTo>
                    <a:pt x="41491" y="35481"/>
                  </a:lnTo>
                  <a:cubicBezTo>
                    <a:pt x="42292" y="34912"/>
                    <a:pt x="41930" y="34266"/>
                    <a:pt x="41749" y="33645"/>
                  </a:cubicBezTo>
                  <a:cubicBezTo>
                    <a:pt x="41827" y="33619"/>
                    <a:pt x="41878" y="33594"/>
                    <a:pt x="41982" y="33568"/>
                  </a:cubicBezTo>
                  <a:cubicBezTo>
                    <a:pt x="42576" y="33413"/>
                    <a:pt x="43222" y="33387"/>
                    <a:pt x="43791" y="33128"/>
                  </a:cubicBezTo>
                  <a:cubicBezTo>
                    <a:pt x="43869" y="33051"/>
                    <a:pt x="43946" y="32973"/>
                    <a:pt x="44024" y="32896"/>
                  </a:cubicBezTo>
                  <a:cubicBezTo>
                    <a:pt x="45006" y="32896"/>
                    <a:pt x="45394" y="32301"/>
                    <a:pt x="45937" y="31862"/>
                  </a:cubicBezTo>
                  <a:cubicBezTo>
                    <a:pt x="46066" y="31862"/>
                    <a:pt x="46195" y="31862"/>
                    <a:pt x="46350" y="31887"/>
                  </a:cubicBezTo>
                  <a:cubicBezTo>
                    <a:pt x="46893" y="31862"/>
                    <a:pt x="47359" y="31732"/>
                    <a:pt x="47798" y="31500"/>
                  </a:cubicBezTo>
                  <a:close/>
                  <a:moveTo>
                    <a:pt x="63463" y="42822"/>
                  </a:moveTo>
                  <a:cubicBezTo>
                    <a:pt x="63463" y="42848"/>
                    <a:pt x="63489" y="42874"/>
                    <a:pt x="63515" y="42925"/>
                  </a:cubicBezTo>
                  <a:cubicBezTo>
                    <a:pt x="63748" y="43509"/>
                    <a:pt x="63813" y="44218"/>
                    <a:pt x="64868" y="44218"/>
                  </a:cubicBezTo>
                  <a:cubicBezTo>
                    <a:pt x="64982" y="44218"/>
                    <a:pt x="65108" y="44210"/>
                    <a:pt x="65247" y="44192"/>
                  </a:cubicBezTo>
                  <a:lnTo>
                    <a:pt x="65299" y="44192"/>
                  </a:lnTo>
                  <a:lnTo>
                    <a:pt x="65299" y="44244"/>
                  </a:lnTo>
                  <a:cubicBezTo>
                    <a:pt x="65063" y="44282"/>
                    <a:pt x="64843" y="44300"/>
                    <a:pt x="64636" y="44300"/>
                  </a:cubicBezTo>
                  <a:cubicBezTo>
                    <a:pt x="63434" y="44300"/>
                    <a:pt x="62685" y="43697"/>
                    <a:pt x="62067" y="42925"/>
                  </a:cubicBezTo>
                  <a:lnTo>
                    <a:pt x="63463" y="42822"/>
                  </a:lnTo>
                  <a:close/>
                  <a:moveTo>
                    <a:pt x="11323" y="49491"/>
                  </a:moveTo>
                  <a:cubicBezTo>
                    <a:pt x="11556" y="49543"/>
                    <a:pt x="11814" y="49543"/>
                    <a:pt x="12047" y="49543"/>
                  </a:cubicBezTo>
                  <a:cubicBezTo>
                    <a:pt x="11633" y="50008"/>
                    <a:pt x="11427" y="50525"/>
                    <a:pt x="11633" y="51146"/>
                  </a:cubicBezTo>
                  <a:lnTo>
                    <a:pt x="11633" y="51120"/>
                  </a:lnTo>
                  <a:cubicBezTo>
                    <a:pt x="11737" y="51198"/>
                    <a:pt x="11814" y="51223"/>
                    <a:pt x="11918" y="51249"/>
                  </a:cubicBezTo>
                  <a:lnTo>
                    <a:pt x="11814" y="51249"/>
                  </a:lnTo>
                  <a:cubicBezTo>
                    <a:pt x="11659" y="51180"/>
                    <a:pt x="11504" y="51146"/>
                    <a:pt x="11334" y="51146"/>
                  </a:cubicBezTo>
                  <a:cubicBezTo>
                    <a:pt x="11248" y="51146"/>
                    <a:pt x="11159" y="51154"/>
                    <a:pt x="11065" y="51172"/>
                  </a:cubicBezTo>
                  <a:lnTo>
                    <a:pt x="11039" y="51172"/>
                  </a:lnTo>
                  <a:lnTo>
                    <a:pt x="8712" y="50396"/>
                  </a:lnTo>
                  <a:cubicBezTo>
                    <a:pt x="9591" y="50138"/>
                    <a:pt x="10754" y="50241"/>
                    <a:pt x="11323" y="49491"/>
                  </a:cubicBezTo>
                  <a:close/>
                  <a:moveTo>
                    <a:pt x="87608" y="49078"/>
                  </a:moveTo>
                  <a:lnTo>
                    <a:pt x="87608" y="49078"/>
                  </a:lnTo>
                  <a:cubicBezTo>
                    <a:pt x="87763" y="49181"/>
                    <a:pt x="87918" y="49310"/>
                    <a:pt x="88099" y="49388"/>
                  </a:cubicBezTo>
                  <a:cubicBezTo>
                    <a:pt x="87608" y="49647"/>
                    <a:pt x="87272" y="50034"/>
                    <a:pt x="86806" y="50319"/>
                  </a:cubicBezTo>
                  <a:cubicBezTo>
                    <a:pt x="85746" y="50525"/>
                    <a:pt x="86625" y="51559"/>
                    <a:pt x="85669" y="51818"/>
                  </a:cubicBezTo>
                  <a:cubicBezTo>
                    <a:pt x="85591" y="51818"/>
                    <a:pt x="85540" y="51844"/>
                    <a:pt x="85488" y="51844"/>
                  </a:cubicBezTo>
                  <a:cubicBezTo>
                    <a:pt x="85229" y="51559"/>
                    <a:pt x="85023" y="51249"/>
                    <a:pt x="85152" y="50861"/>
                  </a:cubicBezTo>
                  <a:cubicBezTo>
                    <a:pt x="85979" y="50577"/>
                    <a:pt x="85333" y="50319"/>
                    <a:pt x="85152" y="50060"/>
                  </a:cubicBezTo>
                  <a:cubicBezTo>
                    <a:pt x="85384" y="49983"/>
                    <a:pt x="85540" y="49853"/>
                    <a:pt x="85643" y="49672"/>
                  </a:cubicBezTo>
                  <a:cubicBezTo>
                    <a:pt x="85695" y="49672"/>
                    <a:pt x="85746" y="49684"/>
                    <a:pt x="85798" y="49684"/>
                  </a:cubicBezTo>
                  <a:cubicBezTo>
                    <a:pt x="85824" y="49684"/>
                    <a:pt x="85850" y="49681"/>
                    <a:pt x="85876" y="49672"/>
                  </a:cubicBezTo>
                  <a:cubicBezTo>
                    <a:pt x="86031" y="49647"/>
                    <a:pt x="86160" y="49621"/>
                    <a:pt x="86289" y="49543"/>
                  </a:cubicBezTo>
                  <a:lnTo>
                    <a:pt x="86289" y="49543"/>
                  </a:lnTo>
                  <a:cubicBezTo>
                    <a:pt x="86263" y="49621"/>
                    <a:pt x="86263" y="49672"/>
                    <a:pt x="86315" y="49724"/>
                  </a:cubicBezTo>
                  <a:cubicBezTo>
                    <a:pt x="86502" y="49746"/>
                    <a:pt x="86678" y="49759"/>
                    <a:pt x="86836" y="49759"/>
                  </a:cubicBezTo>
                  <a:cubicBezTo>
                    <a:pt x="87421" y="49759"/>
                    <a:pt x="87770" y="49586"/>
                    <a:pt x="87608" y="49078"/>
                  </a:cubicBezTo>
                  <a:close/>
                  <a:moveTo>
                    <a:pt x="72744" y="51689"/>
                  </a:moveTo>
                  <a:lnTo>
                    <a:pt x="75018" y="52025"/>
                  </a:lnTo>
                  <a:cubicBezTo>
                    <a:pt x="75018" y="52076"/>
                    <a:pt x="74993" y="52128"/>
                    <a:pt x="75018" y="52154"/>
                  </a:cubicBezTo>
                  <a:cubicBezTo>
                    <a:pt x="75355" y="52800"/>
                    <a:pt x="76156" y="52930"/>
                    <a:pt x="76906" y="53136"/>
                  </a:cubicBezTo>
                  <a:cubicBezTo>
                    <a:pt x="78043" y="53317"/>
                    <a:pt x="79387" y="53240"/>
                    <a:pt x="80085" y="54067"/>
                  </a:cubicBezTo>
                  <a:cubicBezTo>
                    <a:pt x="79930" y="54144"/>
                    <a:pt x="79775" y="54248"/>
                    <a:pt x="79646" y="54403"/>
                  </a:cubicBezTo>
                  <a:cubicBezTo>
                    <a:pt x="79646" y="54455"/>
                    <a:pt x="79646" y="54506"/>
                    <a:pt x="79646" y="54558"/>
                  </a:cubicBezTo>
                  <a:cubicBezTo>
                    <a:pt x="79605" y="54557"/>
                    <a:pt x="79564" y="54557"/>
                    <a:pt x="79523" y="54557"/>
                  </a:cubicBezTo>
                  <a:cubicBezTo>
                    <a:pt x="79005" y="54557"/>
                    <a:pt x="78477" y="54626"/>
                    <a:pt x="77965" y="54626"/>
                  </a:cubicBezTo>
                  <a:cubicBezTo>
                    <a:pt x="77391" y="54626"/>
                    <a:pt x="76837" y="54539"/>
                    <a:pt x="76337" y="54170"/>
                  </a:cubicBezTo>
                  <a:cubicBezTo>
                    <a:pt x="75765" y="53916"/>
                    <a:pt x="75054" y="53107"/>
                    <a:pt x="74660" y="53107"/>
                  </a:cubicBezTo>
                  <a:cubicBezTo>
                    <a:pt x="74573" y="53107"/>
                    <a:pt x="74501" y="53146"/>
                    <a:pt x="74450" y="53240"/>
                  </a:cubicBezTo>
                  <a:cubicBezTo>
                    <a:pt x="73887" y="54253"/>
                    <a:pt x="73290" y="54578"/>
                    <a:pt x="72681" y="54578"/>
                  </a:cubicBezTo>
                  <a:cubicBezTo>
                    <a:pt x="71610" y="54578"/>
                    <a:pt x="70498" y="53573"/>
                    <a:pt x="69461" y="53524"/>
                  </a:cubicBezTo>
                  <a:lnTo>
                    <a:pt x="68969" y="51999"/>
                  </a:lnTo>
                  <a:cubicBezTo>
                    <a:pt x="69082" y="51849"/>
                    <a:pt x="69243" y="51807"/>
                    <a:pt x="69420" y="51807"/>
                  </a:cubicBezTo>
                  <a:cubicBezTo>
                    <a:pt x="69633" y="51807"/>
                    <a:pt x="69870" y="51867"/>
                    <a:pt x="70078" y="51867"/>
                  </a:cubicBezTo>
                  <a:cubicBezTo>
                    <a:pt x="70173" y="51867"/>
                    <a:pt x="70262" y="51854"/>
                    <a:pt x="70340" y="51818"/>
                  </a:cubicBezTo>
                  <a:cubicBezTo>
                    <a:pt x="70365" y="51818"/>
                    <a:pt x="70417" y="51844"/>
                    <a:pt x="70443" y="51844"/>
                  </a:cubicBezTo>
                  <a:cubicBezTo>
                    <a:pt x="70838" y="52035"/>
                    <a:pt x="71234" y="52168"/>
                    <a:pt x="71625" y="52168"/>
                  </a:cubicBezTo>
                  <a:cubicBezTo>
                    <a:pt x="71976" y="52168"/>
                    <a:pt x="72324" y="52061"/>
                    <a:pt x="72666" y="51792"/>
                  </a:cubicBezTo>
                  <a:cubicBezTo>
                    <a:pt x="72692" y="51766"/>
                    <a:pt x="72718" y="51740"/>
                    <a:pt x="72744" y="51689"/>
                  </a:cubicBezTo>
                  <a:close/>
                  <a:moveTo>
                    <a:pt x="75122" y="56238"/>
                  </a:moveTo>
                  <a:cubicBezTo>
                    <a:pt x="75122" y="56238"/>
                    <a:pt x="75148" y="56238"/>
                    <a:pt x="75148" y="56264"/>
                  </a:cubicBezTo>
                  <a:cubicBezTo>
                    <a:pt x="75355" y="56342"/>
                    <a:pt x="75587" y="56290"/>
                    <a:pt x="75768" y="56342"/>
                  </a:cubicBezTo>
                  <a:cubicBezTo>
                    <a:pt x="75725" y="56346"/>
                    <a:pt x="75684" y="56349"/>
                    <a:pt x="75642" y="56349"/>
                  </a:cubicBezTo>
                  <a:cubicBezTo>
                    <a:pt x="75459" y="56349"/>
                    <a:pt x="75286" y="56306"/>
                    <a:pt x="75096" y="56264"/>
                  </a:cubicBezTo>
                  <a:cubicBezTo>
                    <a:pt x="75096" y="56264"/>
                    <a:pt x="75122" y="56264"/>
                    <a:pt x="75122" y="56238"/>
                  </a:cubicBezTo>
                  <a:close/>
                  <a:moveTo>
                    <a:pt x="35519" y="55644"/>
                  </a:moveTo>
                  <a:cubicBezTo>
                    <a:pt x="35853" y="55702"/>
                    <a:pt x="36187" y="55735"/>
                    <a:pt x="36521" y="55735"/>
                  </a:cubicBezTo>
                  <a:cubicBezTo>
                    <a:pt x="36781" y="55735"/>
                    <a:pt x="37042" y="55715"/>
                    <a:pt x="37303" y="55670"/>
                  </a:cubicBezTo>
                  <a:cubicBezTo>
                    <a:pt x="37303" y="55799"/>
                    <a:pt x="37303" y="55902"/>
                    <a:pt x="37329" y="56032"/>
                  </a:cubicBezTo>
                  <a:cubicBezTo>
                    <a:pt x="37380" y="56393"/>
                    <a:pt x="37535" y="56704"/>
                    <a:pt x="37742" y="57040"/>
                  </a:cubicBezTo>
                  <a:cubicBezTo>
                    <a:pt x="37251" y="57040"/>
                    <a:pt x="36837" y="57324"/>
                    <a:pt x="36424" y="57557"/>
                  </a:cubicBezTo>
                  <a:cubicBezTo>
                    <a:pt x="36165" y="57738"/>
                    <a:pt x="35881" y="57867"/>
                    <a:pt x="35597" y="57996"/>
                  </a:cubicBezTo>
                  <a:cubicBezTo>
                    <a:pt x="34795" y="57841"/>
                    <a:pt x="34097" y="57427"/>
                    <a:pt x="33296" y="57221"/>
                  </a:cubicBezTo>
                  <a:lnTo>
                    <a:pt x="33244" y="57221"/>
                  </a:lnTo>
                  <a:cubicBezTo>
                    <a:pt x="33296" y="56316"/>
                    <a:pt x="34795" y="56574"/>
                    <a:pt x="35286" y="56006"/>
                  </a:cubicBezTo>
                  <a:cubicBezTo>
                    <a:pt x="35390" y="55902"/>
                    <a:pt x="35467" y="55773"/>
                    <a:pt x="35519" y="55644"/>
                  </a:cubicBezTo>
                  <a:close/>
                  <a:moveTo>
                    <a:pt x="18561" y="59676"/>
                  </a:moveTo>
                  <a:cubicBezTo>
                    <a:pt x="18587" y="59702"/>
                    <a:pt x="18587" y="59728"/>
                    <a:pt x="18613" y="59728"/>
                  </a:cubicBezTo>
                  <a:cubicBezTo>
                    <a:pt x="18535" y="59754"/>
                    <a:pt x="18432" y="59780"/>
                    <a:pt x="18329" y="59806"/>
                  </a:cubicBezTo>
                  <a:cubicBezTo>
                    <a:pt x="18406" y="59754"/>
                    <a:pt x="18484" y="59728"/>
                    <a:pt x="18561" y="59676"/>
                  </a:cubicBezTo>
                  <a:close/>
                  <a:moveTo>
                    <a:pt x="34950" y="64976"/>
                  </a:moveTo>
                  <a:cubicBezTo>
                    <a:pt x="34950" y="65260"/>
                    <a:pt x="35054" y="65467"/>
                    <a:pt x="35183" y="65622"/>
                  </a:cubicBezTo>
                  <a:cubicBezTo>
                    <a:pt x="34588" y="65622"/>
                    <a:pt x="34020" y="65519"/>
                    <a:pt x="33477" y="65208"/>
                  </a:cubicBezTo>
                  <a:cubicBezTo>
                    <a:pt x="33373" y="65183"/>
                    <a:pt x="33270" y="65157"/>
                    <a:pt x="33167" y="65157"/>
                  </a:cubicBezTo>
                  <a:cubicBezTo>
                    <a:pt x="33193" y="65079"/>
                    <a:pt x="33218" y="65027"/>
                    <a:pt x="33244" y="64976"/>
                  </a:cubicBezTo>
                  <a:cubicBezTo>
                    <a:pt x="33322" y="65027"/>
                    <a:pt x="33399" y="65079"/>
                    <a:pt x="33477" y="65131"/>
                  </a:cubicBezTo>
                  <a:cubicBezTo>
                    <a:pt x="33702" y="65195"/>
                    <a:pt x="33918" y="65233"/>
                    <a:pt x="34125" y="65233"/>
                  </a:cubicBezTo>
                  <a:cubicBezTo>
                    <a:pt x="34418" y="65233"/>
                    <a:pt x="34693" y="65157"/>
                    <a:pt x="34950" y="64976"/>
                  </a:cubicBezTo>
                  <a:close/>
                  <a:moveTo>
                    <a:pt x="26911" y="66165"/>
                  </a:moveTo>
                  <a:lnTo>
                    <a:pt x="27040" y="66242"/>
                  </a:lnTo>
                  <a:cubicBezTo>
                    <a:pt x="26988" y="66242"/>
                    <a:pt x="26937" y="66217"/>
                    <a:pt x="26885" y="66191"/>
                  </a:cubicBezTo>
                  <a:cubicBezTo>
                    <a:pt x="26885" y="66191"/>
                    <a:pt x="26911" y="66191"/>
                    <a:pt x="26911" y="66165"/>
                  </a:cubicBezTo>
                  <a:close/>
                  <a:moveTo>
                    <a:pt x="38488" y="1"/>
                  </a:moveTo>
                  <a:cubicBezTo>
                    <a:pt x="38385" y="1"/>
                    <a:pt x="38274" y="5"/>
                    <a:pt x="38156" y="14"/>
                  </a:cubicBezTo>
                  <a:lnTo>
                    <a:pt x="37975" y="453"/>
                  </a:lnTo>
                  <a:cubicBezTo>
                    <a:pt x="37716" y="1229"/>
                    <a:pt x="38104" y="2030"/>
                    <a:pt x="37665" y="2780"/>
                  </a:cubicBezTo>
                  <a:cubicBezTo>
                    <a:pt x="37716" y="2883"/>
                    <a:pt x="37665" y="2961"/>
                    <a:pt x="37535" y="2987"/>
                  </a:cubicBezTo>
                  <a:cubicBezTo>
                    <a:pt x="37458" y="3762"/>
                    <a:pt x="38311" y="4150"/>
                    <a:pt x="38725" y="4719"/>
                  </a:cubicBezTo>
                  <a:cubicBezTo>
                    <a:pt x="38052" y="5804"/>
                    <a:pt x="40301" y="6270"/>
                    <a:pt x="39784" y="7330"/>
                  </a:cubicBezTo>
                  <a:cubicBezTo>
                    <a:pt x="39681" y="7511"/>
                    <a:pt x="39681" y="7717"/>
                    <a:pt x="39810" y="7898"/>
                  </a:cubicBezTo>
                  <a:lnTo>
                    <a:pt x="39319" y="8570"/>
                  </a:lnTo>
                  <a:cubicBezTo>
                    <a:pt x="39164" y="8570"/>
                    <a:pt x="39035" y="8596"/>
                    <a:pt x="38905" y="8622"/>
                  </a:cubicBezTo>
                  <a:cubicBezTo>
                    <a:pt x="38828" y="8234"/>
                    <a:pt x="38569" y="7950"/>
                    <a:pt x="38027" y="7821"/>
                  </a:cubicBezTo>
                  <a:cubicBezTo>
                    <a:pt x="37745" y="7611"/>
                    <a:pt x="37505" y="7533"/>
                    <a:pt x="37291" y="7533"/>
                  </a:cubicBezTo>
                  <a:cubicBezTo>
                    <a:pt x="36740" y="7533"/>
                    <a:pt x="36358" y="8052"/>
                    <a:pt x="35855" y="8183"/>
                  </a:cubicBezTo>
                  <a:lnTo>
                    <a:pt x="36372" y="8984"/>
                  </a:lnTo>
                  <a:lnTo>
                    <a:pt x="36346" y="8958"/>
                  </a:lnTo>
                  <a:cubicBezTo>
                    <a:pt x="35586" y="8978"/>
                    <a:pt x="34934" y="9432"/>
                    <a:pt x="34186" y="9432"/>
                  </a:cubicBezTo>
                  <a:cubicBezTo>
                    <a:pt x="33968" y="9432"/>
                    <a:pt x="33742" y="9393"/>
                    <a:pt x="33503" y="9294"/>
                  </a:cubicBezTo>
                  <a:cubicBezTo>
                    <a:pt x="33477" y="9217"/>
                    <a:pt x="33425" y="9139"/>
                    <a:pt x="33348" y="9062"/>
                  </a:cubicBezTo>
                  <a:cubicBezTo>
                    <a:pt x="33425" y="9062"/>
                    <a:pt x="33477" y="9036"/>
                    <a:pt x="33554" y="9010"/>
                  </a:cubicBezTo>
                  <a:cubicBezTo>
                    <a:pt x="33813" y="8441"/>
                    <a:pt x="33348" y="8053"/>
                    <a:pt x="32856" y="7692"/>
                  </a:cubicBezTo>
                  <a:cubicBezTo>
                    <a:pt x="32159" y="7330"/>
                    <a:pt x="31383" y="7226"/>
                    <a:pt x="30556" y="7226"/>
                  </a:cubicBezTo>
                  <a:cubicBezTo>
                    <a:pt x="29935" y="6735"/>
                    <a:pt x="31176" y="6115"/>
                    <a:pt x="30401" y="5649"/>
                  </a:cubicBezTo>
                  <a:lnTo>
                    <a:pt x="29832" y="5262"/>
                  </a:lnTo>
                  <a:cubicBezTo>
                    <a:pt x="29692" y="5229"/>
                    <a:pt x="29567" y="5214"/>
                    <a:pt x="29452" y="5214"/>
                  </a:cubicBezTo>
                  <a:cubicBezTo>
                    <a:pt x="28566" y="5214"/>
                    <a:pt x="28329" y="6081"/>
                    <a:pt x="27505" y="6218"/>
                  </a:cubicBezTo>
                  <a:cubicBezTo>
                    <a:pt x="27526" y="5227"/>
                    <a:pt x="27039" y="4378"/>
                    <a:pt x="26034" y="4378"/>
                  </a:cubicBezTo>
                  <a:cubicBezTo>
                    <a:pt x="25754" y="4378"/>
                    <a:pt x="25435" y="4443"/>
                    <a:pt x="25076" y="4589"/>
                  </a:cubicBezTo>
                  <a:cubicBezTo>
                    <a:pt x="24429" y="4874"/>
                    <a:pt x="22878" y="6011"/>
                    <a:pt x="23421" y="7252"/>
                  </a:cubicBezTo>
                  <a:cubicBezTo>
                    <a:pt x="23757" y="7511"/>
                    <a:pt x="24197" y="7640"/>
                    <a:pt x="24662" y="7743"/>
                  </a:cubicBezTo>
                  <a:cubicBezTo>
                    <a:pt x="22956" y="10509"/>
                    <a:pt x="26084" y="10070"/>
                    <a:pt x="28048" y="10380"/>
                  </a:cubicBezTo>
                  <a:cubicBezTo>
                    <a:pt x="28126" y="10328"/>
                    <a:pt x="28178" y="10277"/>
                    <a:pt x="28255" y="10199"/>
                  </a:cubicBezTo>
                  <a:cubicBezTo>
                    <a:pt x="29289" y="10354"/>
                    <a:pt x="29651" y="10794"/>
                    <a:pt x="29186" y="11543"/>
                  </a:cubicBezTo>
                  <a:cubicBezTo>
                    <a:pt x="29482" y="11770"/>
                    <a:pt x="29825" y="11855"/>
                    <a:pt x="30192" y="11855"/>
                  </a:cubicBezTo>
                  <a:cubicBezTo>
                    <a:pt x="30369" y="11855"/>
                    <a:pt x="30552" y="11835"/>
                    <a:pt x="30737" y="11802"/>
                  </a:cubicBezTo>
                  <a:cubicBezTo>
                    <a:pt x="30866" y="11698"/>
                    <a:pt x="30969" y="11595"/>
                    <a:pt x="31073" y="11492"/>
                  </a:cubicBezTo>
                  <a:lnTo>
                    <a:pt x="32159" y="12345"/>
                  </a:lnTo>
                  <a:cubicBezTo>
                    <a:pt x="32003" y="12345"/>
                    <a:pt x="31822" y="12396"/>
                    <a:pt x="31667" y="12422"/>
                  </a:cubicBezTo>
                  <a:lnTo>
                    <a:pt x="30427" y="12474"/>
                  </a:lnTo>
                  <a:lnTo>
                    <a:pt x="28100" y="11879"/>
                  </a:lnTo>
                  <a:lnTo>
                    <a:pt x="27014" y="11905"/>
                  </a:lnTo>
                  <a:cubicBezTo>
                    <a:pt x="26422" y="11763"/>
                    <a:pt x="25970" y="11702"/>
                    <a:pt x="25627" y="11702"/>
                  </a:cubicBezTo>
                  <a:cubicBezTo>
                    <a:pt x="23903" y="11702"/>
                    <a:pt x="24921" y="13262"/>
                    <a:pt x="24662" y="14102"/>
                  </a:cubicBezTo>
                  <a:cubicBezTo>
                    <a:pt x="24662" y="14792"/>
                    <a:pt x="24229" y="14985"/>
                    <a:pt x="23640" y="14985"/>
                  </a:cubicBezTo>
                  <a:cubicBezTo>
                    <a:pt x="23390" y="14985"/>
                    <a:pt x="23112" y="14950"/>
                    <a:pt x="22827" y="14904"/>
                  </a:cubicBezTo>
                  <a:lnTo>
                    <a:pt x="22206" y="15731"/>
                  </a:lnTo>
                  <a:cubicBezTo>
                    <a:pt x="21689" y="16377"/>
                    <a:pt x="20345" y="15912"/>
                    <a:pt x="19854" y="16610"/>
                  </a:cubicBezTo>
                  <a:cubicBezTo>
                    <a:pt x="18690" y="16558"/>
                    <a:pt x="17476" y="16662"/>
                    <a:pt x="16416" y="16119"/>
                  </a:cubicBezTo>
                  <a:cubicBezTo>
                    <a:pt x="17863" y="14800"/>
                    <a:pt x="15278" y="14878"/>
                    <a:pt x="15097" y="14128"/>
                  </a:cubicBezTo>
                  <a:cubicBezTo>
                    <a:pt x="16416" y="11853"/>
                    <a:pt x="13650" y="12370"/>
                    <a:pt x="12202" y="11957"/>
                  </a:cubicBezTo>
                  <a:cubicBezTo>
                    <a:pt x="12305" y="11543"/>
                    <a:pt x="13365" y="11698"/>
                    <a:pt x="13262" y="11130"/>
                  </a:cubicBezTo>
                  <a:cubicBezTo>
                    <a:pt x="13159" y="10664"/>
                    <a:pt x="12564" y="10768"/>
                    <a:pt x="12124" y="10690"/>
                  </a:cubicBezTo>
                  <a:cubicBezTo>
                    <a:pt x="12228" y="10173"/>
                    <a:pt x="13469" y="10147"/>
                    <a:pt x="13184" y="9475"/>
                  </a:cubicBezTo>
                  <a:cubicBezTo>
                    <a:pt x="12435" y="8726"/>
                    <a:pt x="12176" y="7743"/>
                    <a:pt x="10858" y="7330"/>
                  </a:cubicBezTo>
                  <a:cubicBezTo>
                    <a:pt x="10690" y="7304"/>
                    <a:pt x="10541" y="7292"/>
                    <a:pt x="10409" y="7292"/>
                  </a:cubicBezTo>
                  <a:cubicBezTo>
                    <a:pt x="9728" y="7292"/>
                    <a:pt x="9517" y="7619"/>
                    <a:pt x="9669" y="8183"/>
                  </a:cubicBezTo>
                  <a:cubicBezTo>
                    <a:pt x="9720" y="8312"/>
                    <a:pt x="9720" y="8415"/>
                    <a:pt x="9720" y="8545"/>
                  </a:cubicBezTo>
                  <a:cubicBezTo>
                    <a:pt x="10108" y="9113"/>
                    <a:pt x="9643" y="9785"/>
                    <a:pt x="10237" y="10328"/>
                  </a:cubicBezTo>
                  <a:lnTo>
                    <a:pt x="10212" y="10742"/>
                  </a:lnTo>
                  <a:lnTo>
                    <a:pt x="10832" y="11181"/>
                  </a:lnTo>
                  <a:cubicBezTo>
                    <a:pt x="11065" y="12189"/>
                    <a:pt x="10677" y="13249"/>
                    <a:pt x="11504" y="14154"/>
                  </a:cubicBezTo>
                  <a:cubicBezTo>
                    <a:pt x="11504" y="14154"/>
                    <a:pt x="11504" y="14180"/>
                    <a:pt x="11504" y="14180"/>
                  </a:cubicBezTo>
                  <a:lnTo>
                    <a:pt x="12254" y="14955"/>
                  </a:lnTo>
                  <a:lnTo>
                    <a:pt x="12771" y="15860"/>
                  </a:lnTo>
                  <a:cubicBezTo>
                    <a:pt x="11633" y="16713"/>
                    <a:pt x="8893" y="16998"/>
                    <a:pt x="10496" y="18885"/>
                  </a:cubicBezTo>
                  <a:lnTo>
                    <a:pt x="11090" y="19712"/>
                  </a:lnTo>
                  <a:lnTo>
                    <a:pt x="10987" y="21004"/>
                  </a:lnTo>
                  <a:lnTo>
                    <a:pt x="10573" y="21496"/>
                  </a:lnTo>
                  <a:cubicBezTo>
                    <a:pt x="11478" y="23228"/>
                    <a:pt x="8402" y="21780"/>
                    <a:pt x="8583" y="23021"/>
                  </a:cubicBezTo>
                  <a:cubicBezTo>
                    <a:pt x="8790" y="23253"/>
                    <a:pt x="9798" y="23021"/>
                    <a:pt x="10031" y="23874"/>
                  </a:cubicBezTo>
                  <a:cubicBezTo>
                    <a:pt x="9825" y="23844"/>
                    <a:pt x="9641" y="23830"/>
                    <a:pt x="9475" y="23830"/>
                  </a:cubicBezTo>
                  <a:cubicBezTo>
                    <a:pt x="8347" y="23830"/>
                    <a:pt x="8089" y="24484"/>
                    <a:pt x="8066" y="25296"/>
                  </a:cubicBezTo>
                  <a:cubicBezTo>
                    <a:pt x="6670" y="26019"/>
                    <a:pt x="6101" y="27493"/>
                    <a:pt x="3956" y="27596"/>
                  </a:cubicBezTo>
                  <a:cubicBezTo>
                    <a:pt x="3775" y="27596"/>
                    <a:pt x="3568" y="27596"/>
                    <a:pt x="3361" y="27622"/>
                  </a:cubicBezTo>
                  <a:cubicBezTo>
                    <a:pt x="1086" y="28087"/>
                    <a:pt x="3103" y="29432"/>
                    <a:pt x="2198" y="30181"/>
                  </a:cubicBezTo>
                  <a:cubicBezTo>
                    <a:pt x="2095" y="30311"/>
                    <a:pt x="2069" y="30440"/>
                    <a:pt x="2172" y="30569"/>
                  </a:cubicBezTo>
                  <a:cubicBezTo>
                    <a:pt x="621" y="31577"/>
                    <a:pt x="1" y="32715"/>
                    <a:pt x="1138" y="34033"/>
                  </a:cubicBezTo>
                  <a:lnTo>
                    <a:pt x="1267" y="34472"/>
                  </a:lnTo>
                  <a:cubicBezTo>
                    <a:pt x="1319" y="35093"/>
                    <a:pt x="880" y="35791"/>
                    <a:pt x="1810" y="36230"/>
                  </a:cubicBezTo>
                  <a:cubicBezTo>
                    <a:pt x="2017" y="36334"/>
                    <a:pt x="2224" y="36437"/>
                    <a:pt x="2405" y="36540"/>
                  </a:cubicBezTo>
                  <a:lnTo>
                    <a:pt x="2431" y="36540"/>
                  </a:lnTo>
                  <a:cubicBezTo>
                    <a:pt x="2663" y="36954"/>
                    <a:pt x="2948" y="37393"/>
                    <a:pt x="3051" y="37833"/>
                  </a:cubicBezTo>
                  <a:cubicBezTo>
                    <a:pt x="2973" y="37936"/>
                    <a:pt x="2870" y="38040"/>
                    <a:pt x="2767" y="38169"/>
                  </a:cubicBezTo>
                  <a:cubicBezTo>
                    <a:pt x="2612" y="38298"/>
                    <a:pt x="2482" y="38479"/>
                    <a:pt x="2353" y="38634"/>
                  </a:cubicBezTo>
                  <a:cubicBezTo>
                    <a:pt x="2275" y="38841"/>
                    <a:pt x="2379" y="38970"/>
                    <a:pt x="2663" y="39022"/>
                  </a:cubicBezTo>
                  <a:lnTo>
                    <a:pt x="2689" y="38996"/>
                  </a:lnTo>
                  <a:cubicBezTo>
                    <a:pt x="2844" y="39306"/>
                    <a:pt x="3154" y="39513"/>
                    <a:pt x="3516" y="39668"/>
                  </a:cubicBezTo>
                  <a:cubicBezTo>
                    <a:pt x="2854" y="40423"/>
                    <a:pt x="3318" y="40483"/>
                    <a:pt x="3883" y="40483"/>
                  </a:cubicBezTo>
                  <a:cubicBezTo>
                    <a:pt x="3990" y="40483"/>
                    <a:pt x="4101" y="40481"/>
                    <a:pt x="4208" y="40481"/>
                  </a:cubicBezTo>
                  <a:cubicBezTo>
                    <a:pt x="4330" y="40481"/>
                    <a:pt x="4447" y="40484"/>
                    <a:pt x="4550" y="40496"/>
                  </a:cubicBezTo>
                  <a:cubicBezTo>
                    <a:pt x="4731" y="40728"/>
                    <a:pt x="4912" y="40935"/>
                    <a:pt x="5274" y="41038"/>
                  </a:cubicBezTo>
                  <a:cubicBezTo>
                    <a:pt x="5512" y="41084"/>
                    <a:pt x="5750" y="41110"/>
                    <a:pt x="5986" y="41110"/>
                  </a:cubicBezTo>
                  <a:cubicBezTo>
                    <a:pt x="6416" y="41110"/>
                    <a:pt x="6838" y="41023"/>
                    <a:pt x="7239" y="40806"/>
                  </a:cubicBezTo>
                  <a:cubicBezTo>
                    <a:pt x="7523" y="40573"/>
                    <a:pt x="7678" y="40289"/>
                    <a:pt x="7730" y="39953"/>
                  </a:cubicBezTo>
                  <a:cubicBezTo>
                    <a:pt x="7730" y="39927"/>
                    <a:pt x="7704" y="39875"/>
                    <a:pt x="7704" y="39823"/>
                  </a:cubicBezTo>
                  <a:cubicBezTo>
                    <a:pt x="8195" y="39772"/>
                    <a:pt x="8686" y="39694"/>
                    <a:pt x="9048" y="39358"/>
                  </a:cubicBezTo>
                  <a:cubicBezTo>
                    <a:pt x="9175" y="39341"/>
                    <a:pt x="9293" y="39333"/>
                    <a:pt x="9403" y="39333"/>
                  </a:cubicBezTo>
                  <a:cubicBezTo>
                    <a:pt x="10121" y="39333"/>
                    <a:pt x="10496" y="39675"/>
                    <a:pt x="10832" y="40056"/>
                  </a:cubicBezTo>
                  <a:cubicBezTo>
                    <a:pt x="10780" y="40056"/>
                    <a:pt x="10754" y="40082"/>
                    <a:pt x="10703" y="40082"/>
                  </a:cubicBezTo>
                  <a:cubicBezTo>
                    <a:pt x="10542" y="40066"/>
                    <a:pt x="10387" y="40058"/>
                    <a:pt x="10237" y="40058"/>
                  </a:cubicBezTo>
                  <a:cubicBezTo>
                    <a:pt x="8718" y="40058"/>
                    <a:pt x="7698" y="40845"/>
                    <a:pt x="6593" y="41504"/>
                  </a:cubicBezTo>
                  <a:lnTo>
                    <a:pt x="6670" y="41607"/>
                  </a:lnTo>
                  <a:lnTo>
                    <a:pt x="4809" y="42383"/>
                  </a:lnTo>
                  <a:lnTo>
                    <a:pt x="3258" y="42977"/>
                  </a:lnTo>
                  <a:cubicBezTo>
                    <a:pt x="2741" y="42977"/>
                    <a:pt x="2275" y="43003"/>
                    <a:pt x="1836" y="43029"/>
                  </a:cubicBezTo>
                  <a:cubicBezTo>
                    <a:pt x="1784" y="43520"/>
                    <a:pt x="1061" y="44140"/>
                    <a:pt x="2198" y="44399"/>
                  </a:cubicBezTo>
                  <a:cubicBezTo>
                    <a:pt x="1888" y="44502"/>
                    <a:pt x="1629" y="44657"/>
                    <a:pt x="1397" y="44787"/>
                  </a:cubicBezTo>
                  <a:cubicBezTo>
                    <a:pt x="1267" y="44942"/>
                    <a:pt x="1216" y="45071"/>
                    <a:pt x="1138" y="45226"/>
                  </a:cubicBezTo>
                  <a:cubicBezTo>
                    <a:pt x="1061" y="45536"/>
                    <a:pt x="983" y="45898"/>
                    <a:pt x="983" y="46260"/>
                  </a:cubicBezTo>
                  <a:cubicBezTo>
                    <a:pt x="983" y="46932"/>
                    <a:pt x="1319" y="47579"/>
                    <a:pt x="1474" y="48302"/>
                  </a:cubicBezTo>
                  <a:cubicBezTo>
                    <a:pt x="1474" y="48302"/>
                    <a:pt x="1474" y="48302"/>
                    <a:pt x="1448" y="48328"/>
                  </a:cubicBezTo>
                  <a:cubicBezTo>
                    <a:pt x="1448" y="48483"/>
                    <a:pt x="1397" y="48690"/>
                    <a:pt x="1397" y="48871"/>
                  </a:cubicBezTo>
                  <a:cubicBezTo>
                    <a:pt x="1371" y="49052"/>
                    <a:pt x="1397" y="49259"/>
                    <a:pt x="1448" y="49440"/>
                  </a:cubicBezTo>
                  <a:cubicBezTo>
                    <a:pt x="1500" y="49543"/>
                    <a:pt x="1526" y="49621"/>
                    <a:pt x="1474" y="49724"/>
                  </a:cubicBezTo>
                  <a:cubicBezTo>
                    <a:pt x="1888" y="50370"/>
                    <a:pt x="1552" y="51094"/>
                    <a:pt x="1629" y="51792"/>
                  </a:cubicBezTo>
                  <a:cubicBezTo>
                    <a:pt x="1681" y="52283"/>
                    <a:pt x="1758" y="52723"/>
                    <a:pt x="1862" y="53085"/>
                  </a:cubicBezTo>
                  <a:cubicBezTo>
                    <a:pt x="1914" y="53266"/>
                    <a:pt x="1965" y="53447"/>
                    <a:pt x="2043" y="53602"/>
                  </a:cubicBezTo>
                  <a:cubicBezTo>
                    <a:pt x="2120" y="53757"/>
                    <a:pt x="2198" y="53886"/>
                    <a:pt x="2172" y="54041"/>
                  </a:cubicBezTo>
                  <a:cubicBezTo>
                    <a:pt x="2172" y="54196"/>
                    <a:pt x="2172" y="54325"/>
                    <a:pt x="2146" y="54455"/>
                  </a:cubicBezTo>
                  <a:cubicBezTo>
                    <a:pt x="2146" y="54584"/>
                    <a:pt x="2017" y="54687"/>
                    <a:pt x="2224" y="54791"/>
                  </a:cubicBezTo>
                  <a:cubicBezTo>
                    <a:pt x="2379" y="54868"/>
                    <a:pt x="2534" y="54972"/>
                    <a:pt x="2715" y="55049"/>
                  </a:cubicBezTo>
                  <a:cubicBezTo>
                    <a:pt x="2896" y="55101"/>
                    <a:pt x="3077" y="55178"/>
                    <a:pt x="3361" y="55230"/>
                  </a:cubicBezTo>
                  <a:lnTo>
                    <a:pt x="4731" y="55127"/>
                  </a:lnTo>
                  <a:lnTo>
                    <a:pt x="5817" y="55230"/>
                  </a:lnTo>
                  <a:cubicBezTo>
                    <a:pt x="6618" y="55359"/>
                    <a:pt x="7627" y="55204"/>
                    <a:pt x="8118" y="55980"/>
                  </a:cubicBezTo>
                  <a:lnTo>
                    <a:pt x="8092" y="55980"/>
                  </a:lnTo>
                  <a:cubicBezTo>
                    <a:pt x="8273" y="56135"/>
                    <a:pt x="8454" y="56187"/>
                    <a:pt x="8661" y="56213"/>
                  </a:cubicBezTo>
                  <a:cubicBezTo>
                    <a:pt x="8195" y="56419"/>
                    <a:pt x="7833" y="56678"/>
                    <a:pt x="8118" y="57272"/>
                  </a:cubicBezTo>
                  <a:cubicBezTo>
                    <a:pt x="9669" y="58125"/>
                    <a:pt x="8169" y="59857"/>
                    <a:pt x="9746" y="60710"/>
                  </a:cubicBezTo>
                  <a:lnTo>
                    <a:pt x="10780" y="62365"/>
                  </a:lnTo>
                  <a:cubicBezTo>
                    <a:pt x="10573" y="62623"/>
                    <a:pt x="10522" y="62908"/>
                    <a:pt x="10703" y="63192"/>
                  </a:cubicBezTo>
                  <a:cubicBezTo>
                    <a:pt x="10832" y="63192"/>
                    <a:pt x="10935" y="63218"/>
                    <a:pt x="11039" y="63218"/>
                  </a:cubicBezTo>
                  <a:cubicBezTo>
                    <a:pt x="10987" y="63244"/>
                    <a:pt x="10961" y="63244"/>
                    <a:pt x="10910" y="63244"/>
                  </a:cubicBezTo>
                  <a:cubicBezTo>
                    <a:pt x="10703" y="63864"/>
                    <a:pt x="10961" y="64252"/>
                    <a:pt x="11633" y="64459"/>
                  </a:cubicBezTo>
                  <a:cubicBezTo>
                    <a:pt x="11814" y="64588"/>
                    <a:pt x="11995" y="64691"/>
                    <a:pt x="12254" y="64769"/>
                  </a:cubicBezTo>
                  <a:lnTo>
                    <a:pt x="12538" y="64769"/>
                  </a:lnTo>
                  <a:lnTo>
                    <a:pt x="13572" y="65234"/>
                  </a:lnTo>
                  <a:cubicBezTo>
                    <a:pt x="13546" y="65260"/>
                    <a:pt x="13520" y="65286"/>
                    <a:pt x="13520" y="65312"/>
                  </a:cubicBezTo>
                  <a:cubicBezTo>
                    <a:pt x="13495" y="65493"/>
                    <a:pt x="13546" y="65648"/>
                    <a:pt x="13727" y="65777"/>
                  </a:cubicBezTo>
                  <a:cubicBezTo>
                    <a:pt x="14198" y="65986"/>
                    <a:pt x="14641" y="66069"/>
                    <a:pt x="15067" y="66069"/>
                  </a:cubicBezTo>
                  <a:cubicBezTo>
                    <a:pt x="16632" y="66069"/>
                    <a:pt x="17961" y="64957"/>
                    <a:pt x="19554" y="64957"/>
                  </a:cubicBezTo>
                  <a:cubicBezTo>
                    <a:pt x="19670" y="64957"/>
                    <a:pt x="19787" y="64963"/>
                    <a:pt x="19905" y="64976"/>
                  </a:cubicBezTo>
                  <a:cubicBezTo>
                    <a:pt x="20061" y="65389"/>
                    <a:pt x="19880" y="65906"/>
                    <a:pt x="20526" y="66191"/>
                  </a:cubicBezTo>
                  <a:cubicBezTo>
                    <a:pt x="20526" y="66346"/>
                    <a:pt x="20552" y="66475"/>
                    <a:pt x="20578" y="66604"/>
                  </a:cubicBezTo>
                  <a:cubicBezTo>
                    <a:pt x="21224" y="67457"/>
                    <a:pt x="20422" y="69034"/>
                    <a:pt x="22490" y="69138"/>
                  </a:cubicBezTo>
                  <a:cubicBezTo>
                    <a:pt x="22620" y="69319"/>
                    <a:pt x="22801" y="69448"/>
                    <a:pt x="23059" y="69525"/>
                  </a:cubicBezTo>
                  <a:cubicBezTo>
                    <a:pt x="23460" y="69451"/>
                    <a:pt x="23870" y="69326"/>
                    <a:pt x="24264" y="69326"/>
                  </a:cubicBezTo>
                  <a:cubicBezTo>
                    <a:pt x="24555" y="69326"/>
                    <a:pt x="24838" y="69394"/>
                    <a:pt x="25101" y="69603"/>
                  </a:cubicBezTo>
                  <a:cubicBezTo>
                    <a:pt x="25701" y="70003"/>
                    <a:pt x="26263" y="70441"/>
                    <a:pt x="27083" y="70441"/>
                  </a:cubicBezTo>
                  <a:cubicBezTo>
                    <a:pt x="27216" y="70441"/>
                    <a:pt x="27357" y="70430"/>
                    <a:pt x="27505" y="70404"/>
                  </a:cubicBezTo>
                  <a:lnTo>
                    <a:pt x="27505" y="70404"/>
                  </a:lnTo>
                  <a:lnTo>
                    <a:pt x="27454" y="70482"/>
                  </a:lnTo>
                  <a:cubicBezTo>
                    <a:pt x="27057" y="71415"/>
                    <a:pt x="27132" y="72028"/>
                    <a:pt x="28090" y="72028"/>
                  </a:cubicBezTo>
                  <a:cubicBezTo>
                    <a:pt x="28380" y="72028"/>
                    <a:pt x="28750" y="71972"/>
                    <a:pt x="29212" y="71852"/>
                  </a:cubicBezTo>
                  <a:cubicBezTo>
                    <a:pt x="29806" y="71697"/>
                    <a:pt x="30556" y="71826"/>
                    <a:pt x="31021" y="71361"/>
                  </a:cubicBezTo>
                  <a:cubicBezTo>
                    <a:pt x="31848" y="71361"/>
                    <a:pt x="32365" y="70999"/>
                    <a:pt x="32753" y="70508"/>
                  </a:cubicBezTo>
                  <a:cubicBezTo>
                    <a:pt x="32798" y="70514"/>
                    <a:pt x="32842" y="70517"/>
                    <a:pt x="32884" y="70517"/>
                  </a:cubicBezTo>
                  <a:cubicBezTo>
                    <a:pt x="33012" y="70517"/>
                    <a:pt x="33128" y="70488"/>
                    <a:pt x="33244" y="70430"/>
                  </a:cubicBezTo>
                  <a:lnTo>
                    <a:pt x="34382" y="70430"/>
                  </a:lnTo>
                  <a:cubicBezTo>
                    <a:pt x="34821" y="69965"/>
                    <a:pt x="35571" y="70172"/>
                    <a:pt x="36139" y="70042"/>
                  </a:cubicBezTo>
                  <a:lnTo>
                    <a:pt x="36760" y="70068"/>
                  </a:lnTo>
                  <a:cubicBezTo>
                    <a:pt x="37510" y="69422"/>
                    <a:pt x="38544" y="69732"/>
                    <a:pt x="39448" y="69551"/>
                  </a:cubicBezTo>
                  <a:cubicBezTo>
                    <a:pt x="38829" y="68656"/>
                    <a:pt x="38325" y="68210"/>
                    <a:pt x="37766" y="68210"/>
                  </a:cubicBezTo>
                  <a:cubicBezTo>
                    <a:pt x="37229" y="68210"/>
                    <a:pt x="36641" y="68623"/>
                    <a:pt x="35855" y="69448"/>
                  </a:cubicBezTo>
                  <a:cubicBezTo>
                    <a:pt x="35538" y="69275"/>
                    <a:pt x="35206" y="69207"/>
                    <a:pt x="34857" y="69207"/>
                  </a:cubicBezTo>
                  <a:cubicBezTo>
                    <a:pt x="34579" y="69207"/>
                    <a:pt x="34292" y="69250"/>
                    <a:pt x="33994" y="69319"/>
                  </a:cubicBezTo>
                  <a:cubicBezTo>
                    <a:pt x="33865" y="69396"/>
                    <a:pt x="33735" y="69448"/>
                    <a:pt x="33632" y="69525"/>
                  </a:cubicBezTo>
                  <a:cubicBezTo>
                    <a:pt x="32923" y="68943"/>
                    <a:pt x="32238" y="68335"/>
                    <a:pt x="31044" y="68335"/>
                  </a:cubicBezTo>
                  <a:cubicBezTo>
                    <a:pt x="31019" y="68335"/>
                    <a:pt x="30994" y="68336"/>
                    <a:pt x="30969" y="68336"/>
                  </a:cubicBezTo>
                  <a:cubicBezTo>
                    <a:pt x="30770" y="68395"/>
                    <a:pt x="30554" y="68411"/>
                    <a:pt x="30334" y="68411"/>
                  </a:cubicBezTo>
                  <a:cubicBezTo>
                    <a:pt x="30071" y="68411"/>
                    <a:pt x="29801" y="68388"/>
                    <a:pt x="29548" y="68388"/>
                  </a:cubicBezTo>
                  <a:cubicBezTo>
                    <a:pt x="29522" y="68362"/>
                    <a:pt x="29470" y="68310"/>
                    <a:pt x="29444" y="68259"/>
                  </a:cubicBezTo>
                  <a:cubicBezTo>
                    <a:pt x="29091" y="67679"/>
                    <a:pt x="28640" y="67198"/>
                    <a:pt x="27876" y="67198"/>
                  </a:cubicBezTo>
                  <a:cubicBezTo>
                    <a:pt x="27856" y="67198"/>
                    <a:pt x="27836" y="67198"/>
                    <a:pt x="27816" y="67199"/>
                  </a:cubicBezTo>
                  <a:cubicBezTo>
                    <a:pt x="27790" y="66992"/>
                    <a:pt x="27764" y="66811"/>
                    <a:pt x="27661" y="66630"/>
                  </a:cubicBezTo>
                  <a:lnTo>
                    <a:pt x="27661" y="66630"/>
                  </a:lnTo>
                  <a:cubicBezTo>
                    <a:pt x="27819" y="66673"/>
                    <a:pt x="27972" y="66691"/>
                    <a:pt x="28120" y="66691"/>
                  </a:cubicBezTo>
                  <a:cubicBezTo>
                    <a:pt x="28862" y="66691"/>
                    <a:pt x="29491" y="66238"/>
                    <a:pt x="30246" y="66217"/>
                  </a:cubicBezTo>
                  <a:cubicBezTo>
                    <a:pt x="30271" y="66578"/>
                    <a:pt x="30427" y="66863"/>
                    <a:pt x="30814" y="67070"/>
                  </a:cubicBezTo>
                  <a:cubicBezTo>
                    <a:pt x="30788" y="67225"/>
                    <a:pt x="30814" y="67354"/>
                    <a:pt x="30944" y="67483"/>
                  </a:cubicBezTo>
                  <a:cubicBezTo>
                    <a:pt x="31379" y="67723"/>
                    <a:pt x="31811" y="67805"/>
                    <a:pt x="32240" y="67805"/>
                  </a:cubicBezTo>
                  <a:cubicBezTo>
                    <a:pt x="33192" y="67805"/>
                    <a:pt x="34132" y="67399"/>
                    <a:pt x="35079" y="67399"/>
                  </a:cubicBezTo>
                  <a:cubicBezTo>
                    <a:pt x="35226" y="67399"/>
                    <a:pt x="35372" y="67409"/>
                    <a:pt x="35519" y="67432"/>
                  </a:cubicBezTo>
                  <a:cubicBezTo>
                    <a:pt x="36062" y="66501"/>
                    <a:pt x="37820" y="66656"/>
                    <a:pt x="38363" y="65751"/>
                  </a:cubicBezTo>
                  <a:lnTo>
                    <a:pt x="38492" y="64950"/>
                  </a:lnTo>
                  <a:cubicBezTo>
                    <a:pt x="40818" y="64510"/>
                    <a:pt x="40922" y="61977"/>
                    <a:pt x="43714" y="61977"/>
                  </a:cubicBezTo>
                  <a:lnTo>
                    <a:pt x="44360" y="62778"/>
                  </a:lnTo>
                  <a:cubicBezTo>
                    <a:pt x="44774" y="63399"/>
                    <a:pt x="45084" y="64045"/>
                    <a:pt x="45808" y="64510"/>
                  </a:cubicBezTo>
                  <a:cubicBezTo>
                    <a:pt x="46083" y="64676"/>
                    <a:pt x="46359" y="64828"/>
                    <a:pt x="46662" y="64828"/>
                  </a:cubicBezTo>
                  <a:cubicBezTo>
                    <a:pt x="46786" y="64828"/>
                    <a:pt x="46914" y="64803"/>
                    <a:pt x="47048" y="64743"/>
                  </a:cubicBezTo>
                  <a:cubicBezTo>
                    <a:pt x="47772" y="64381"/>
                    <a:pt x="47178" y="64019"/>
                    <a:pt x="47022" y="63657"/>
                  </a:cubicBezTo>
                  <a:lnTo>
                    <a:pt x="47746" y="63295"/>
                  </a:lnTo>
                  <a:cubicBezTo>
                    <a:pt x="47876" y="63683"/>
                    <a:pt x="48315" y="63709"/>
                    <a:pt x="48754" y="63761"/>
                  </a:cubicBezTo>
                  <a:cubicBezTo>
                    <a:pt x="49039" y="64149"/>
                    <a:pt x="47927" y="64976"/>
                    <a:pt x="49401" y="65002"/>
                  </a:cubicBezTo>
                  <a:cubicBezTo>
                    <a:pt x="49401" y="65157"/>
                    <a:pt x="49427" y="65312"/>
                    <a:pt x="49530" y="65441"/>
                  </a:cubicBezTo>
                  <a:cubicBezTo>
                    <a:pt x="49985" y="65601"/>
                    <a:pt x="50445" y="65661"/>
                    <a:pt x="50906" y="65661"/>
                  </a:cubicBezTo>
                  <a:cubicBezTo>
                    <a:pt x="51415" y="65661"/>
                    <a:pt x="51923" y="65588"/>
                    <a:pt x="52425" y="65493"/>
                  </a:cubicBezTo>
                  <a:cubicBezTo>
                    <a:pt x="53084" y="65200"/>
                    <a:pt x="53765" y="64999"/>
                    <a:pt x="54535" y="64999"/>
                  </a:cubicBezTo>
                  <a:cubicBezTo>
                    <a:pt x="54581" y="64999"/>
                    <a:pt x="54628" y="65000"/>
                    <a:pt x="54674" y="65002"/>
                  </a:cubicBezTo>
                  <a:cubicBezTo>
                    <a:pt x="55243" y="64536"/>
                    <a:pt x="54959" y="64123"/>
                    <a:pt x="54493" y="63735"/>
                  </a:cubicBezTo>
                  <a:cubicBezTo>
                    <a:pt x="54636" y="63706"/>
                    <a:pt x="54795" y="63697"/>
                    <a:pt x="54962" y="63697"/>
                  </a:cubicBezTo>
                  <a:cubicBezTo>
                    <a:pt x="55270" y="63697"/>
                    <a:pt x="55602" y="63729"/>
                    <a:pt x="55901" y="63729"/>
                  </a:cubicBezTo>
                  <a:cubicBezTo>
                    <a:pt x="56469" y="63729"/>
                    <a:pt x="56917" y="63615"/>
                    <a:pt x="56846" y="62959"/>
                  </a:cubicBezTo>
                  <a:cubicBezTo>
                    <a:pt x="56781" y="62507"/>
                    <a:pt x="56342" y="62410"/>
                    <a:pt x="55802" y="62410"/>
                  </a:cubicBezTo>
                  <a:cubicBezTo>
                    <a:pt x="55397" y="62410"/>
                    <a:pt x="54936" y="62465"/>
                    <a:pt x="54535" y="62465"/>
                  </a:cubicBezTo>
                  <a:cubicBezTo>
                    <a:pt x="54401" y="62465"/>
                    <a:pt x="54274" y="62459"/>
                    <a:pt x="54157" y="62442"/>
                  </a:cubicBezTo>
                  <a:cubicBezTo>
                    <a:pt x="54011" y="62425"/>
                    <a:pt x="53861" y="62419"/>
                    <a:pt x="53710" y="62419"/>
                  </a:cubicBezTo>
                  <a:cubicBezTo>
                    <a:pt x="53408" y="62419"/>
                    <a:pt x="53097" y="62442"/>
                    <a:pt x="52787" y="62442"/>
                  </a:cubicBezTo>
                  <a:cubicBezTo>
                    <a:pt x="52761" y="62442"/>
                    <a:pt x="52761" y="62417"/>
                    <a:pt x="52735" y="62417"/>
                  </a:cubicBezTo>
                  <a:cubicBezTo>
                    <a:pt x="52583" y="61971"/>
                    <a:pt x="52737" y="61864"/>
                    <a:pt x="52973" y="61864"/>
                  </a:cubicBezTo>
                  <a:cubicBezTo>
                    <a:pt x="53192" y="61864"/>
                    <a:pt x="53480" y="61955"/>
                    <a:pt x="53660" y="61955"/>
                  </a:cubicBezTo>
                  <a:cubicBezTo>
                    <a:pt x="53681" y="61955"/>
                    <a:pt x="53700" y="61954"/>
                    <a:pt x="53718" y="61951"/>
                  </a:cubicBezTo>
                  <a:cubicBezTo>
                    <a:pt x="54674" y="61770"/>
                    <a:pt x="55372" y="61564"/>
                    <a:pt x="54933" y="60685"/>
                  </a:cubicBezTo>
                  <a:cubicBezTo>
                    <a:pt x="55281" y="60406"/>
                    <a:pt x="55686" y="60346"/>
                    <a:pt x="56106" y="60346"/>
                  </a:cubicBezTo>
                  <a:cubicBezTo>
                    <a:pt x="56423" y="60346"/>
                    <a:pt x="56748" y="60380"/>
                    <a:pt x="57064" y="60380"/>
                  </a:cubicBezTo>
                  <a:cubicBezTo>
                    <a:pt x="57264" y="60380"/>
                    <a:pt x="57459" y="60367"/>
                    <a:pt x="57647" y="60323"/>
                  </a:cubicBezTo>
                  <a:cubicBezTo>
                    <a:pt x="57983" y="59754"/>
                    <a:pt x="58862" y="59806"/>
                    <a:pt x="59457" y="59547"/>
                  </a:cubicBezTo>
                  <a:lnTo>
                    <a:pt x="60103" y="58694"/>
                  </a:lnTo>
                  <a:cubicBezTo>
                    <a:pt x="61525" y="57712"/>
                    <a:pt x="61369" y="57091"/>
                    <a:pt x="59922" y="56755"/>
                  </a:cubicBezTo>
                  <a:cubicBezTo>
                    <a:pt x="61033" y="56368"/>
                    <a:pt x="61602" y="55618"/>
                    <a:pt x="61757" y="54739"/>
                  </a:cubicBezTo>
                  <a:cubicBezTo>
                    <a:pt x="61886" y="54015"/>
                    <a:pt x="60878" y="54015"/>
                    <a:pt x="60129" y="53964"/>
                  </a:cubicBezTo>
                  <a:lnTo>
                    <a:pt x="60154" y="53783"/>
                  </a:lnTo>
                  <a:lnTo>
                    <a:pt x="60129" y="53627"/>
                  </a:lnTo>
                  <a:cubicBezTo>
                    <a:pt x="60801" y="53602"/>
                    <a:pt x="61499" y="53627"/>
                    <a:pt x="61990" y="53162"/>
                  </a:cubicBezTo>
                  <a:cubicBezTo>
                    <a:pt x="62093" y="53007"/>
                    <a:pt x="62145" y="52826"/>
                    <a:pt x="62119" y="52671"/>
                  </a:cubicBezTo>
                  <a:lnTo>
                    <a:pt x="62119" y="52671"/>
                  </a:lnTo>
                  <a:cubicBezTo>
                    <a:pt x="62145" y="52697"/>
                    <a:pt x="62171" y="52697"/>
                    <a:pt x="62223" y="52697"/>
                  </a:cubicBezTo>
                  <a:cubicBezTo>
                    <a:pt x="62351" y="52715"/>
                    <a:pt x="62476" y="52724"/>
                    <a:pt x="62600" y="52724"/>
                  </a:cubicBezTo>
                  <a:cubicBezTo>
                    <a:pt x="62826" y="52724"/>
                    <a:pt x="63049" y="52695"/>
                    <a:pt x="63282" y="52645"/>
                  </a:cubicBezTo>
                  <a:lnTo>
                    <a:pt x="63282" y="52645"/>
                  </a:lnTo>
                  <a:cubicBezTo>
                    <a:pt x="63153" y="52955"/>
                    <a:pt x="63257" y="53266"/>
                    <a:pt x="63437" y="53602"/>
                  </a:cubicBezTo>
                  <a:lnTo>
                    <a:pt x="64084" y="54015"/>
                  </a:lnTo>
                  <a:cubicBezTo>
                    <a:pt x="64249" y="54548"/>
                    <a:pt x="64662" y="54632"/>
                    <a:pt x="65120" y="54632"/>
                  </a:cubicBezTo>
                  <a:cubicBezTo>
                    <a:pt x="65334" y="54632"/>
                    <a:pt x="65558" y="54614"/>
                    <a:pt x="65770" y="54614"/>
                  </a:cubicBezTo>
                  <a:cubicBezTo>
                    <a:pt x="66030" y="54614"/>
                    <a:pt x="66274" y="54642"/>
                    <a:pt x="66462" y="54765"/>
                  </a:cubicBezTo>
                  <a:cubicBezTo>
                    <a:pt x="66540" y="54894"/>
                    <a:pt x="66669" y="54946"/>
                    <a:pt x="66850" y="54946"/>
                  </a:cubicBezTo>
                  <a:cubicBezTo>
                    <a:pt x="65402" y="56213"/>
                    <a:pt x="66772" y="56445"/>
                    <a:pt x="68065" y="56704"/>
                  </a:cubicBezTo>
                  <a:cubicBezTo>
                    <a:pt x="68091" y="57660"/>
                    <a:pt x="69047" y="58177"/>
                    <a:pt x="69926" y="58746"/>
                  </a:cubicBezTo>
                  <a:lnTo>
                    <a:pt x="70650" y="59159"/>
                  </a:lnTo>
                  <a:cubicBezTo>
                    <a:pt x="71218" y="59728"/>
                    <a:pt x="72614" y="59573"/>
                    <a:pt x="72821" y="60478"/>
                  </a:cubicBezTo>
                  <a:cubicBezTo>
                    <a:pt x="73002" y="60504"/>
                    <a:pt x="73183" y="60529"/>
                    <a:pt x="73364" y="60555"/>
                  </a:cubicBezTo>
                  <a:lnTo>
                    <a:pt x="73984" y="60555"/>
                  </a:lnTo>
                  <a:cubicBezTo>
                    <a:pt x="73984" y="60581"/>
                    <a:pt x="74062" y="60607"/>
                    <a:pt x="74217" y="60659"/>
                  </a:cubicBezTo>
                  <a:cubicBezTo>
                    <a:pt x="74244" y="60663"/>
                    <a:pt x="74270" y="60665"/>
                    <a:pt x="74297" y="60665"/>
                  </a:cubicBezTo>
                  <a:cubicBezTo>
                    <a:pt x="74425" y="60665"/>
                    <a:pt x="74554" y="60615"/>
                    <a:pt x="74682" y="60529"/>
                  </a:cubicBezTo>
                  <a:cubicBezTo>
                    <a:pt x="74682" y="60504"/>
                    <a:pt x="74657" y="60504"/>
                    <a:pt x="74657" y="60478"/>
                  </a:cubicBezTo>
                  <a:lnTo>
                    <a:pt x="74657" y="60478"/>
                  </a:lnTo>
                  <a:cubicBezTo>
                    <a:pt x="74883" y="60632"/>
                    <a:pt x="75106" y="60688"/>
                    <a:pt x="75324" y="60688"/>
                  </a:cubicBezTo>
                  <a:cubicBezTo>
                    <a:pt x="75654" y="60688"/>
                    <a:pt x="75974" y="60561"/>
                    <a:pt x="76285" y="60452"/>
                  </a:cubicBezTo>
                  <a:cubicBezTo>
                    <a:pt x="76544" y="60891"/>
                    <a:pt x="77319" y="60969"/>
                    <a:pt x="77655" y="61331"/>
                  </a:cubicBezTo>
                  <a:cubicBezTo>
                    <a:pt x="77705" y="61311"/>
                    <a:pt x="77750" y="61303"/>
                    <a:pt x="77795" y="61303"/>
                  </a:cubicBezTo>
                  <a:cubicBezTo>
                    <a:pt x="77867" y="61303"/>
                    <a:pt x="77937" y="61325"/>
                    <a:pt x="78017" y="61357"/>
                  </a:cubicBezTo>
                  <a:cubicBezTo>
                    <a:pt x="78457" y="61253"/>
                    <a:pt x="78741" y="61098"/>
                    <a:pt x="78715" y="60840"/>
                  </a:cubicBezTo>
                  <a:lnTo>
                    <a:pt x="78715" y="60840"/>
                  </a:lnTo>
                  <a:cubicBezTo>
                    <a:pt x="79077" y="60866"/>
                    <a:pt x="79439" y="60814"/>
                    <a:pt x="79723" y="60995"/>
                  </a:cubicBezTo>
                  <a:cubicBezTo>
                    <a:pt x="79827" y="61098"/>
                    <a:pt x="79878" y="61227"/>
                    <a:pt x="79827" y="61357"/>
                  </a:cubicBezTo>
                  <a:cubicBezTo>
                    <a:pt x="79880" y="61377"/>
                    <a:pt x="79927" y="61386"/>
                    <a:pt x="79968" y="61386"/>
                  </a:cubicBezTo>
                  <a:cubicBezTo>
                    <a:pt x="80311" y="61386"/>
                    <a:pt x="80299" y="60783"/>
                    <a:pt x="80637" y="60783"/>
                  </a:cubicBezTo>
                  <a:cubicBezTo>
                    <a:pt x="80736" y="60783"/>
                    <a:pt x="80865" y="60835"/>
                    <a:pt x="81042" y="60969"/>
                  </a:cubicBezTo>
                  <a:lnTo>
                    <a:pt x="81145" y="60969"/>
                  </a:lnTo>
                  <a:cubicBezTo>
                    <a:pt x="81042" y="60995"/>
                    <a:pt x="80938" y="61047"/>
                    <a:pt x="80835" y="61072"/>
                  </a:cubicBezTo>
                  <a:cubicBezTo>
                    <a:pt x="80855" y="61312"/>
                    <a:pt x="80936" y="61520"/>
                    <a:pt x="81221" y="61520"/>
                  </a:cubicBezTo>
                  <a:cubicBezTo>
                    <a:pt x="81306" y="61520"/>
                    <a:pt x="81408" y="61502"/>
                    <a:pt x="81533" y="61460"/>
                  </a:cubicBezTo>
                  <a:lnTo>
                    <a:pt x="83084" y="61408"/>
                  </a:lnTo>
                  <a:lnTo>
                    <a:pt x="84428" y="60607"/>
                  </a:lnTo>
                  <a:cubicBezTo>
                    <a:pt x="84609" y="60607"/>
                    <a:pt x="84764" y="60581"/>
                    <a:pt x="84919" y="60555"/>
                  </a:cubicBezTo>
                  <a:lnTo>
                    <a:pt x="84971" y="59754"/>
                  </a:lnTo>
                  <a:cubicBezTo>
                    <a:pt x="85126" y="59521"/>
                    <a:pt x="85023" y="59159"/>
                    <a:pt x="85565" y="59108"/>
                  </a:cubicBezTo>
                  <a:cubicBezTo>
                    <a:pt x="86832" y="58823"/>
                    <a:pt x="86057" y="58151"/>
                    <a:pt x="86057" y="57634"/>
                  </a:cubicBezTo>
                  <a:lnTo>
                    <a:pt x="86832" y="57143"/>
                  </a:lnTo>
                  <a:cubicBezTo>
                    <a:pt x="86870" y="57137"/>
                    <a:pt x="86908" y="57134"/>
                    <a:pt x="86946" y="57134"/>
                  </a:cubicBezTo>
                  <a:cubicBezTo>
                    <a:pt x="87364" y="57134"/>
                    <a:pt x="87730" y="57499"/>
                    <a:pt x="88156" y="57499"/>
                  </a:cubicBezTo>
                  <a:cubicBezTo>
                    <a:pt x="88308" y="57499"/>
                    <a:pt x="88469" y="57452"/>
                    <a:pt x="88642" y="57324"/>
                  </a:cubicBezTo>
                  <a:cubicBezTo>
                    <a:pt x="88823" y="57298"/>
                    <a:pt x="89003" y="57298"/>
                    <a:pt x="89184" y="57298"/>
                  </a:cubicBezTo>
                  <a:lnTo>
                    <a:pt x="89133" y="57247"/>
                  </a:lnTo>
                  <a:cubicBezTo>
                    <a:pt x="89882" y="56652"/>
                    <a:pt x="90218" y="55747"/>
                    <a:pt x="91511" y="55592"/>
                  </a:cubicBezTo>
                  <a:lnTo>
                    <a:pt x="91666" y="54842"/>
                  </a:lnTo>
                  <a:cubicBezTo>
                    <a:pt x="92209" y="53653"/>
                    <a:pt x="93398" y="52464"/>
                    <a:pt x="91614" y="51301"/>
                  </a:cubicBezTo>
                  <a:cubicBezTo>
                    <a:pt x="90141" y="50164"/>
                    <a:pt x="92778" y="49414"/>
                    <a:pt x="92080" y="48354"/>
                  </a:cubicBezTo>
                  <a:lnTo>
                    <a:pt x="92674" y="47811"/>
                  </a:lnTo>
                  <a:lnTo>
                    <a:pt x="92726" y="47062"/>
                  </a:lnTo>
                  <a:lnTo>
                    <a:pt x="92700" y="47062"/>
                  </a:lnTo>
                  <a:cubicBezTo>
                    <a:pt x="92080" y="46751"/>
                    <a:pt x="92364" y="46027"/>
                    <a:pt x="91537" y="45821"/>
                  </a:cubicBezTo>
                  <a:cubicBezTo>
                    <a:pt x="91433" y="43158"/>
                    <a:pt x="90322" y="40625"/>
                    <a:pt x="89340" y="38117"/>
                  </a:cubicBezTo>
                  <a:lnTo>
                    <a:pt x="88228" y="36334"/>
                  </a:lnTo>
                  <a:cubicBezTo>
                    <a:pt x="86418" y="35170"/>
                    <a:pt x="87375" y="33387"/>
                    <a:pt x="86418" y="32042"/>
                  </a:cubicBezTo>
                  <a:lnTo>
                    <a:pt x="86574" y="31189"/>
                  </a:lnTo>
                  <a:lnTo>
                    <a:pt x="85281" y="28268"/>
                  </a:lnTo>
                  <a:cubicBezTo>
                    <a:pt x="85035" y="27483"/>
                    <a:pt x="84706" y="27230"/>
                    <a:pt x="84338" y="27230"/>
                  </a:cubicBezTo>
                  <a:cubicBezTo>
                    <a:pt x="84088" y="27230"/>
                    <a:pt x="83821" y="27347"/>
                    <a:pt x="83549" y="27493"/>
                  </a:cubicBezTo>
                  <a:cubicBezTo>
                    <a:pt x="83782" y="27234"/>
                    <a:pt x="83833" y="26924"/>
                    <a:pt x="83549" y="26511"/>
                  </a:cubicBezTo>
                  <a:cubicBezTo>
                    <a:pt x="83368" y="26511"/>
                    <a:pt x="83239" y="26485"/>
                    <a:pt x="83110" y="26381"/>
                  </a:cubicBezTo>
                  <a:cubicBezTo>
                    <a:pt x="82334" y="26330"/>
                    <a:pt x="81326" y="26536"/>
                    <a:pt x="81403" y="25528"/>
                  </a:cubicBezTo>
                  <a:cubicBezTo>
                    <a:pt x="81553" y="24973"/>
                    <a:pt x="81173" y="24841"/>
                    <a:pt x="80658" y="24841"/>
                  </a:cubicBezTo>
                  <a:cubicBezTo>
                    <a:pt x="80550" y="24841"/>
                    <a:pt x="80435" y="24847"/>
                    <a:pt x="80318" y="24856"/>
                  </a:cubicBezTo>
                  <a:lnTo>
                    <a:pt x="79697" y="25115"/>
                  </a:lnTo>
                  <a:cubicBezTo>
                    <a:pt x="79387" y="24908"/>
                    <a:pt x="78638" y="24882"/>
                    <a:pt x="79051" y="24339"/>
                  </a:cubicBezTo>
                  <a:cubicBezTo>
                    <a:pt x="79413" y="24210"/>
                    <a:pt x="79672" y="24055"/>
                    <a:pt x="79723" y="23848"/>
                  </a:cubicBezTo>
                  <a:lnTo>
                    <a:pt x="79775" y="23848"/>
                  </a:lnTo>
                  <a:cubicBezTo>
                    <a:pt x="80525" y="23770"/>
                    <a:pt x="81119" y="23564"/>
                    <a:pt x="81481" y="23072"/>
                  </a:cubicBezTo>
                  <a:cubicBezTo>
                    <a:pt x="81481" y="23047"/>
                    <a:pt x="81481" y="23047"/>
                    <a:pt x="81455" y="23021"/>
                  </a:cubicBezTo>
                  <a:lnTo>
                    <a:pt x="81455" y="23021"/>
                  </a:lnTo>
                  <a:cubicBezTo>
                    <a:pt x="81548" y="23027"/>
                    <a:pt x="81634" y="23030"/>
                    <a:pt x="81713" y="23030"/>
                  </a:cubicBezTo>
                  <a:cubicBezTo>
                    <a:pt x="82928" y="23030"/>
                    <a:pt x="82533" y="22311"/>
                    <a:pt x="82412" y="21728"/>
                  </a:cubicBezTo>
                  <a:lnTo>
                    <a:pt x="82515" y="20565"/>
                  </a:lnTo>
                  <a:cubicBezTo>
                    <a:pt x="82114" y="19834"/>
                    <a:pt x="81907" y="18910"/>
                    <a:pt x="80775" y="18910"/>
                  </a:cubicBezTo>
                  <a:cubicBezTo>
                    <a:pt x="80666" y="18910"/>
                    <a:pt x="80548" y="18918"/>
                    <a:pt x="80421" y="18936"/>
                  </a:cubicBezTo>
                  <a:cubicBezTo>
                    <a:pt x="80726" y="17695"/>
                    <a:pt x="80266" y="16921"/>
                    <a:pt x="78504" y="16921"/>
                  </a:cubicBezTo>
                  <a:cubicBezTo>
                    <a:pt x="78322" y="16921"/>
                    <a:pt x="78125" y="16929"/>
                    <a:pt x="77914" y="16946"/>
                  </a:cubicBezTo>
                  <a:lnTo>
                    <a:pt x="77319" y="16972"/>
                  </a:lnTo>
                  <a:cubicBezTo>
                    <a:pt x="77200" y="16950"/>
                    <a:pt x="77094" y="16940"/>
                    <a:pt x="77001" y="16940"/>
                  </a:cubicBezTo>
                  <a:cubicBezTo>
                    <a:pt x="76307" y="16940"/>
                    <a:pt x="76274" y="17483"/>
                    <a:pt x="76001" y="17825"/>
                  </a:cubicBezTo>
                  <a:cubicBezTo>
                    <a:pt x="75923" y="17980"/>
                    <a:pt x="75846" y="18109"/>
                    <a:pt x="75742" y="18238"/>
                  </a:cubicBezTo>
                  <a:lnTo>
                    <a:pt x="74114" y="18264"/>
                  </a:lnTo>
                  <a:cubicBezTo>
                    <a:pt x="74036" y="18213"/>
                    <a:pt x="73959" y="18161"/>
                    <a:pt x="73881" y="18109"/>
                  </a:cubicBezTo>
                  <a:cubicBezTo>
                    <a:pt x="73648" y="18006"/>
                    <a:pt x="73416" y="17928"/>
                    <a:pt x="73157" y="17877"/>
                  </a:cubicBezTo>
                  <a:cubicBezTo>
                    <a:pt x="73077" y="17872"/>
                    <a:pt x="72996" y="17870"/>
                    <a:pt x="72915" y="17870"/>
                  </a:cubicBezTo>
                  <a:cubicBezTo>
                    <a:pt x="72557" y="17870"/>
                    <a:pt x="72202" y="17912"/>
                    <a:pt x="71865" y="17954"/>
                  </a:cubicBezTo>
                  <a:cubicBezTo>
                    <a:pt x="72149" y="17360"/>
                    <a:pt x="72433" y="16739"/>
                    <a:pt x="72097" y="16093"/>
                  </a:cubicBezTo>
                  <a:cubicBezTo>
                    <a:pt x="71780" y="15662"/>
                    <a:pt x="71333" y="15579"/>
                    <a:pt x="70856" y="15579"/>
                  </a:cubicBezTo>
                  <a:cubicBezTo>
                    <a:pt x="70557" y="15579"/>
                    <a:pt x="70247" y="15611"/>
                    <a:pt x="69949" y="15611"/>
                  </a:cubicBezTo>
                  <a:cubicBezTo>
                    <a:pt x="69753" y="15611"/>
                    <a:pt x="69561" y="15597"/>
                    <a:pt x="69383" y="15550"/>
                  </a:cubicBezTo>
                  <a:lnTo>
                    <a:pt x="69150" y="15214"/>
                  </a:lnTo>
                  <a:cubicBezTo>
                    <a:pt x="67729" y="15188"/>
                    <a:pt x="66359" y="15136"/>
                    <a:pt x="64937" y="14826"/>
                  </a:cubicBezTo>
                  <a:cubicBezTo>
                    <a:pt x="64492" y="14734"/>
                    <a:pt x="63820" y="14424"/>
                    <a:pt x="63180" y="14424"/>
                  </a:cubicBezTo>
                  <a:cubicBezTo>
                    <a:pt x="62741" y="14424"/>
                    <a:pt x="62316" y="14570"/>
                    <a:pt x="61990" y="15033"/>
                  </a:cubicBezTo>
                  <a:cubicBezTo>
                    <a:pt x="61983" y="15032"/>
                    <a:pt x="61976" y="15032"/>
                    <a:pt x="61969" y="15032"/>
                  </a:cubicBezTo>
                  <a:cubicBezTo>
                    <a:pt x="61783" y="15032"/>
                    <a:pt x="61390" y="15216"/>
                    <a:pt x="61208" y="15216"/>
                  </a:cubicBezTo>
                  <a:cubicBezTo>
                    <a:pt x="61089" y="15216"/>
                    <a:pt x="61061" y="15137"/>
                    <a:pt x="61240" y="14878"/>
                  </a:cubicBezTo>
                  <a:cubicBezTo>
                    <a:pt x="62093" y="13611"/>
                    <a:pt x="60646" y="13689"/>
                    <a:pt x="59974" y="13611"/>
                  </a:cubicBezTo>
                  <a:cubicBezTo>
                    <a:pt x="59818" y="13586"/>
                    <a:pt x="59659" y="13576"/>
                    <a:pt x="59498" y="13576"/>
                  </a:cubicBezTo>
                  <a:cubicBezTo>
                    <a:pt x="58832" y="13576"/>
                    <a:pt x="58132" y="13756"/>
                    <a:pt x="57466" y="13818"/>
                  </a:cubicBezTo>
                  <a:cubicBezTo>
                    <a:pt x="57326" y="14004"/>
                    <a:pt x="57940" y="14483"/>
                    <a:pt x="57312" y="14483"/>
                  </a:cubicBezTo>
                  <a:cubicBezTo>
                    <a:pt x="57242" y="14483"/>
                    <a:pt x="57156" y="14477"/>
                    <a:pt x="57052" y="14464"/>
                  </a:cubicBezTo>
                  <a:cubicBezTo>
                    <a:pt x="55837" y="14335"/>
                    <a:pt x="55553" y="13715"/>
                    <a:pt x="55682" y="12939"/>
                  </a:cubicBezTo>
                  <a:cubicBezTo>
                    <a:pt x="55863" y="12655"/>
                    <a:pt x="56561" y="12422"/>
                    <a:pt x="55812" y="12060"/>
                  </a:cubicBezTo>
                  <a:cubicBezTo>
                    <a:pt x="55786" y="11336"/>
                    <a:pt x="56742" y="10742"/>
                    <a:pt x="56277" y="9966"/>
                  </a:cubicBezTo>
                  <a:cubicBezTo>
                    <a:pt x="55734" y="8674"/>
                    <a:pt x="54674" y="7588"/>
                    <a:pt x="53718" y="6477"/>
                  </a:cubicBezTo>
                  <a:cubicBezTo>
                    <a:pt x="53046" y="5107"/>
                    <a:pt x="54364" y="3555"/>
                    <a:pt x="52865" y="2289"/>
                  </a:cubicBezTo>
                  <a:lnTo>
                    <a:pt x="51779" y="2185"/>
                  </a:lnTo>
                  <a:cubicBezTo>
                    <a:pt x="51663" y="2154"/>
                    <a:pt x="51562" y="2139"/>
                    <a:pt x="51473" y="2139"/>
                  </a:cubicBezTo>
                  <a:cubicBezTo>
                    <a:pt x="51130" y="2139"/>
                    <a:pt x="50982" y="2358"/>
                    <a:pt x="50900" y="2625"/>
                  </a:cubicBezTo>
                  <a:cubicBezTo>
                    <a:pt x="50926" y="2702"/>
                    <a:pt x="50978" y="2780"/>
                    <a:pt x="50978" y="2883"/>
                  </a:cubicBezTo>
                  <a:lnTo>
                    <a:pt x="50538" y="3090"/>
                  </a:lnTo>
                  <a:cubicBezTo>
                    <a:pt x="50383" y="3581"/>
                    <a:pt x="50305" y="4047"/>
                    <a:pt x="50900" y="4409"/>
                  </a:cubicBezTo>
                  <a:cubicBezTo>
                    <a:pt x="50926" y="4564"/>
                    <a:pt x="50978" y="4693"/>
                    <a:pt x="51055" y="4822"/>
                  </a:cubicBezTo>
                  <a:cubicBezTo>
                    <a:pt x="51210" y="4926"/>
                    <a:pt x="51391" y="5029"/>
                    <a:pt x="51546" y="5132"/>
                  </a:cubicBezTo>
                  <a:cubicBezTo>
                    <a:pt x="51572" y="5494"/>
                    <a:pt x="51598" y="5856"/>
                    <a:pt x="52089" y="6063"/>
                  </a:cubicBezTo>
                  <a:cubicBezTo>
                    <a:pt x="52037" y="6089"/>
                    <a:pt x="51986" y="6115"/>
                    <a:pt x="51934" y="6141"/>
                  </a:cubicBezTo>
                  <a:cubicBezTo>
                    <a:pt x="51598" y="6528"/>
                    <a:pt x="51314" y="6890"/>
                    <a:pt x="51676" y="7355"/>
                  </a:cubicBezTo>
                  <a:cubicBezTo>
                    <a:pt x="53278" y="7381"/>
                    <a:pt x="53563" y="8079"/>
                    <a:pt x="53330" y="9062"/>
                  </a:cubicBezTo>
                  <a:cubicBezTo>
                    <a:pt x="53248" y="9058"/>
                    <a:pt x="53167" y="9056"/>
                    <a:pt x="53089" y="9056"/>
                  </a:cubicBezTo>
                  <a:cubicBezTo>
                    <a:pt x="51103" y="9056"/>
                    <a:pt x="50396" y="10288"/>
                    <a:pt x="49401" y="11233"/>
                  </a:cubicBezTo>
                  <a:cubicBezTo>
                    <a:pt x="49633" y="12060"/>
                    <a:pt x="47333" y="12370"/>
                    <a:pt x="48599" y="13404"/>
                  </a:cubicBezTo>
                  <a:cubicBezTo>
                    <a:pt x="48574" y="13870"/>
                    <a:pt x="48263" y="14154"/>
                    <a:pt x="47643" y="14232"/>
                  </a:cubicBezTo>
                  <a:cubicBezTo>
                    <a:pt x="47307" y="14852"/>
                    <a:pt x="47669" y="15162"/>
                    <a:pt x="48263" y="15369"/>
                  </a:cubicBezTo>
                  <a:cubicBezTo>
                    <a:pt x="47410" y="15705"/>
                    <a:pt x="46557" y="16119"/>
                    <a:pt x="45549" y="16300"/>
                  </a:cubicBezTo>
                  <a:cubicBezTo>
                    <a:pt x="45316" y="16351"/>
                    <a:pt x="45058" y="16429"/>
                    <a:pt x="44825" y="16532"/>
                  </a:cubicBezTo>
                  <a:cubicBezTo>
                    <a:pt x="44696" y="16610"/>
                    <a:pt x="44541" y="16687"/>
                    <a:pt x="44412" y="16765"/>
                  </a:cubicBezTo>
                  <a:lnTo>
                    <a:pt x="42731" y="16791"/>
                  </a:lnTo>
                  <a:lnTo>
                    <a:pt x="41878" y="16739"/>
                  </a:lnTo>
                  <a:lnTo>
                    <a:pt x="41930" y="16739"/>
                  </a:lnTo>
                  <a:cubicBezTo>
                    <a:pt x="43222" y="15576"/>
                    <a:pt x="43429" y="14232"/>
                    <a:pt x="43248" y="12836"/>
                  </a:cubicBezTo>
                  <a:lnTo>
                    <a:pt x="43352" y="8570"/>
                  </a:lnTo>
                  <a:cubicBezTo>
                    <a:pt x="44618" y="7898"/>
                    <a:pt x="44127" y="7149"/>
                    <a:pt x="43533" y="6373"/>
                  </a:cubicBezTo>
                  <a:cubicBezTo>
                    <a:pt x="44670" y="5391"/>
                    <a:pt x="41930" y="4874"/>
                    <a:pt x="42964" y="3892"/>
                  </a:cubicBezTo>
                  <a:cubicBezTo>
                    <a:pt x="42473" y="3064"/>
                    <a:pt x="41516" y="2599"/>
                    <a:pt x="40508" y="2185"/>
                  </a:cubicBezTo>
                  <a:cubicBezTo>
                    <a:pt x="39673" y="1571"/>
                    <a:pt x="40448" y="1"/>
                    <a:pt x="384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27">
              <a:extLst>
                <a:ext uri="{FF2B5EF4-FFF2-40B4-BE49-F238E27FC236}">
                  <a16:creationId xmlns:a16="http://schemas.microsoft.com/office/drawing/2014/main" id="{1D4DCA5D-652B-901D-B7BD-56629C53FF9F}"/>
                </a:ext>
              </a:extLst>
            </p:cNvPr>
            <p:cNvSpPr txBox="1">
              <a:spLocks/>
            </p:cNvSpPr>
            <p:nvPr/>
          </p:nvSpPr>
          <p:spPr>
            <a:xfrm>
              <a:off x="2635905" y="2056752"/>
              <a:ext cx="2105210" cy="572700"/>
            </a:xfrm>
            <a:prstGeom prst="rect">
              <a:avLst/>
            </a:prstGeom>
            <a:gr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r>
                <a:rPr lang="en-US" sz="2000" err="1"/>
                <a:t>Chỉ</a:t>
              </a:r>
              <a:r>
                <a:rPr lang="en-US" sz="2000"/>
                <a:t> </a:t>
              </a:r>
              <a:r>
                <a:rPr lang="en-US" sz="2000" err="1"/>
                <a:t>mục</a:t>
              </a:r>
              <a:r>
                <a:rPr lang="en-US" sz="2000"/>
                <a:t> </a:t>
              </a:r>
              <a:r>
                <a:rPr lang="en-US" sz="2000" err="1"/>
                <a:t>ngược</a:t>
              </a:r>
              <a:endParaRPr lang="en-US" sz="2000"/>
            </a:p>
          </p:txBody>
        </p:sp>
      </p:grpSp>
      <p:sp>
        <p:nvSpPr>
          <p:cNvPr id="15" name="Rectangle 14">
            <a:extLst>
              <a:ext uri="{FF2B5EF4-FFF2-40B4-BE49-F238E27FC236}">
                <a16:creationId xmlns:a16="http://schemas.microsoft.com/office/drawing/2014/main" id="{4C9651FF-2E04-5B2D-0440-D0AC20BDA3D0}"/>
              </a:ext>
            </a:extLst>
          </p:cNvPr>
          <p:cNvSpPr/>
          <p:nvPr/>
        </p:nvSpPr>
        <p:spPr>
          <a:xfrm>
            <a:off x="1127099" y="2653246"/>
            <a:ext cx="2428875" cy="483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Quét</a:t>
            </a:r>
            <a:r>
              <a:rPr lang="en-US"/>
              <a:t> </a:t>
            </a:r>
            <a:r>
              <a:rPr lang="en-US" err="1"/>
              <a:t>tìm</a:t>
            </a:r>
            <a:r>
              <a:rPr lang="en-US"/>
              <a:t> term (</a:t>
            </a:r>
            <a:r>
              <a:rPr lang="en-US" err="1"/>
              <a:t>duy</a:t>
            </a:r>
            <a:r>
              <a:rPr lang="en-US"/>
              <a:t> </a:t>
            </a:r>
            <a:r>
              <a:rPr lang="en-US" err="1"/>
              <a:t>nhất</a:t>
            </a:r>
            <a:r>
              <a:rPr lang="en-US"/>
              <a:t>)</a:t>
            </a:r>
          </a:p>
        </p:txBody>
      </p:sp>
      <p:sp>
        <p:nvSpPr>
          <p:cNvPr id="16" name="Oval 15">
            <a:extLst>
              <a:ext uri="{FF2B5EF4-FFF2-40B4-BE49-F238E27FC236}">
                <a16:creationId xmlns:a16="http://schemas.microsoft.com/office/drawing/2014/main" id="{696E2026-9EB7-FE11-F987-5DC446A4AA67}"/>
              </a:ext>
            </a:extLst>
          </p:cNvPr>
          <p:cNvSpPr/>
          <p:nvPr/>
        </p:nvSpPr>
        <p:spPr>
          <a:xfrm>
            <a:off x="1009761" y="3776379"/>
            <a:ext cx="2606910" cy="8357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Kiểm</a:t>
            </a:r>
            <a:r>
              <a:rPr lang="en-US"/>
              <a:t> </a:t>
            </a:r>
            <a:r>
              <a:rPr lang="en-US" err="1"/>
              <a:t>tra</a:t>
            </a:r>
            <a:r>
              <a:rPr lang="en-US"/>
              <a:t> </a:t>
            </a:r>
            <a:r>
              <a:rPr lang="en-US" err="1"/>
              <a:t>từ</a:t>
            </a:r>
            <a:r>
              <a:rPr lang="en-US"/>
              <a:t> </a:t>
            </a:r>
            <a:r>
              <a:rPr lang="en-US" err="1"/>
              <a:t>đó</a:t>
            </a:r>
            <a:r>
              <a:rPr lang="en-US"/>
              <a:t> </a:t>
            </a:r>
            <a:r>
              <a:rPr lang="en-US" err="1"/>
              <a:t>xuất</a:t>
            </a:r>
            <a:r>
              <a:rPr lang="en-US"/>
              <a:t> </a:t>
            </a:r>
            <a:r>
              <a:rPr lang="en-US" err="1"/>
              <a:t>hiện</a:t>
            </a:r>
            <a:r>
              <a:rPr lang="en-US"/>
              <a:t> hay </a:t>
            </a:r>
            <a:r>
              <a:rPr lang="en-US" err="1"/>
              <a:t>không</a:t>
            </a:r>
            <a:r>
              <a:rPr lang="en-US"/>
              <a:t> (0-1)</a:t>
            </a:r>
          </a:p>
        </p:txBody>
      </p:sp>
      <p:sp>
        <p:nvSpPr>
          <p:cNvPr id="19" name="Rectangle 18">
            <a:extLst>
              <a:ext uri="{FF2B5EF4-FFF2-40B4-BE49-F238E27FC236}">
                <a16:creationId xmlns:a16="http://schemas.microsoft.com/office/drawing/2014/main" id="{2A34350F-CC4F-F2FA-BEDF-C0F534116CDB}"/>
              </a:ext>
            </a:extLst>
          </p:cNvPr>
          <p:cNvSpPr/>
          <p:nvPr/>
        </p:nvSpPr>
        <p:spPr>
          <a:xfrm>
            <a:off x="5588026" y="2653246"/>
            <a:ext cx="2428875" cy="483407"/>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bg1">
                    <a:lumMod val="10000"/>
                  </a:schemeClr>
                </a:solidFill>
              </a:rPr>
              <a:t>Quét</a:t>
            </a:r>
            <a:r>
              <a:rPr lang="en-US">
                <a:solidFill>
                  <a:schemeClr val="bg1">
                    <a:lumMod val="10000"/>
                  </a:schemeClr>
                </a:solidFill>
              </a:rPr>
              <a:t> </a:t>
            </a:r>
            <a:r>
              <a:rPr lang="en-US" err="1">
                <a:solidFill>
                  <a:schemeClr val="bg1">
                    <a:lumMod val="10000"/>
                  </a:schemeClr>
                </a:solidFill>
              </a:rPr>
              <a:t>tìm</a:t>
            </a:r>
            <a:r>
              <a:rPr lang="en-US">
                <a:solidFill>
                  <a:schemeClr val="bg1">
                    <a:lumMod val="10000"/>
                  </a:schemeClr>
                </a:solidFill>
              </a:rPr>
              <a:t> term (</a:t>
            </a:r>
            <a:r>
              <a:rPr lang="en-US" err="1">
                <a:solidFill>
                  <a:schemeClr val="bg1">
                    <a:lumMod val="10000"/>
                  </a:schemeClr>
                </a:solidFill>
              </a:rPr>
              <a:t>duy</a:t>
            </a:r>
            <a:r>
              <a:rPr lang="en-US">
                <a:solidFill>
                  <a:schemeClr val="bg1">
                    <a:lumMod val="10000"/>
                  </a:schemeClr>
                </a:solidFill>
              </a:rPr>
              <a:t> </a:t>
            </a:r>
            <a:r>
              <a:rPr lang="en-US" err="1">
                <a:solidFill>
                  <a:schemeClr val="bg1">
                    <a:lumMod val="10000"/>
                  </a:schemeClr>
                </a:solidFill>
              </a:rPr>
              <a:t>nhất</a:t>
            </a:r>
            <a:r>
              <a:rPr lang="en-US">
                <a:solidFill>
                  <a:schemeClr val="bg1">
                    <a:lumMod val="10000"/>
                  </a:schemeClr>
                </a:solidFill>
              </a:rPr>
              <a:t>)</a:t>
            </a:r>
          </a:p>
        </p:txBody>
      </p:sp>
      <p:sp>
        <p:nvSpPr>
          <p:cNvPr id="20" name="Oval 19">
            <a:extLst>
              <a:ext uri="{FF2B5EF4-FFF2-40B4-BE49-F238E27FC236}">
                <a16:creationId xmlns:a16="http://schemas.microsoft.com/office/drawing/2014/main" id="{D0A49C2E-55E2-6529-B3A4-62E24B7F5647}"/>
              </a:ext>
            </a:extLst>
          </p:cNvPr>
          <p:cNvSpPr/>
          <p:nvPr/>
        </p:nvSpPr>
        <p:spPr>
          <a:xfrm>
            <a:off x="5588026" y="3776380"/>
            <a:ext cx="2606911" cy="835741"/>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bg1">
                    <a:lumMod val="10000"/>
                  </a:schemeClr>
                </a:solidFill>
              </a:rPr>
              <a:t>Xây</a:t>
            </a:r>
            <a:r>
              <a:rPr lang="en-US">
                <a:solidFill>
                  <a:schemeClr val="bg1">
                    <a:lumMod val="10000"/>
                  </a:schemeClr>
                </a:solidFill>
              </a:rPr>
              <a:t> </a:t>
            </a:r>
            <a:r>
              <a:rPr lang="en-US" err="1">
                <a:solidFill>
                  <a:schemeClr val="bg1">
                    <a:lumMod val="10000"/>
                  </a:schemeClr>
                </a:solidFill>
              </a:rPr>
              <a:t>dựng</a:t>
            </a:r>
            <a:r>
              <a:rPr lang="en-US">
                <a:solidFill>
                  <a:schemeClr val="bg1">
                    <a:lumMod val="10000"/>
                  </a:schemeClr>
                </a:solidFill>
              </a:rPr>
              <a:t> </a:t>
            </a:r>
            <a:r>
              <a:rPr lang="en-US" err="1">
                <a:solidFill>
                  <a:schemeClr val="bg1">
                    <a:lumMod val="10000"/>
                  </a:schemeClr>
                </a:solidFill>
              </a:rPr>
              <a:t>danh</a:t>
            </a:r>
            <a:r>
              <a:rPr lang="en-US">
                <a:solidFill>
                  <a:schemeClr val="bg1">
                    <a:lumMod val="10000"/>
                  </a:schemeClr>
                </a:solidFill>
              </a:rPr>
              <a:t> </a:t>
            </a:r>
            <a:r>
              <a:rPr lang="en-US" err="1">
                <a:solidFill>
                  <a:schemeClr val="bg1">
                    <a:lumMod val="10000"/>
                  </a:schemeClr>
                </a:solidFill>
              </a:rPr>
              <a:t>sách</a:t>
            </a:r>
            <a:r>
              <a:rPr lang="en-US">
                <a:solidFill>
                  <a:schemeClr val="bg1">
                    <a:lumMod val="10000"/>
                  </a:schemeClr>
                </a:solidFill>
              </a:rPr>
              <a:t> </a:t>
            </a:r>
            <a:r>
              <a:rPr lang="en-US" err="1">
                <a:solidFill>
                  <a:schemeClr val="bg1">
                    <a:lumMod val="10000"/>
                  </a:schemeClr>
                </a:solidFill>
              </a:rPr>
              <a:t>chỉ</a:t>
            </a:r>
            <a:r>
              <a:rPr lang="en-US">
                <a:solidFill>
                  <a:schemeClr val="bg1">
                    <a:lumMod val="10000"/>
                  </a:schemeClr>
                </a:solidFill>
              </a:rPr>
              <a:t> </a:t>
            </a:r>
            <a:r>
              <a:rPr lang="en-US" err="1">
                <a:solidFill>
                  <a:schemeClr val="bg1">
                    <a:lumMod val="10000"/>
                  </a:schemeClr>
                </a:solidFill>
              </a:rPr>
              <a:t>mục</a:t>
            </a:r>
            <a:r>
              <a:rPr lang="en-US">
                <a:solidFill>
                  <a:schemeClr val="bg1">
                    <a:lumMod val="10000"/>
                  </a:schemeClr>
                </a:solidFill>
              </a:rPr>
              <a:t> (term-doc) </a:t>
            </a:r>
            <a:r>
              <a:rPr lang="en-US" err="1">
                <a:solidFill>
                  <a:schemeClr val="bg1">
                    <a:lumMod val="10000"/>
                  </a:schemeClr>
                </a:solidFill>
              </a:rPr>
              <a:t>có</a:t>
            </a:r>
            <a:r>
              <a:rPr lang="en-US">
                <a:solidFill>
                  <a:schemeClr val="bg1">
                    <a:lumMod val="10000"/>
                  </a:schemeClr>
                </a:solidFill>
              </a:rPr>
              <a:t> </a:t>
            </a:r>
            <a:r>
              <a:rPr lang="en-US" err="1">
                <a:solidFill>
                  <a:schemeClr val="bg1">
                    <a:lumMod val="10000"/>
                  </a:schemeClr>
                </a:solidFill>
              </a:rPr>
              <a:t>sắp</a:t>
            </a:r>
            <a:r>
              <a:rPr lang="en-US">
                <a:solidFill>
                  <a:schemeClr val="bg1">
                    <a:lumMod val="10000"/>
                  </a:schemeClr>
                </a:solidFill>
              </a:rPr>
              <a:t> </a:t>
            </a:r>
            <a:r>
              <a:rPr lang="en-US" err="1">
                <a:solidFill>
                  <a:schemeClr val="bg1">
                    <a:lumMod val="10000"/>
                  </a:schemeClr>
                </a:solidFill>
              </a:rPr>
              <a:t>xếp</a:t>
            </a:r>
            <a:endParaRPr lang="en-US">
              <a:solidFill>
                <a:schemeClr val="bg1">
                  <a:lumMod val="10000"/>
                </a:schemeClr>
              </a:solidFill>
            </a:endParaRPr>
          </a:p>
        </p:txBody>
      </p:sp>
      <p:sp>
        <p:nvSpPr>
          <p:cNvPr id="25" name="Arrow: Down 24">
            <a:extLst>
              <a:ext uri="{FF2B5EF4-FFF2-40B4-BE49-F238E27FC236}">
                <a16:creationId xmlns:a16="http://schemas.microsoft.com/office/drawing/2014/main" id="{5105CE8D-8457-E149-B18B-34B5A2032E63}"/>
              </a:ext>
            </a:extLst>
          </p:cNvPr>
          <p:cNvSpPr/>
          <p:nvPr/>
        </p:nvSpPr>
        <p:spPr>
          <a:xfrm>
            <a:off x="6695307" y="3148410"/>
            <a:ext cx="214312" cy="646131"/>
          </a:xfrm>
          <a:prstGeom prst="downArrow">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7EBCC179-EF82-4743-1A74-3E8621A5C1B6}"/>
              </a:ext>
            </a:extLst>
          </p:cNvPr>
          <p:cNvSpPr/>
          <p:nvPr/>
        </p:nvSpPr>
        <p:spPr>
          <a:xfrm>
            <a:off x="2205359" y="3148410"/>
            <a:ext cx="185738" cy="6461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Curved Left 39">
            <a:extLst>
              <a:ext uri="{FF2B5EF4-FFF2-40B4-BE49-F238E27FC236}">
                <a16:creationId xmlns:a16="http://schemas.microsoft.com/office/drawing/2014/main" id="{E15C7B80-B1DF-534A-9C63-D8F2C02D3A71}"/>
              </a:ext>
            </a:extLst>
          </p:cNvPr>
          <p:cNvSpPr/>
          <p:nvPr/>
        </p:nvSpPr>
        <p:spPr>
          <a:xfrm rot="10800000">
            <a:off x="512989" y="2743957"/>
            <a:ext cx="585789" cy="1534996"/>
          </a:xfrm>
          <a:prstGeom prst="curvedLeftArrow">
            <a:avLst>
              <a:gd name="adj1" fmla="val 17565"/>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Arrow: Curved Left 40">
            <a:extLst>
              <a:ext uri="{FF2B5EF4-FFF2-40B4-BE49-F238E27FC236}">
                <a16:creationId xmlns:a16="http://schemas.microsoft.com/office/drawing/2014/main" id="{CED101D4-9368-3822-752D-494AAE0CC1FA}"/>
              </a:ext>
            </a:extLst>
          </p:cNvPr>
          <p:cNvSpPr/>
          <p:nvPr/>
        </p:nvSpPr>
        <p:spPr>
          <a:xfrm rot="10800000">
            <a:off x="5002239" y="2703977"/>
            <a:ext cx="585787" cy="1534996"/>
          </a:xfrm>
          <a:prstGeom prst="curvedLeftArrow">
            <a:avLst>
              <a:gd name="adj1" fmla="val 17565"/>
              <a:gd name="adj2" fmla="val 50000"/>
              <a:gd name="adj3" fmla="val 25000"/>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45B29267-F143-7D42-68F6-CEC42E2074AA}"/>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19764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randombar(horizontal)">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randombar(horizontal)">
                                      <p:cBhvr>
                                        <p:cTn id="49" dur="500"/>
                                        <p:tgtEl>
                                          <p:spTgt spid="25"/>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p:cTn id="54" dur="500" fill="hold"/>
                                        <p:tgtEl>
                                          <p:spTgt spid="20"/>
                                        </p:tgtEl>
                                        <p:attrNameLst>
                                          <p:attrName>ppt_w</p:attrName>
                                        </p:attrNameLst>
                                      </p:cBhvr>
                                      <p:tavLst>
                                        <p:tav tm="0">
                                          <p:val>
                                            <p:fltVal val="0"/>
                                          </p:val>
                                        </p:tav>
                                        <p:tav tm="100000">
                                          <p:val>
                                            <p:strVal val="#ppt_w"/>
                                          </p:val>
                                        </p:tav>
                                      </p:tavLst>
                                    </p:anim>
                                    <p:anim calcmode="lin" valueType="num">
                                      <p:cBhvr>
                                        <p:cTn id="55" dur="500" fill="hold"/>
                                        <p:tgtEl>
                                          <p:spTgt spid="20"/>
                                        </p:tgtEl>
                                        <p:attrNameLst>
                                          <p:attrName>ppt_h</p:attrName>
                                        </p:attrNameLst>
                                      </p:cBhvr>
                                      <p:tavLst>
                                        <p:tav tm="0">
                                          <p:val>
                                            <p:fltVal val="0"/>
                                          </p:val>
                                        </p:tav>
                                        <p:tav tm="100000">
                                          <p:val>
                                            <p:strVal val="#ppt_h"/>
                                          </p:val>
                                        </p:tav>
                                      </p:tavLst>
                                    </p:anim>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anim calcmode="lin" valueType="num">
                                      <p:cBhvr additive="base">
                                        <p:cTn id="61" dur="500" fill="hold"/>
                                        <p:tgtEl>
                                          <p:spTgt spid="41"/>
                                        </p:tgtEl>
                                        <p:attrNameLst>
                                          <p:attrName>ppt_x</p:attrName>
                                        </p:attrNameLst>
                                      </p:cBhvr>
                                      <p:tavLst>
                                        <p:tav tm="0">
                                          <p:val>
                                            <p:strVal val="#ppt_x"/>
                                          </p:val>
                                        </p:tav>
                                        <p:tav tm="100000">
                                          <p:val>
                                            <p:strVal val="#ppt_x"/>
                                          </p:val>
                                        </p:tav>
                                      </p:tavLst>
                                    </p:anim>
                                    <p:anim calcmode="lin" valueType="num">
                                      <p:cBhvr additive="base">
                                        <p:cTn id="6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animBg="1"/>
      <p:bldP spid="20" grpId="0" animBg="1"/>
      <p:bldP spid="25" grpId="0" animBg="1"/>
      <p:bldP spid="26" grpId="0" animBg="1"/>
      <p:bldP spid="40" grpId="0" animBg="1"/>
      <p:bldP spid="4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8" name="Group 7">
            <a:extLst>
              <a:ext uri="{FF2B5EF4-FFF2-40B4-BE49-F238E27FC236}">
                <a16:creationId xmlns:a16="http://schemas.microsoft.com/office/drawing/2014/main" id="{0308E938-143C-62EF-633A-4EB9D673E59C}"/>
              </a:ext>
            </a:extLst>
          </p:cNvPr>
          <p:cNvGrpSpPr/>
          <p:nvPr/>
        </p:nvGrpSpPr>
        <p:grpSpPr>
          <a:xfrm>
            <a:off x="634836" y="1145399"/>
            <a:ext cx="2867118" cy="1025859"/>
            <a:chOff x="2254951" y="1785526"/>
            <a:chExt cx="2867118" cy="1025859"/>
          </a:xfrm>
        </p:grpSpPr>
        <p:sp>
          <p:nvSpPr>
            <p:cNvPr id="7" name="Google Shape;369;p44">
              <a:extLst>
                <a:ext uri="{FF2B5EF4-FFF2-40B4-BE49-F238E27FC236}">
                  <a16:creationId xmlns:a16="http://schemas.microsoft.com/office/drawing/2014/main" id="{5A85FF30-5E8D-F47F-E78E-D61CDABEABCE}"/>
                </a:ext>
              </a:extLst>
            </p:cNvPr>
            <p:cNvSpPr/>
            <p:nvPr/>
          </p:nvSpPr>
          <p:spPr>
            <a:xfrm>
              <a:off x="2254951" y="1785526"/>
              <a:ext cx="2867118" cy="1025859"/>
            </a:xfrm>
            <a:custGeom>
              <a:avLst/>
              <a:gdLst/>
              <a:ahLst/>
              <a:cxnLst/>
              <a:rect l="l" t="t" r="r" b="b"/>
              <a:pathLst>
                <a:path w="93399" h="72028" extrusionOk="0">
                  <a:moveTo>
                    <a:pt x="59172" y="16739"/>
                  </a:moveTo>
                  <a:cubicBezTo>
                    <a:pt x="59224" y="16739"/>
                    <a:pt x="59301" y="16739"/>
                    <a:pt x="59353" y="16765"/>
                  </a:cubicBezTo>
                  <a:cubicBezTo>
                    <a:pt x="59327" y="16791"/>
                    <a:pt x="59301" y="16817"/>
                    <a:pt x="59276" y="16843"/>
                  </a:cubicBezTo>
                  <a:cubicBezTo>
                    <a:pt x="59250" y="16791"/>
                    <a:pt x="59198" y="16765"/>
                    <a:pt x="59172" y="16739"/>
                  </a:cubicBezTo>
                  <a:close/>
                  <a:moveTo>
                    <a:pt x="32572" y="17075"/>
                  </a:moveTo>
                  <a:cubicBezTo>
                    <a:pt x="32572" y="17127"/>
                    <a:pt x="32572" y="17204"/>
                    <a:pt x="32624" y="17282"/>
                  </a:cubicBezTo>
                  <a:cubicBezTo>
                    <a:pt x="32546" y="17282"/>
                    <a:pt x="32469" y="17256"/>
                    <a:pt x="32391" y="17256"/>
                  </a:cubicBezTo>
                  <a:cubicBezTo>
                    <a:pt x="32443" y="17179"/>
                    <a:pt x="32520" y="17127"/>
                    <a:pt x="32572" y="17075"/>
                  </a:cubicBezTo>
                  <a:close/>
                  <a:moveTo>
                    <a:pt x="65738" y="17282"/>
                  </a:moveTo>
                  <a:lnTo>
                    <a:pt x="65738" y="17282"/>
                  </a:lnTo>
                  <a:cubicBezTo>
                    <a:pt x="65686" y="17385"/>
                    <a:pt x="65583" y="17437"/>
                    <a:pt x="65454" y="17515"/>
                  </a:cubicBezTo>
                  <a:cubicBezTo>
                    <a:pt x="65428" y="17515"/>
                    <a:pt x="65428" y="17489"/>
                    <a:pt x="65402" y="17489"/>
                  </a:cubicBezTo>
                  <a:cubicBezTo>
                    <a:pt x="65531" y="17437"/>
                    <a:pt x="65635" y="17360"/>
                    <a:pt x="65738" y="17282"/>
                  </a:cubicBezTo>
                  <a:close/>
                  <a:moveTo>
                    <a:pt x="63748" y="19919"/>
                  </a:moveTo>
                  <a:cubicBezTo>
                    <a:pt x="63774" y="19919"/>
                    <a:pt x="63774" y="19945"/>
                    <a:pt x="63799" y="19945"/>
                  </a:cubicBezTo>
                  <a:cubicBezTo>
                    <a:pt x="63696" y="20177"/>
                    <a:pt x="63308" y="20177"/>
                    <a:pt x="62972" y="20229"/>
                  </a:cubicBezTo>
                  <a:cubicBezTo>
                    <a:pt x="63257" y="20177"/>
                    <a:pt x="63515" y="20074"/>
                    <a:pt x="63748" y="19919"/>
                  </a:cubicBezTo>
                  <a:close/>
                  <a:moveTo>
                    <a:pt x="62714" y="20281"/>
                  </a:moveTo>
                  <a:lnTo>
                    <a:pt x="62714" y="20281"/>
                  </a:lnTo>
                  <a:cubicBezTo>
                    <a:pt x="62533" y="20332"/>
                    <a:pt x="62429" y="20436"/>
                    <a:pt x="62455" y="20694"/>
                  </a:cubicBezTo>
                  <a:lnTo>
                    <a:pt x="62636" y="20720"/>
                  </a:lnTo>
                  <a:cubicBezTo>
                    <a:pt x="62584" y="20823"/>
                    <a:pt x="62584" y="20927"/>
                    <a:pt x="62610" y="21030"/>
                  </a:cubicBezTo>
                  <a:cubicBezTo>
                    <a:pt x="62610" y="21056"/>
                    <a:pt x="62610" y="21056"/>
                    <a:pt x="62610" y="21056"/>
                  </a:cubicBezTo>
                  <a:lnTo>
                    <a:pt x="62584" y="21056"/>
                  </a:lnTo>
                  <a:cubicBezTo>
                    <a:pt x="62584" y="21056"/>
                    <a:pt x="62610" y="21056"/>
                    <a:pt x="62610" y="21030"/>
                  </a:cubicBezTo>
                  <a:lnTo>
                    <a:pt x="62610" y="21030"/>
                  </a:lnTo>
                  <a:lnTo>
                    <a:pt x="62274" y="21056"/>
                  </a:lnTo>
                  <a:lnTo>
                    <a:pt x="60982" y="21056"/>
                  </a:lnTo>
                  <a:lnTo>
                    <a:pt x="60956" y="20306"/>
                  </a:lnTo>
                  <a:cubicBezTo>
                    <a:pt x="61085" y="20306"/>
                    <a:pt x="61240" y="20332"/>
                    <a:pt x="61369" y="20332"/>
                  </a:cubicBezTo>
                  <a:cubicBezTo>
                    <a:pt x="61835" y="20332"/>
                    <a:pt x="62274" y="20332"/>
                    <a:pt x="62714" y="20281"/>
                  </a:cubicBezTo>
                  <a:close/>
                  <a:moveTo>
                    <a:pt x="22335" y="27364"/>
                  </a:moveTo>
                  <a:cubicBezTo>
                    <a:pt x="22439" y="27441"/>
                    <a:pt x="22542" y="27467"/>
                    <a:pt x="22697" y="27519"/>
                  </a:cubicBezTo>
                  <a:cubicBezTo>
                    <a:pt x="22568" y="27493"/>
                    <a:pt x="22439" y="27493"/>
                    <a:pt x="22310" y="27493"/>
                  </a:cubicBezTo>
                  <a:cubicBezTo>
                    <a:pt x="22335" y="27441"/>
                    <a:pt x="22335" y="27415"/>
                    <a:pt x="22335" y="27364"/>
                  </a:cubicBezTo>
                  <a:close/>
                  <a:moveTo>
                    <a:pt x="53721" y="29001"/>
                  </a:moveTo>
                  <a:cubicBezTo>
                    <a:pt x="53784" y="29001"/>
                    <a:pt x="53850" y="29007"/>
                    <a:pt x="53925" y="29018"/>
                  </a:cubicBezTo>
                  <a:cubicBezTo>
                    <a:pt x="53847" y="29070"/>
                    <a:pt x="53795" y="29121"/>
                    <a:pt x="53744" y="29173"/>
                  </a:cubicBezTo>
                  <a:cubicBezTo>
                    <a:pt x="53666" y="29121"/>
                    <a:pt x="53563" y="29070"/>
                    <a:pt x="53459" y="29044"/>
                  </a:cubicBezTo>
                  <a:cubicBezTo>
                    <a:pt x="53550" y="29014"/>
                    <a:pt x="53632" y="29001"/>
                    <a:pt x="53721" y="29001"/>
                  </a:cubicBezTo>
                  <a:close/>
                  <a:moveTo>
                    <a:pt x="51960" y="29716"/>
                  </a:moveTo>
                  <a:cubicBezTo>
                    <a:pt x="51908" y="29794"/>
                    <a:pt x="51882" y="29897"/>
                    <a:pt x="51857" y="29949"/>
                  </a:cubicBezTo>
                  <a:cubicBezTo>
                    <a:pt x="51831" y="29897"/>
                    <a:pt x="51857" y="29819"/>
                    <a:pt x="51934" y="29716"/>
                  </a:cubicBezTo>
                  <a:close/>
                  <a:moveTo>
                    <a:pt x="49116" y="30026"/>
                  </a:moveTo>
                  <a:lnTo>
                    <a:pt x="49116" y="30026"/>
                  </a:lnTo>
                  <a:cubicBezTo>
                    <a:pt x="49065" y="30155"/>
                    <a:pt x="49039" y="30311"/>
                    <a:pt x="49168" y="30388"/>
                  </a:cubicBezTo>
                  <a:cubicBezTo>
                    <a:pt x="49333" y="30530"/>
                    <a:pt x="49305" y="30650"/>
                    <a:pt x="49279" y="30650"/>
                  </a:cubicBezTo>
                  <a:cubicBezTo>
                    <a:pt x="49276" y="30650"/>
                    <a:pt x="49274" y="30649"/>
                    <a:pt x="49271" y="30647"/>
                  </a:cubicBezTo>
                  <a:cubicBezTo>
                    <a:pt x="49065" y="30466"/>
                    <a:pt x="48961" y="30259"/>
                    <a:pt x="49116" y="30026"/>
                  </a:cubicBezTo>
                  <a:close/>
                  <a:moveTo>
                    <a:pt x="5248" y="32146"/>
                  </a:moveTo>
                  <a:cubicBezTo>
                    <a:pt x="5248" y="32172"/>
                    <a:pt x="5274" y="32172"/>
                    <a:pt x="5274" y="32172"/>
                  </a:cubicBezTo>
                  <a:lnTo>
                    <a:pt x="5248" y="32172"/>
                  </a:lnTo>
                  <a:cubicBezTo>
                    <a:pt x="5248" y="32172"/>
                    <a:pt x="5248" y="32172"/>
                    <a:pt x="5248" y="32146"/>
                  </a:cubicBezTo>
                  <a:close/>
                  <a:moveTo>
                    <a:pt x="52684" y="31422"/>
                  </a:moveTo>
                  <a:lnTo>
                    <a:pt x="52684" y="31422"/>
                  </a:lnTo>
                  <a:cubicBezTo>
                    <a:pt x="52787" y="31500"/>
                    <a:pt x="52865" y="31551"/>
                    <a:pt x="52994" y="31603"/>
                  </a:cubicBezTo>
                  <a:cubicBezTo>
                    <a:pt x="53987" y="31791"/>
                    <a:pt x="54980" y="31934"/>
                    <a:pt x="55973" y="31934"/>
                  </a:cubicBezTo>
                  <a:cubicBezTo>
                    <a:pt x="56479" y="31934"/>
                    <a:pt x="56986" y="31897"/>
                    <a:pt x="57492" y="31810"/>
                  </a:cubicBezTo>
                  <a:cubicBezTo>
                    <a:pt x="57595" y="32404"/>
                    <a:pt x="57725" y="32973"/>
                    <a:pt x="58371" y="33361"/>
                  </a:cubicBezTo>
                  <a:cubicBezTo>
                    <a:pt x="57597" y="34038"/>
                    <a:pt x="57489" y="35571"/>
                    <a:pt x="56192" y="35571"/>
                  </a:cubicBezTo>
                  <a:cubicBezTo>
                    <a:pt x="55757" y="35571"/>
                    <a:pt x="55188" y="35399"/>
                    <a:pt x="54416" y="34964"/>
                  </a:cubicBezTo>
                  <a:lnTo>
                    <a:pt x="54183" y="34964"/>
                  </a:lnTo>
                  <a:cubicBezTo>
                    <a:pt x="54002" y="34628"/>
                    <a:pt x="53537" y="34498"/>
                    <a:pt x="53201" y="34291"/>
                  </a:cubicBezTo>
                  <a:cubicBezTo>
                    <a:pt x="52839" y="33774"/>
                    <a:pt x="52089" y="33955"/>
                    <a:pt x="51546" y="33774"/>
                  </a:cubicBezTo>
                  <a:cubicBezTo>
                    <a:pt x="51236" y="33335"/>
                    <a:pt x="49969" y="33387"/>
                    <a:pt x="50357" y="32611"/>
                  </a:cubicBezTo>
                  <a:cubicBezTo>
                    <a:pt x="50518" y="32276"/>
                    <a:pt x="50783" y="32184"/>
                    <a:pt x="51091" y="32184"/>
                  </a:cubicBezTo>
                  <a:cubicBezTo>
                    <a:pt x="51377" y="32184"/>
                    <a:pt x="51700" y="32264"/>
                    <a:pt x="52012" y="32301"/>
                  </a:cubicBezTo>
                  <a:cubicBezTo>
                    <a:pt x="52270" y="32335"/>
                    <a:pt x="52474" y="32350"/>
                    <a:pt x="52631" y="32350"/>
                  </a:cubicBezTo>
                  <a:cubicBezTo>
                    <a:pt x="53560" y="32350"/>
                    <a:pt x="52905" y="31820"/>
                    <a:pt x="52684" y="31422"/>
                  </a:cubicBezTo>
                  <a:close/>
                  <a:moveTo>
                    <a:pt x="11076" y="33703"/>
                  </a:moveTo>
                  <a:cubicBezTo>
                    <a:pt x="11547" y="33703"/>
                    <a:pt x="11839" y="34255"/>
                    <a:pt x="12202" y="34369"/>
                  </a:cubicBezTo>
                  <a:cubicBezTo>
                    <a:pt x="12564" y="34498"/>
                    <a:pt x="12254" y="34602"/>
                    <a:pt x="11944" y="34731"/>
                  </a:cubicBezTo>
                  <a:cubicBezTo>
                    <a:pt x="11788" y="34731"/>
                    <a:pt x="11633" y="34757"/>
                    <a:pt x="11530" y="34808"/>
                  </a:cubicBezTo>
                  <a:cubicBezTo>
                    <a:pt x="10806" y="35145"/>
                    <a:pt x="10754" y="35584"/>
                    <a:pt x="11116" y="36075"/>
                  </a:cubicBezTo>
                  <a:cubicBezTo>
                    <a:pt x="11556" y="36411"/>
                    <a:pt x="11711" y="36773"/>
                    <a:pt x="11711" y="37135"/>
                  </a:cubicBezTo>
                  <a:cubicBezTo>
                    <a:pt x="11659" y="37290"/>
                    <a:pt x="11530" y="37419"/>
                    <a:pt x="11297" y="37549"/>
                  </a:cubicBezTo>
                  <a:cubicBezTo>
                    <a:pt x="10762" y="37465"/>
                    <a:pt x="10226" y="36883"/>
                    <a:pt x="9697" y="36883"/>
                  </a:cubicBezTo>
                  <a:cubicBezTo>
                    <a:pt x="9410" y="36883"/>
                    <a:pt x="9124" y="37055"/>
                    <a:pt x="8841" y="37574"/>
                  </a:cubicBezTo>
                  <a:cubicBezTo>
                    <a:pt x="8686" y="37600"/>
                    <a:pt x="8531" y="37600"/>
                    <a:pt x="8350" y="37600"/>
                  </a:cubicBezTo>
                  <a:cubicBezTo>
                    <a:pt x="7885" y="37238"/>
                    <a:pt x="6929" y="37264"/>
                    <a:pt x="6360" y="36954"/>
                  </a:cubicBezTo>
                  <a:cubicBezTo>
                    <a:pt x="6412" y="36825"/>
                    <a:pt x="6489" y="36670"/>
                    <a:pt x="6696" y="36566"/>
                  </a:cubicBezTo>
                  <a:cubicBezTo>
                    <a:pt x="7782" y="36153"/>
                    <a:pt x="8505" y="35506"/>
                    <a:pt x="8997" y="34679"/>
                  </a:cubicBezTo>
                  <a:cubicBezTo>
                    <a:pt x="9617" y="34576"/>
                    <a:pt x="10056" y="34291"/>
                    <a:pt x="10496" y="33955"/>
                  </a:cubicBezTo>
                  <a:cubicBezTo>
                    <a:pt x="10719" y="33773"/>
                    <a:pt x="10909" y="33703"/>
                    <a:pt x="11076" y="33703"/>
                  </a:cubicBezTo>
                  <a:close/>
                  <a:moveTo>
                    <a:pt x="50202" y="37549"/>
                  </a:moveTo>
                  <a:cubicBezTo>
                    <a:pt x="50176" y="37600"/>
                    <a:pt x="50176" y="37626"/>
                    <a:pt x="50150" y="37652"/>
                  </a:cubicBezTo>
                  <a:cubicBezTo>
                    <a:pt x="50150" y="37626"/>
                    <a:pt x="50176" y="37600"/>
                    <a:pt x="50202" y="37549"/>
                  </a:cubicBezTo>
                  <a:close/>
                  <a:moveTo>
                    <a:pt x="47798" y="31500"/>
                  </a:moveTo>
                  <a:cubicBezTo>
                    <a:pt x="48625" y="32120"/>
                    <a:pt x="49608" y="32689"/>
                    <a:pt x="48884" y="33852"/>
                  </a:cubicBezTo>
                  <a:cubicBezTo>
                    <a:pt x="48315" y="34731"/>
                    <a:pt x="49737" y="34731"/>
                    <a:pt x="50254" y="35145"/>
                  </a:cubicBezTo>
                  <a:lnTo>
                    <a:pt x="50278" y="35559"/>
                  </a:lnTo>
                  <a:lnTo>
                    <a:pt x="50278" y="35559"/>
                  </a:lnTo>
                  <a:cubicBezTo>
                    <a:pt x="49044" y="35940"/>
                    <a:pt x="47772" y="36029"/>
                    <a:pt x="46460" y="36029"/>
                  </a:cubicBezTo>
                  <a:cubicBezTo>
                    <a:pt x="46261" y="36029"/>
                    <a:pt x="46060" y="36027"/>
                    <a:pt x="45859" y="36023"/>
                  </a:cubicBezTo>
                  <a:cubicBezTo>
                    <a:pt x="44954" y="36127"/>
                    <a:pt x="45084" y="36928"/>
                    <a:pt x="44412" y="37161"/>
                  </a:cubicBezTo>
                  <a:lnTo>
                    <a:pt x="44463" y="37238"/>
                  </a:lnTo>
                  <a:lnTo>
                    <a:pt x="43843" y="37187"/>
                  </a:lnTo>
                  <a:cubicBezTo>
                    <a:pt x="43197" y="37393"/>
                    <a:pt x="43559" y="37678"/>
                    <a:pt x="43765" y="37936"/>
                  </a:cubicBezTo>
                  <a:cubicBezTo>
                    <a:pt x="43579" y="37936"/>
                    <a:pt x="43393" y="37932"/>
                    <a:pt x="43207" y="37932"/>
                  </a:cubicBezTo>
                  <a:cubicBezTo>
                    <a:pt x="42928" y="37932"/>
                    <a:pt x="42649" y="37942"/>
                    <a:pt x="42369" y="37988"/>
                  </a:cubicBezTo>
                  <a:cubicBezTo>
                    <a:pt x="42344" y="37859"/>
                    <a:pt x="42266" y="37730"/>
                    <a:pt x="42137" y="37626"/>
                  </a:cubicBezTo>
                  <a:lnTo>
                    <a:pt x="41491" y="35481"/>
                  </a:lnTo>
                  <a:cubicBezTo>
                    <a:pt x="42292" y="34912"/>
                    <a:pt x="41930" y="34266"/>
                    <a:pt x="41749" y="33645"/>
                  </a:cubicBezTo>
                  <a:cubicBezTo>
                    <a:pt x="41827" y="33619"/>
                    <a:pt x="41878" y="33594"/>
                    <a:pt x="41982" y="33568"/>
                  </a:cubicBezTo>
                  <a:cubicBezTo>
                    <a:pt x="42576" y="33413"/>
                    <a:pt x="43222" y="33387"/>
                    <a:pt x="43791" y="33128"/>
                  </a:cubicBezTo>
                  <a:cubicBezTo>
                    <a:pt x="43869" y="33051"/>
                    <a:pt x="43946" y="32973"/>
                    <a:pt x="44024" y="32896"/>
                  </a:cubicBezTo>
                  <a:cubicBezTo>
                    <a:pt x="45006" y="32896"/>
                    <a:pt x="45394" y="32301"/>
                    <a:pt x="45937" y="31862"/>
                  </a:cubicBezTo>
                  <a:cubicBezTo>
                    <a:pt x="46066" y="31862"/>
                    <a:pt x="46195" y="31862"/>
                    <a:pt x="46350" y="31887"/>
                  </a:cubicBezTo>
                  <a:cubicBezTo>
                    <a:pt x="46893" y="31862"/>
                    <a:pt x="47359" y="31732"/>
                    <a:pt x="47798" y="31500"/>
                  </a:cubicBezTo>
                  <a:close/>
                  <a:moveTo>
                    <a:pt x="63463" y="42822"/>
                  </a:moveTo>
                  <a:cubicBezTo>
                    <a:pt x="63463" y="42848"/>
                    <a:pt x="63489" y="42874"/>
                    <a:pt x="63515" y="42925"/>
                  </a:cubicBezTo>
                  <a:cubicBezTo>
                    <a:pt x="63748" y="43509"/>
                    <a:pt x="63813" y="44218"/>
                    <a:pt x="64868" y="44218"/>
                  </a:cubicBezTo>
                  <a:cubicBezTo>
                    <a:pt x="64982" y="44218"/>
                    <a:pt x="65108" y="44210"/>
                    <a:pt x="65247" y="44192"/>
                  </a:cubicBezTo>
                  <a:lnTo>
                    <a:pt x="65299" y="44192"/>
                  </a:lnTo>
                  <a:lnTo>
                    <a:pt x="65299" y="44244"/>
                  </a:lnTo>
                  <a:cubicBezTo>
                    <a:pt x="65063" y="44282"/>
                    <a:pt x="64843" y="44300"/>
                    <a:pt x="64636" y="44300"/>
                  </a:cubicBezTo>
                  <a:cubicBezTo>
                    <a:pt x="63434" y="44300"/>
                    <a:pt x="62685" y="43697"/>
                    <a:pt x="62067" y="42925"/>
                  </a:cubicBezTo>
                  <a:lnTo>
                    <a:pt x="63463" y="42822"/>
                  </a:lnTo>
                  <a:close/>
                  <a:moveTo>
                    <a:pt x="11323" y="49491"/>
                  </a:moveTo>
                  <a:cubicBezTo>
                    <a:pt x="11556" y="49543"/>
                    <a:pt x="11814" y="49543"/>
                    <a:pt x="12047" y="49543"/>
                  </a:cubicBezTo>
                  <a:cubicBezTo>
                    <a:pt x="11633" y="50008"/>
                    <a:pt x="11427" y="50525"/>
                    <a:pt x="11633" y="51146"/>
                  </a:cubicBezTo>
                  <a:lnTo>
                    <a:pt x="11633" y="51120"/>
                  </a:lnTo>
                  <a:cubicBezTo>
                    <a:pt x="11737" y="51198"/>
                    <a:pt x="11814" y="51223"/>
                    <a:pt x="11918" y="51249"/>
                  </a:cubicBezTo>
                  <a:lnTo>
                    <a:pt x="11814" y="51249"/>
                  </a:lnTo>
                  <a:cubicBezTo>
                    <a:pt x="11659" y="51180"/>
                    <a:pt x="11504" y="51146"/>
                    <a:pt x="11334" y="51146"/>
                  </a:cubicBezTo>
                  <a:cubicBezTo>
                    <a:pt x="11248" y="51146"/>
                    <a:pt x="11159" y="51154"/>
                    <a:pt x="11065" y="51172"/>
                  </a:cubicBezTo>
                  <a:lnTo>
                    <a:pt x="11039" y="51172"/>
                  </a:lnTo>
                  <a:lnTo>
                    <a:pt x="8712" y="50396"/>
                  </a:lnTo>
                  <a:cubicBezTo>
                    <a:pt x="9591" y="50138"/>
                    <a:pt x="10754" y="50241"/>
                    <a:pt x="11323" y="49491"/>
                  </a:cubicBezTo>
                  <a:close/>
                  <a:moveTo>
                    <a:pt x="87608" y="49078"/>
                  </a:moveTo>
                  <a:lnTo>
                    <a:pt x="87608" y="49078"/>
                  </a:lnTo>
                  <a:cubicBezTo>
                    <a:pt x="87763" y="49181"/>
                    <a:pt x="87918" y="49310"/>
                    <a:pt x="88099" y="49388"/>
                  </a:cubicBezTo>
                  <a:cubicBezTo>
                    <a:pt x="87608" y="49647"/>
                    <a:pt x="87272" y="50034"/>
                    <a:pt x="86806" y="50319"/>
                  </a:cubicBezTo>
                  <a:cubicBezTo>
                    <a:pt x="85746" y="50525"/>
                    <a:pt x="86625" y="51559"/>
                    <a:pt x="85669" y="51818"/>
                  </a:cubicBezTo>
                  <a:cubicBezTo>
                    <a:pt x="85591" y="51818"/>
                    <a:pt x="85540" y="51844"/>
                    <a:pt x="85488" y="51844"/>
                  </a:cubicBezTo>
                  <a:cubicBezTo>
                    <a:pt x="85229" y="51559"/>
                    <a:pt x="85023" y="51249"/>
                    <a:pt x="85152" y="50861"/>
                  </a:cubicBezTo>
                  <a:cubicBezTo>
                    <a:pt x="85979" y="50577"/>
                    <a:pt x="85333" y="50319"/>
                    <a:pt x="85152" y="50060"/>
                  </a:cubicBezTo>
                  <a:cubicBezTo>
                    <a:pt x="85384" y="49983"/>
                    <a:pt x="85540" y="49853"/>
                    <a:pt x="85643" y="49672"/>
                  </a:cubicBezTo>
                  <a:cubicBezTo>
                    <a:pt x="85695" y="49672"/>
                    <a:pt x="85746" y="49684"/>
                    <a:pt x="85798" y="49684"/>
                  </a:cubicBezTo>
                  <a:cubicBezTo>
                    <a:pt x="85824" y="49684"/>
                    <a:pt x="85850" y="49681"/>
                    <a:pt x="85876" y="49672"/>
                  </a:cubicBezTo>
                  <a:cubicBezTo>
                    <a:pt x="86031" y="49647"/>
                    <a:pt x="86160" y="49621"/>
                    <a:pt x="86289" y="49543"/>
                  </a:cubicBezTo>
                  <a:lnTo>
                    <a:pt x="86289" y="49543"/>
                  </a:lnTo>
                  <a:cubicBezTo>
                    <a:pt x="86263" y="49621"/>
                    <a:pt x="86263" y="49672"/>
                    <a:pt x="86315" y="49724"/>
                  </a:cubicBezTo>
                  <a:cubicBezTo>
                    <a:pt x="86502" y="49746"/>
                    <a:pt x="86678" y="49759"/>
                    <a:pt x="86836" y="49759"/>
                  </a:cubicBezTo>
                  <a:cubicBezTo>
                    <a:pt x="87421" y="49759"/>
                    <a:pt x="87770" y="49586"/>
                    <a:pt x="87608" y="49078"/>
                  </a:cubicBezTo>
                  <a:close/>
                  <a:moveTo>
                    <a:pt x="72744" y="51689"/>
                  </a:moveTo>
                  <a:lnTo>
                    <a:pt x="75018" y="52025"/>
                  </a:lnTo>
                  <a:cubicBezTo>
                    <a:pt x="75018" y="52076"/>
                    <a:pt x="74993" y="52128"/>
                    <a:pt x="75018" y="52154"/>
                  </a:cubicBezTo>
                  <a:cubicBezTo>
                    <a:pt x="75355" y="52800"/>
                    <a:pt x="76156" y="52930"/>
                    <a:pt x="76906" y="53136"/>
                  </a:cubicBezTo>
                  <a:cubicBezTo>
                    <a:pt x="78043" y="53317"/>
                    <a:pt x="79387" y="53240"/>
                    <a:pt x="80085" y="54067"/>
                  </a:cubicBezTo>
                  <a:cubicBezTo>
                    <a:pt x="79930" y="54144"/>
                    <a:pt x="79775" y="54248"/>
                    <a:pt x="79646" y="54403"/>
                  </a:cubicBezTo>
                  <a:cubicBezTo>
                    <a:pt x="79646" y="54455"/>
                    <a:pt x="79646" y="54506"/>
                    <a:pt x="79646" y="54558"/>
                  </a:cubicBezTo>
                  <a:cubicBezTo>
                    <a:pt x="79605" y="54557"/>
                    <a:pt x="79564" y="54557"/>
                    <a:pt x="79523" y="54557"/>
                  </a:cubicBezTo>
                  <a:cubicBezTo>
                    <a:pt x="79005" y="54557"/>
                    <a:pt x="78477" y="54626"/>
                    <a:pt x="77965" y="54626"/>
                  </a:cubicBezTo>
                  <a:cubicBezTo>
                    <a:pt x="77391" y="54626"/>
                    <a:pt x="76837" y="54539"/>
                    <a:pt x="76337" y="54170"/>
                  </a:cubicBezTo>
                  <a:cubicBezTo>
                    <a:pt x="75765" y="53916"/>
                    <a:pt x="75054" y="53107"/>
                    <a:pt x="74660" y="53107"/>
                  </a:cubicBezTo>
                  <a:cubicBezTo>
                    <a:pt x="74573" y="53107"/>
                    <a:pt x="74501" y="53146"/>
                    <a:pt x="74450" y="53240"/>
                  </a:cubicBezTo>
                  <a:cubicBezTo>
                    <a:pt x="73887" y="54253"/>
                    <a:pt x="73290" y="54578"/>
                    <a:pt x="72681" y="54578"/>
                  </a:cubicBezTo>
                  <a:cubicBezTo>
                    <a:pt x="71610" y="54578"/>
                    <a:pt x="70498" y="53573"/>
                    <a:pt x="69461" y="53524"/>
                  </a:cubicBezTo>
                  <a:lnTo>
                    <a:pt x="68969" y="51999"/>
                  </a:lnTo>
                  <a:cubicBezTo>
                    <a:pt x="69082" y="51849"/>
                    <a:pt x="69243" y="51807"/>
                    <a:pt x="69420" y="51807"/>
                  </a:cubicBezTo>
                  <a:cubicBezTo>
                    <a:pt x="69633" y="51807"/>
                    <a:pt x="69870" y="51867"/>
                    <a:pt x="70078" y="51867"/>
                  </a:cubicBezTo>
                  <a:cubicBezTo>
                    <a:pt x="70173" y="51867"/>
                    <a:pt x="70262" y="51854"/>
                    <a:pt x="70340" y="51818"/>
                  </a:cubicBezTo>
                  <a:cubicBezTo>
                    <a:pt x="70365" y="51818"/>
                    <a:pt x="70417" y="51844"/>
                    <a:pt x="70443" y="51844"/>
                  </a:cubicBezTo>
                  <a:cubicBezTo>
                    <a:pt x="70838" y="52035"/>
                    <a:pt x="71234" y="52168"/>
                    <a:pt x="71625" y="52168"/>
                  </a:cubicBezTo>
                  <a:cubicBezTo>
                    <a:pt x="71976" y="52168"/>
                    <a:pt x="72324" y="52061"/>
                    <a:pt x="72666" y="51792"/>
                  </a:cubicBezTo>
                  <a:cubicBezTo>
                    <a:pt x="72692" y="51766"/>
                    <a:pt x="72718" y="51740"/>
                    <a:pt x="72744" y="51689"/>
                  </a:cubicBezTo>
                  <a:close/>
                  <a:moveTo>
                    <a:pt x="75122" y="56238"/>
                  </a:moveTo>
                  <a:cubicBezTo>
                    <a:pt x="75122" y="56238"/>
                    <a:pt x="75148" y="56238"/>
                    <a:pt x="75148" y="56264"/>
                  </a:cubicBezTo>
                  <a:cubicBezTo>
                    <a:pt x="75355" y="56342"/>
                    <a:pt x="75587" y="56290"/>
                    <a:pt x="75768" y="56342"/>
                  </a:cubicBezTo>
                  <a:cubicBezTo>
                    <a:pt x="75725" y="56346"/>
                    <a:pt x="75684" y="56349"/>
                    <a:pt x="75642" y="56349"/>
                  </a:cubicBezTo>
                  <a:cubicBezTo>
                    <a:pt x="75459" y="56349"/>
                    <a:pt x="75286" y="56306"/>
                    <a:pt x="75096" y="56264"/>
                  </a:cubicBezTo>
                  <a:cubicBezTo>
                    <a:pt x="75096" y="56264"/>
                    <a:pt x="75122" y="56264"/>
                    <a:pt x="75122" y="56238"/>
                  </a:cubicBezTo>
                  <a:close/>
                  <a:moveTo>
                    <a:pt x="35519" y="55644"/>
                  </a:moveTo>
                  <a:cubicBezTo>
                    <a:pt x="35853" y="55702"/>
                    <a:pt x="36187" y="55735"/>
                    <a:pt x="36521" y="55735"/>
                  </a:cubicBezTo>
                  <a:cubicBezTo>
                    <a:pt x="36781" y="55735"/>
                    <a:pt x="37042" y="55715"/>
                    <a:pt x="37303" y="55670"/>
                  </a:cubicBezTo>
                  <a:cubicBezTo>
                    <a:pt x="37303" y="55799"/>
                    <a:pt x="37303" y="55902"/>
                    <a:pt x="37329" y="56032"/>
                  </a:cubicBezTo>
                  <a:cubicBezTo>
                    <a:pt x="37380" y="56393"/>
                    <a:pt x="37535" y="56704"/>
                    <a:pt x="37742" y="57040"/>
                  </a:cubicBezTo>
                  <a:cubicBezTo>
                    <a:pt x="37251" y="57040"/>
                    <a:pt x="36837" y="57324"/>
                    <a:pt x="36424" y="57557"/>
                  </a:cubicBezTo>
                  <a:cubicBezTo>
                    <a:pt x="36165" y="57738"/>
                    <a:pt x="35881" y="57867"/>
                    <a:pt x="35597" y="57996"/>
                  </a:cubicBezTo>
                  <a:cubicBezTo>
                    <a:pt x="34795" y="57841"/>
                    <a:pt x="34097" y="57427"/>
                    <a:pt x="33296" y="57221"/>
                  </a:cubicBezTo>
                  <a:lnTo>
                    <a:pt x="33244" y="57221"/>
                  </a:lnTo>
                  <a:cubicBezTo>
                    <a:pt x="33296" y="56316"/>
                    <a:pt x="34795" y="56574"/>
                    <a:pt x="35286" y="56006"/>
                  </a:cubicBezTo>
                  <a:cubicBezTo>
                    <a:pt x="35390" y="55902"/>
                    <a:pt x="35467" y="55773"/>
                    <a:pt x="35519" y="55644"/>
                  </a:cubicBezTo>
                  <a:close/>
                  <a:moveTo>
                    <a:pt x="18561" y="59676"/>
                  </a:moveTo>
                  <a:cubicBezTo>
                    <a:pt x="18587" y="59702"/>
                    <a:pt x="18587" y="59728"/>
                    <a:pt x="18613" y="59728"/>
                  </a:cubicBezTo>
                  <a:cubicBezTo>
                    <a:pt x="18535" y="59754"/>
                    <a:pt x="18432" y="59780"/>
                    <a:pt x="18329" y="59806"/>
                  </a:cubicBezTo>
                  <a:cubicBezTo>
                    <a:pt x="18406" y="59754"/>
                    <a:pt x="18484" y="59728"/>
                    <a:pt x="18561" y="59676"/>
                  </a:cubicBezTo>
                  <a:close/>
                  <a:moveTo>
                    <a:pt x="34950" y="64976"/>
                  </a:moveTo>
                  <a:cubicBezTo>
                    <a:pt x="34950" y="65260"/>
                    <a:pt x="35054" y="65467"/>
                    <a:pt x="35183" y="65622"/>
                  </a:cubicBezTo>
                  <a:cubicBezTo>
                    <a:pt x="34588" y="65622"/>
                    <a:pt x="34020" y="65519"/>
                    <a:pt x="33477" y="65208"/>
                  </a:cubicBezTo>
                  <a:cubicBezTo>
                    <a:pt x="33373" y="65183"/>
                    <a:pt x="33270" y="65157"/>
                    <a:pt x="33167" y="65157"/>
                  </a:cubicBezTo>
                  <a:cubicBezTo>
                    <a:pt x="33193" y="65079"/>
                    <a:pt x="33218" y="65027"/>
                    <a:pt x="33244" y="64976"/>
                  </a:cubicBezTo>
                  <a:cubicBezTo>
                    <a:pt x="33322" y="65027"/>
                    <a:pt x="33399" y="65079"/>
                    <a:pt x="33477" y="65131"/>
                  </a:cubicBezTo>
                  <a:cubicBezTo>
                    <a:pt x="33702" y="65195"/>
                    <a:pt x="33918" y="65233"/>
                    <a:pt x="34125" y="65233"/>
                  </a:cubicBezTo>
                  <a:cubicBezTo>
                    <a:pt x="34418" y="65233"/>
                    <a:pt x="34693" y="65157"/>
                    <a:pt x="34950" y="64976"/>
                  </a:cubicBezTo>
                  <a:close/>
                  <a:moveTo>
                    <a:pt x="26911" y="66165"/>
                  </a:moveTo>
                  <a:lnTo>
                    <a:pt x="27040" y="66242"/>
                  </a:lnTo>
                  <a:cubicBezTo>
                    <a:pt x="26988" y="66242"/>
                    <a:pt x="26937" y="66217"/>
                    <a:pt x="26885" y="66191"/>
                  </a:cubicBezTo>
                  <a:cubicBezTo>
                    <a:pt x="26885" y="66191"/>
                    <a:pt x="26911" y="66191"/>
                    <a:pt x="26911" y="66165"/>
                  </a:cubicBezTo>
                  <a:close/>
                  <a:moveTo>
                    <a:pt x="38488" y="1"/>
                  </a:moveTo>
                  <a:cubicBezTo>
                    <a:pt x="38385" y="1"/>
                    <a:pt x="38274" y="5"/>
                    <a:pt x="38156" y="14"/>
                  </a:cubicBezTo>
                  <a:lnTo>
                    <a:pt x="37975" y="453"/>
                  </a:lnTo>
                  <a:cubicBezTo>
                    <a:pt x="37716" y="1229"/>
                    <a:pt x="38104" y="2030"/>
                    <a:pt x="37665" y="2780"/>
                  </a:cubicBezTo>
                  <a:cubicBezTo>
                    <a:pt x="37716" y="2883"/>
                    <a:pt x="37665" y="2961"/>
                    <a:pt x="37535" y="2987"/>
                  </a:cubicBezTo>
                  <a:cubicBezTo>
                    <a:pt x="37458" y="3762"/>
                    <a:pt x="38311" y="4150"/>
                    <a:pt x="38725" y="4719"/>
                  </a:cubicBezTo>
                  <a:cubicBezTo>
                    <a:pt x="38052" y="5804"/>
                    <a:pt x="40301" y="6270"/>
                    <a:pt x="39784" y="7330"/>
                  </a:cubicBezTo>
                  <a:cubicBezTo>
                    <a:pt x="39681" y="7511"/>
                    <a:pt x="39681" y="7717"/>
                    <a:pt x="39810" y="7898"/>
                  </a:cubicBezTo>
                  <a:lnTo>
                    <a:pt x="39319" y="8570"/>
                  </a:lnTo>
                  <a:cubicBezTo>
                    <a:pt x="39164" y="8570"/>
                    <a:pt x="39035" y="8596"/>
                    <a:pt x="38905" y="8622"/>
                  </a:cubicBezTo>
                  <a:cubicBezTo>
                    <a:pt x="38828" y="8234"/>
                    <a:pt x="38569" y="7950"/>
                    <a:pt x="38027" y="7821"/>
                  </a:cubicBezTo>
                  <a:cubicBezTo>
                    <a:pt x="37745" y="7611"/>
                    <a:pt x="37505" y="7533"/>
                    <a:pt x="37291" y="7533"/>
                  </a:cubicBezTo>
                  <a:cubicBezTo>
                    <a:pt x="36740" y="7533"/>
                    <a:pt x="36358" y="8052"/>
                    <a:pt x="35855" y="8183"/>
                  </a:cubicBezTo>
                  <a:lnTo>
                    <a:pt x="36372" y="8984"/>
                  </a:lnTo>
                  <a:lnTo>
                    <a:pt x="36346" y="8958"/>
                  </a:lnTo>
                  <a:cubicBezTo>
                    <a:pt x="35586" y="8978"/>
                    <a:pt x="34934" y="9432"/>
                    <a:pt x="34186" y="9432"/>
                  </a:cubicBezTo>
                  <a:cubicBezTo>
                    <a:pt x="33968" y="9432"/>
                    <a:pt x="33742" y="9393"/>
                    <a:pt x="33503" y="9294"/>
                  </a:cubicBezTo>
                  <a:cubicBezTo>
                    <a:pt x="33477" y="9217"/>
                    <a:pt x="33425" y="9139"/>
                    <a:pt x="33348" y="9062"/>
                  </a:cubicBezTo>
                  <a:cubicBezTo>
                    <a:pt x="33425" y="9062"/>
                    <a:pt x="33477" y="9036"/>
                    <a:pt x="33554" y="9010"/>
                  </a:cubicBezTo>
                  <a:cubicBezTo>
                    <a:pt x="33813" y="8441"/>
                    <a:pt x="33348" y="8053"/>
                    <a:pt x="32856" y="7692"/>
                  </a:cubicBezTo>
                  <a:cubicBezTo>
                    <a:pt x="32159" y="7330"/>
                    <a:pt x="31383" y="7226"/>
                    <a:pt x="30556" y="7226"/>
                  </a:cubicBezTo>
                  <a:cubicBezTo>
                    <a:pt x="29935" y="6735"/>
                    <a:pt x="31176" y="6115"/>
                    <a:pt x="30401" y="5649"/>
                  </a:cubicBezTo>
                  <a:lnTo>
                    <a:pt x="29832" y="5262"/>
                  </a:lnTo>
                  <a:cubicBezTo>
                    <a:pt x="29692" y="5229"/>
                    <a:pt x="29567" y="5214"/>
                    <a:pt x="29452" y="5214"/>
                  </a:cubicBezTo>
                  <a:cubicBezTo>
                    <a:pt x="28566" y="5214"/>
                    <a:pt x="28329" y="6081"/>
                    <a:pt x="27505" y="6218"/>
                  </a:cubicBezTo>
                  <a:cubicBezTo>
                    <a:pt x="27526" y="5227"/>
                    <a:pt x="27039" y="4378"/>
                    <a:pt x="26034" y="4378"/>
                  </a:cubicBezTo>
                  <a:cubicBezTo>
                    <a:pt x="25754" y="4378"/>
                    <a:pt x="25435" y="4443"/>
                    <a:pt x="25076" y="4589"/>
                  </a:cubicBezTo>
                  <a:cubicBezTo>
                    <a:pt x="24429" y="4874"/>
                    <a:pt x="22878" y="6011"/>
                    <a:pt x="23421" y="7252"/>
                  </a:cubicBezTo>
                  <a:cubicBezTo>
                    <a:pt x="23757" y="7511"/>
                    <a:pt x="24197" y="7640"/>
                    <a:pt x="24662" y="7743"/>
                  </a:cubicBezTo>
                  <a:cubicBezTo>
                    <a:pt x="22956" y="10509"/>
                    <a:pt x="26084" y="10070"/>
                    <a:pt x="28048" y="10380"/>
                  </a:cubicBezTo>
                  <a:cubicBezTo>
                    <a:pt x="28126" y="10328"/>
                    <a:pt x="28178" y="10277"/>
                    <a:pt x="28255" y="10199"/>
                  </a:cubicBezTo>
                  <a:cubicBezTo>
                    <a:pt x="29289" y="10354"/>
                    <a:pt x="29651" y="10794"/>
                    <a:pt x="29186" y="11543"/>
                  </a:cubicBezTo>
                  <a:cubicBezTo>
                    <a:pt x="29482" y="11770"/>
                    <a:pt x="29825" y="11855"/>
                    <a:pt x="30192" y="11855"/>
                  </a:cubicBezTo>
                  <a:cubicBezTo>
                    <a:pt x="30369" y="11855"/>
                    <a:pt x="30552" y="11835"/>
                    <a:pt x="30737" y="11802"/>
                  </a:cubicBezTo>
                  <a:cubicBezTo>
                    <a:pt x="30866" y="11698"/>
                    <a:pt x="30969" y="11595"/>
                    <a:pt x="31073" y="11492"/>
                  </a:cubicBezTo>
                  <a:lnTo>
                    <a:pt x="32159" y="12345"/>
                  </a:lnTo>
                  <a:cubicBezTo>
                    <a:pt x="32003" y="12345"/>
                    <a:pt x="31822" y="12396"/>
                    <a:pt x="31667" y="12422"/>
                  </a:cubicBezTo>
                  <a:lnTo>
                    <a:pt x="30427" y="12474"/>
                  </a:lnTo>
                  <a:lnTo>
                    <a:pt x="28100" y="11879"/>
                  </a:lnTo>
                  <a:lnTo>
                    <a:pt x="27014" y="11905"/>
                  </a:lnTo>
                  <a:cubicBezTo>
                    <a:pt x="26422" y="11763"/>
                    <a:pt x="25970" y="11702"/>
                    <a:pt x="25627" y="11702"/>
                  </a:cubicBezTo>
                  <a:cubicBezTo>
                    <a:pt x="23903" y="11702"/>
                    <a:pt x="24921" y="13262"/>
                    <a:pt x="24662" y="14102"/>
                  </a:cubicBezTo>
                  <a:cubicBezTo>
                    <a:pt x="24662" y="14792"/>
                    <a:pt x="24229" y="14985"/>
                    <a:pt x="23640" y="14985"/>
                  </a:cubicBezTo>
                  <a:cubicBezTo>
                    <a:pt x="23390" y="14985"/>
                    <a:pt x="23112" y="14950"/>
                    <a:pt x="22827" y="14904"/>
                  </a:cubicBezTo>
                  <a:lnTo>
                    <a:pt x="22206" y="15731"/>
                  </a:lnTo>
                  <a:cubicBezTo>
                    <a:pt x="21689" y="16377"/>
                    <a:pt x="20345" y="15912"/>
                    <a:pt x="19854" y="16610"/>
                  </a:cubicBezTo>
                  <a:cubicBezTo>
                    <a:pt x="18690" y="16558"/>
                    <a:pt x="17476" y="16662"/>
                    <a:pt x="16416" y="16119"/>
                  </a:cubicBezTo>
                  <a:cubicBezTo>
                    <a:pt x="17863" y="14800"/>
                    <a:pt x="15278" y="14878"/>
                    <a:pt x="15097" y="14128"/>
                  </a:cubicBezTo>
                  <a:cubicBezTo>
                    <a:pt x="16416" y="11853"/>
                    <a:pt x="13650" y="12370"/>
                    <a:pt x="12202" y="11957"/>
                  </a:cubicBezTo>
                  <a:cubicBezTo>
                    <a:pt x="12305" y="11543"/>
                    <a:pt x="13365" y="11698"/>
                    <a:pt x="13262" y="11130"/>
                  </a:cubicBezTo>
                  <a:cubicBezTo>
                    <a:pt x="13159" y="10664"/>
                    <a:pt x="12564" y="10768"/>
                    <a:pt x="12124" y="10690"/>
                  </a:cubicBezTo>
                  <a:cubicBezTo>
                    <a:pt x="12228" y="10173"/>
                    <a:pt x="13469" y="10147"/>
                    <a:pt x="13184" y="9475"/>
                  </a:cubicBezTo>
                  <a:cubicBezTo>
                    <a:pt x="12435" y="8726"/>
                    <a:pt x="12176" y="7743"/>
                    <a:pt x="10858" y="7330"/>
                  </a:cubicBezTo>
                  <a:cubicBezTo>
                    <a:pt x="10690" y="7304"/>
                    <a:pt x="10541" y="7292"/>
                    <a:pt x="10409" y="7292"/>
                  </a:cubicBezTo>
                  <a:cubicBezTo>
                    <a:pt x="9728" y="7292"/>
                    <a:pt x="9517" y="7619"/>
                    <a:pt x="9669" y="8183"/>
                  </a:cubicBezTo>
                  <a:cubicBezTo>
                    <a:pt x="9720" y="8312"/>
                    <a:pt x="9720" y="8415"/>
                    <a:pt x="9720" y="8545"/>
                  </a:cubicBezTo>
                  <a:cubicBezTo>
                    <a:pt x="10108" y="9113"/>
                    <a:pt x="9643" y="9785"/>
                    <a:pt x="10237" y="10328"/>
                  </a:cubicBezTo>
                  <a:lnTo>
                    <a:pt x="10212" y="10742"/>
                  </a:lnTo>
                  <a:lnTo>
                    <a:pt x="10832" y="11181"/>
                  </a:lnTo>
                  <a:cubicBezTo>
                    <a:pt x="11065" y="12189"/>
                    <a:pt x="10677" y="13249"/>
                    <a:pt x="11504" y="14154"/>
                  </a:cubicBezTo>
                  <a:cubicBezTo>
                    <a:pt x="11504" y="14154"/>
                    <a:pt x="11504" y="14180"/>
                    <a:pt x="11504" y="14180"/>
                  </a:cubicBezTo>
                  <a:lnTo>
                    <a:pt x="12254" y="14955"/>
                  </a:lnTo>
                  <a:lnTo>
                    <a:pt x="12771" y="15860"/>
                  </a:lnTo>
                  <a:cubicBezTo>
                    <a:pt x="11633" y="16713"/>
                    <a:pt x="8893" y="16998"/>
                    <a:pt x="10496" y="18885"/>
                  </a:cubicBezTo>
                  <a:lnTo>
                    <a:pt x="11090" y="19712"/>
                  </a:lnTo>
                  <a:lnTo>
                    <a:pt x="10987" y="21004"/>
                  </a:lnTo>
                  <a:lnTo>
                    <a:pt x="10573" y="21496"/>
                  </a:lnTo>
                  <a:cubicBezTo>
                    <a:pt x="11478" y="23228"/>
                    <a:pt x="8402" y="21780"/>
                    <a:pt x="8583" y="23021"/>
                  </a:cubicBezTo>
                  <a:cubicBezTo>
                    <a:pt x="8790" y="23253"/>
                    <a:pt x="9798" y="23021"/>
                    <a:pt x="10031" y="23874"/>
                  </a:cubicBezTo>
                  <a:cubicBezTo>
                    <a:pt x="9825" y="23844"/>
                    <a:pt x="9641" y="23830"/>
                    <a:pt x="9475" y="23830"/>
                  </a:cubicBezTo>
                  <a:cubicBezTo>
                    <a:pt x="8347" y="23830"/>
                    <a:pt x="8089" y="24484"/>
                    <a:pt x="8066" y="25296"/>
                  </a:cubicBezTo>
                  <a:cubicBezTo>
                    <a:pt x="6670" y="26019"/>
                    <a:pt x="6101" y="27493"/>
                    <a:pt x="3956" y="27596"/>
                  </a:cubicBezTo>
                  <a:cubicBezTo>
                    <a:pt x="3775" y="27596"/>
                    <a:pt x="3568" y="27596"/>
                    <a:pt x="3361" y="27622"/>
                  </a:cubicBezTo>
                  <a:cubicBezTo>
                    <a:pt x="1086" y="28087"/>
                    <a:pt x="3103" y="29432"/>
                    <a:pt x="2198" y="30181"/>
                  </a:cubicBezTo>
                  <a:cubicBezTo>
                    <a:pt x="2095" y="30311"/>
                    <a:pt x="2069" y="30440"/>
                    <a:pt x="2172" y="30569"/>
                  </a:cubicBezTo>
                  <a:cubicBezTo>
                    <a:pt x="621" y="31577"/>
                    <a:pt x="1" y="32715"/>
                    <a:pt x="1138" y="34033"/>
                  </a:cubicBezTo>
                  <a:lnTo>
                    <a:pt x="1267" y="34472"/>
                  </a:lnTo>
                  <a:cubicBezTo>
                    <a:pt x="1319" y="35093"/>
                    <a:pt x="880" y="35791"/>
                    <a:pt x="1810" y="36230"/>
                  </a:cubicBezTo>
                  <a:cubicBezTo>
                    <a:pt x="2017" y="36334"/>
                    <a:pt x="2224" y="36437"/>
                    <a:pt x="2405" y="36540"/>
                  </a:cubicBezTo>
                  <a:lnTo>
                    <a:pt x="2431" y="36540"/>
                  </a:lnTo>
                  <a:cubicBezTo>
                    <a:pt x="2663" y="36954"/>
                    <a:pt x="2948" y="37393"/>
                    <a:pt x="3051" y="37833"/>
                  </a:cubicBezTo>
                  <a:cubicBezTo>
                    <a:pt x="2973" y="37936"/>
                    <a:pt x="2870" y="38040"/>
                    <a:pt x="2767" y="38169"/>
                  </a:cubicBezTo>
                  <a:cubicBezTo>
                    <a:pt x="2612" y="38298"/>
                    <a:pt x="2482" y="38479"/>
                    <a:pt x="2353" y="38634"/>
                  </a:cubicBezTo>
                  <a:cubicBezTo>
                    <a:pt x="2275" y="38841"/>
                    <a:pt x="2379" y="38970"/>
                    <a:pt x="2663" y="39022"/>
                  </a:cubicBezTo>
                  <a:lnTo>
                    <a:pt x="2689" y="38996"/>
                  </a:lnTo>
                  <a:cubicBezTo>
                    <a:pt x="2844" y="39306"/>
                    <a:pt x="3154" y="39513"/>
                    <a:pt x="3516" y="39668"/>
                  </a:cubicBezTo>
                  <a:cubicBezTo>
                    <a:pt x="2854" y="40423"/>
                    <a:pt x="3318" y="40483"/>
                    <a:pt x="3883" y="40483"/>
                  </a:cubicBezTo>
                  <a:cubicBezTo>
                    <a:pt x="3990" y="40483"/>
                    <a:pt x="4101" y="40481"/>
                    <a:pt x="4208" y="40481"/>
                  </a:cubicBezTo>
                  <a:cubicBezTo>
                    <a:pt x="4330" y="40481"/>
                    <a:pt x="4447" y="40484"/>
                    <a:pt x="4550" y="40496"/>
                  </a:cubicBezTo>
                  <a:cubicBezTo>
                    <a:pt x="4731" y="40728"/>
                    <a:pt x="4912" y="40935"/>
                    <a:pt x="5274" y="41038"/>
                  </a:cubicBezTo>
                  <a:cubicBezTo>
                    <a:pt x="5512" y="41084"/>
                    <a:pt x="5750" y="41110"/>
                    <a:pt x="5986" y="41110"/>
                  </a:cubicBezTo>
                  <a:cubicBezTo>
                    <a:pt x="6416" y="41110"/>
                    <a:pt x="6838" y="41023"/>
                    <a:pt x="7239" y="40806"/>
                  </a:cubicBezTo>
                  <a:cubicBezTo>
                    <a:pt x="7523" y="40573"/>
                    <a:pt x="7678" y="40289"/>
                    <a:pt x="7730" y="39953"/>
                  </a:cubicBezTo>
                  <a:cubicBezTo>
                    <a:pt x="7730" y="39927"/>
                    <a:pt x="7704" y="39875"/>
                    <a:pt x="7704" y="39823"/>
                  </a:cubicBezTo>
                  <a:cubicBezTo>
                    <a:pt x="8195" y="39772"/>
                    <a:pt x="8686" y="39694"/>
                    <a:pt x="9048" y="39358"/>
                  </a:cubicBezTo>
                  <a:cubicBezTo>
                    <a:pt x="9175" y="39341"/>
                    <a:pt x="9293" y="39333"/>
                    <a:pt x="9403" y="39333"/>
                  </a:cubicBezTo>
                  <a:cubicBezTo>
                    <a:pt x="10121" y="39333"/>
                    <a:pt x="10496" y="39675"/>
                    <a:pt x="10832" y="40056"/>
                  </a:cubicBezTo>
                  <a:cubicBezTo>
                    <a:pt x="10780" y="40056"/>
                    <a:pt x="10754" y="40082"/>
                    <a:pt x="10703" y="40082"/>
                  </a:cubicBezTo>
                  <a:cubicBezTo>
                    <a:pt x="10542" y="40066"/>
                    <a:pt x="10387" y="40058"/>
                    <a:pt x="10237" y="40058"/>
                  </a:cubicBezTo>
                  <a:cubicBezTo>
                    <a:pt x="8718" y="40058"/>
                    <a:pt x="7698" y="40845"/>
                    <a:pt x="6593" y="41504"/>
                  </a:cubicBezTo>
                  <a:lnTo>
                    <a:pt x="6670" y="41607"/>
                  </a:lnTo>
                  <a:lnTo>
                    <a:pt x="4809" y="42383"/>
                  </a:lnTo>
                  <a:lnTo>
                    <a:pt x="3258" y="42977"/>
                  </a:lnTo>
                  <a:cubicBezTo>
                    <a:pt x="2741" y="42977"/>
                    <a:pt x="2275" y="43003"/>
                    <a:pt x="1836" y="43029"/>
                  </a:cubicBezTo>
                  <a:cubicBezTo>
                    <a:pt x="1784" y="43520"/>
                    <a:pt x="1061" y="44140"/>
                    <a:pt x="2198" y="44399"/>
                  </a:cubicBezTo>
                  <a:cubicBezTo>
                    <a:pt x="1888" y="44502"/>
                    <a:pt x="1629" y="44657"/>
                    <a:pt x="1397" y="44787"/>
                  </a:cubicBezTo>
                  <a:cubicBezTo>
                    <a:pt x="1267" y="44942"/>
                    <a:pt x="1216" y="45071"/>
                    <a:pt x="1138" y="45226"/>
                  </a:cubicBezTo>
                  <a:cubicBezTo>
                    <a:pt x="1061" y="45536"/>
                    <a:pt x="983" y="45898"/>
                    <a:pt x="983" y="46260"/>
                  </a:cubicBezTo>
                  <a:cubicBezTo>
                    <a:pt x="983" y="46932"/>
                    <a:pt x="1319" y="47579"/>
                    <a:pt x="1474" y="48302"/>
                  </a:cubicBezTo>
                  <a:cubicBezTo>
                    <a:pt x="1474" y="48302"/>
                    <a:pt x="1474" y="48302"/>
                    <a:pt x="1448" y="48328"/>
                  </a:cubicBezTo>
                  <a:cubicBezTo>
                    <a:pt x="1448" y="48483"/>
                    <a:pt x="1397" y="48690"/>
                    <a:pt x="1397" y="48871"/>
                  </a:cubicBezTo>
                  <a:cubicBezTo>
                    <a:pt x="1371" y="49052"/>
                    <a:pt x="1397" y="49259"/>
                    <a:pt x="1448" y="49440"/>
                  </a:cubicBezTo>
                  <a:cubicBezTo>
                    <a:pt x="1500" y="49543"/>
                    <a:pt x="1526" y="49621"/>
                    <a:pt x="1474" y="49724"/>
                  </a:cubicBezTo>
                  <a:cubicBezTo>
                    <a:pt x="1888" y="50370"/>
                    <a:pt x="1552" y="51094"/>
                    <a:pt x="1629" y="51792"/>
                  </a:cubicBezTo>
                  <a:cubicBezTo>
                    <a:pt x="1681" y="52283"/>
                    <a:pt x="1758" y="52723"/>
                    <a:pt x="1862" y="53085"/>
                  </a:cubicBezTo>
                  <a:cubicBezTo>
                    <a:pt x="1914" y="53266"/>
                    <a:pt x="1965" y="53447"/>
                    <a:pt x="2043" y="53602"/>
                  </a:cubicBezTo>
                  <a:cubicBezTo>
                    <a:pt x="2120" y="53757"/>
                    <a:pt x="2198" y="53886"/>
                    <a:pt x="2172" y="54041"/>
                  </a:cubicBezTo>
                  <a:cubicBezTo>
                    <a:pt x="2172" y="54196"/>
                    <a:pt x="2172" y="54325"/>
                    <a:pt x="2146" y="54455"/>
                  </a:cubicBezTo>
                  <a:cubicBezTo>
                    <a:pt x="2146" y="54584"/>
                    <a:pt x="2017" y="54687"/>
                    <a:pt x="2224" y="54791"/>
                  </a:cubicBezTo>
                  <a:cubicBezTo>
                    <a:pt x="2379" y="54868"/>
                    <a:pt x="2534" y="54972"/>
                    <a:pt x="2715" y="55049"/>
                  </a:cubicBezTo>
                  <a:cubicBezTo>
                    <a:pt x="2896" y="55101"/>
                    <a:pt x="3077" y="55178"/>
                    <a:pt x="3361" y="55230"/>
                  </a:cubicBezTo>
                  <a:lnTo>
                    <a:pt x="4731" y="55127"/>
                  </a:lnTo>
                  <a:lnTo>
                    <a:pt x="5817" y="55230"/>
                  </a:lnTo>
                  <a:cubicBezTo>
                    <a:pt x="6618" y="55359"/>
                    <a:pt x="7627" y="55204"/>
                    <a:pt x="8118" y="55980"/>
                  </a:cubicBezTo>
                  <a:lnTo>
                    <a:pt x="8092" y="55980"/>
                  </a:lnTo>
                  <a:cubicBezTo>
                    <a:pt x="8273" y="56135"/>
                    <a:pt x="8454" y="56187"/>
                    <a:pt x="8661" y="56213"/>
                  </a:cubicBezTo>
                  <a:cubicBezTo>
                    <a:pt x="8195" y="56419"/>
                    <a:pt x="7833" y="56678"/>
                    <a:pt x="8118" y="57272"/>
                  </a:cubicBezTo>
                  <a:cubicBezTo>
                    <a:pt x="9669" y="58125"/>
                    <a:pt x="8169" y="59857"/>
                    <a:pt x="9746" y="60710"/>
                  </a:cubicBezTo>
                  <a:lnTo>
                    <a:pt x="10780" y="62365"/>
                  </a:lnTo>
                  <a:cubicBezTo>
                    <a:pt x="10573" y="62623"/>
                    <a:pt x="10522" y="62908"/>
                    <a:pt x="10703" y="63192"/>
                  </a:cubicBezTo>
                  <a:cubicBezTo>
                    <a:pt x="10832" y="63192"/>
                    <a:pt x="10935" y="63218"/>
                    <a:pt x="11039" y="63218"/>
                  </a:cubicBezTo>
                  <a:cubicBezTo>
                    <a:pt x="10987" y="63244"/>
                    <a:pt x="10961" y="63244"/>
                    <a:pt x="10910" y="63244"/>
                  </a:cubicBezTo>
                  <a:cubicBezTo>
                    <a:pt x="10703" y="63864"/>
                    <a:pt x="10961" y="64252"/>
                    <a:pt x="11633" y="64459"/>
                  </a:cubicBezTo>
                  <a:cubicBezTo>
                    <a:pt x="11814" y="64588"/>
                    <a:pt x="11995" y="64691"/>
                    <a:pt x="12254" y="64769"/>
                  </a:cubicBezTo>
                  <a:lnTo>
                    <a:pt x="12538" y="64769"/>
                  </a:lnTo>
                  <a:lnTo>
                    <a:pt x="13572" y="65234"/>
                  </a:lnTo>
                  <a:cubicBezTo>
                    <a:pt x="13546" y="65260"/>
                    <a:pt x="13520" y="65286"/>
                    <a:pt x="13520" y="65312"/>
                  </a:cubicBezTo>
                  <a:cubicBezTo>
                    <a:pt x="13495" y="65493"/>
                    <a:pt x="13546" y="65648"/>
                    <a:pt x="13727" y="65777"/>
                  </a:cubicBezTo>
                  <a:cubicBezTo>
                    <a:pt x="14198" y="65986"/>
                    <a:pt x="14641" y="66069"/>
                    <a:pt x="15067" y="66069"/>
                  </a:cubicBezTo>
                  <a:cubicBezTo>
                    <a:pt x="16632" y="66069"/>
                    <a:pt x="17961" y="64957"/>
                    <a:pt x="19554" y="64957"/>
                  </a:cubicBezTo>
                  <a:cubicBezTo>
                    <a:pt x="19670" y="64957"/>
                    <a:pt x="19787" y="64963"/>
                    <a:pt x="19905" y="64976"/>
                  </a:cubicBezTo>
                  <a:cubicBezTo>
                    <a:pt x="20061" y="65389"/>
                    <a:pt x="19880" y="65906"/>
                    <a:pt x="20526" y="66191"/>
                  </a:cubicBezTo>
                  <a:cubicBezTo>
                    <a:pt x="20526" y="66346"/>
                    <a:pt x="20552" y="66475"/>
                    <a:pt x="20578" y="66604"/>
                  </a:cubicBezTo>
                  <a:cubicBezTo>
                    <a:pt x="21224" y="67457"/>
                    <a:pt x="20422" y="69034"/>
                    <a:pt x="22490" y="69138"/>
                  </a:cubicBezTo>
                  <a:cubicBezTo>
                    <a:pt x="22620" y="69319"/>
                    <a:pt x="22801" y="69448"/>
                    <a:pt x="23059" y="69525"/>
                  </a:cubicBezTo>
                  <a:cubicBezTo>
                    <a:pt x="23460" y="69451"/>
                    <a:pt x="23870" y="69326"/>
                    <a:pt x="24264" y="69326"/>
                  </a:cubicBezTo>
                  <a:cubicBezTo>
                    <a:pt x="24555" y="69326"/>
                    <a:pt x="24838" y="69394"/>
                    <a:pt x="25101" y="69603"/>
                  </a:cubicBezTo>
                  <a:cubicBezTo>
                    <a:pt x="25701" y="70003"/>
                    <a:pt x="26263" y="70441"/>
                    <a:pt x="27083" y="70441"/>
                  </a:cubicBezTo>
                  <a:cubicBezTo>
                    <a:pt x="27216" y="70441"/>
                    <a:pt x="27357" y="70430"/>
                    <a:pt x="27505" y="70404"/>
                  </a:cubicBezTo>
                  <a:lnTo>
                    <a:pt x="27505" y="70404"/>
                  </a:lnTo>
                  <a:lnTo>
                    <a:pt x="27454" y="70482"/>
                  </a:lnTo>
                  <a:cubicBezTo>
                    <a:pt x="27057" y="71415"/>
                    <a:pt x="27132" y="72028"/>
                    <a:pt x="28090" y="72028"/>
                  </a:cubicBezTo>
                  <a:cubicBezTo>
                    <a:pt x="28380" y="72028"/>
                    <a:pt x="28750" y="71972"/>
                    <a:pt x="29212" y="71852"/>
                  </a:cubicBezTo>
                  <a:cubicBezTo>
                    <a:pt x="29806" y="71697"/>
                    <a:pt x="30556" y="71826"/>
                    <a:pt x="31021" y="71361"/>
                  </a:cubicBezTo>
                  <a:cubicBezTo>
                    <a:pt x="31848" y="71361"/>
                    <a:pt x="32365" y="70999"/>
                    <a:pt x="32753" y="70508"/>
                  </a:cubicBezTo>
                  <a:cubicBezTo>
                    <a:pt x="32798" y="70514"/>
                    <a:pt x="32842" y="70517"/>
                    <a:pt x="32884" y="70517"/>
                  </a:cubicBezTo>
                  <a:cubicBezTo>
                    <a:pt x="33012" y="70517"/>
                    <a:pt x="33128" y="70488"/>
                    <a:pt x="33244" y="70430"/>
                  </a:cubicBezTo>
                  <a:lnTo>
                    <a:pt x="34382" y="70430"/>
                  </a:lnTo>
                  <a:cubicBezTo>
                    <a:pt x="34821" y="69965"/>
                    <a:pt x="35571" y="70172"/>
                    <a:pt x="36139" y="70042"/>
                  </a:cubicBezTo>
                  <a:lnTo>
                    <a:pt x="36760" y="70068"/>
                  </a:lnTo>
                  <a:cubicBezTo>
                    <a:pt x="37510" y="69422"/>
                    <a:pt x="38544" y="69732"/>
                    <a:pt x="39448" y="69551"/>
                  </a:cubicBezTo>
                  <a:cubicBezTo>
                    <a:pt x="38829" y="68656"/>
                    <a:pt x="38325" y="68210"/>
                    <a:pt x="37766" y="68210"/>
                  </a:cubicBezTo>
                  <a:cubicBezTo>
                    <a:pt x="37229" y="68210"/>
                    <a:pt x="36641" y="68623"/>
                    <a:pt x="35855" y="69448"/>
                  </a:cubicBezTo>
                  <a:cubicBezTo>
                    <a:pt x="35538" y="69275"/>
                    <a:pt x="35206" y="69207"/>
                    <a:pt x="34857" y="69207"/>
                  </a:cubicBezTo>
                  <a:cubicBezTo>
                    <a:pt x="34579" y="69207"/>
                    <a:pt x="34292" y="69250"/>
                    <a:pt x="33994" y="69319"/>
                  </a:cubicBezTo>
                  <a:cubicBezTo>
                    <a:pt x="33865" y="69396"/>
                    <a:pt x="33735" y="69448"/>
                    <a:pt x="33632" y="69525"/>
                  </a:cubicBezTo>
                  <a:cubicBezTo>
                    <a:pt x="32923" y="68943"/>
                    <a:pt x="32238" y="68335"/>
                    <a:pt x="31044" y="68335"/>
                  </a:cubicBezTo>
                  <a:cubicBezTo>
                    <a:pt x="31019" y="68335"/>
                    <a:pt x="30994" y="68336"/>
                    <a:pt x="30969" y="68336"/>
                  </a:cubicBezTo>
                  <a:cubicBezTo>
                    <a:pt x="30770" y="68395"/>
                    <a:pt x="30554" y="68411"/>
                    <a:pt x="30334" y="68411"/>
                  </a:cubicBezTo>
                  <a:cubicBezTo>
                    <a:pt x="30071" y="68411"/>
                    <a:pt x="29801" y="68388"/>
                    <a:pt x="29548" y="68388"/>
                  </a:cubicBezTo>
                  <a:cubicBezTo>
                    <a:pt x="29522" y="68362"/>
                    <a:pt x="29470" y="68310"/>
                    <a:pt x="29444" y="68259"/>
                  </a:cubicBezTo>
                  <a:cubicBezTo>
                    <a:pt x="29091" y="67679"/>
                    <a:pt x="28640" y="67198"/>
                    <a:pt x="27876" y="67198"/>
                  </a:cubicBezTo>
                  <a:cubicBezTo>
                    <a:pt x="27856" y="67198"/>
                    <a:pt x="27836" y="67198"/>
                    <a:pt x="27816" y="67199"/>
                  </a:cubicBezTo>
                  <a:cubicBezTo>
                    <a:pt x="27790" y="66992"/>
                    <a:pt x="27764" y="66811"/>
                    <a:pt x="27661" y="66630"/>
                  </a:cubicBezTo>
                  <a:lnTo>
                    <a:pt x="27661" y="66630"/>
                  </a:lnTo>
                  <a:cubicBezTo>
                    <a:pt x="27819" y="66673"/>
                    <a:pt x="27972" y="66691"/>
                    <a:pt x="28120" y="66691"/>
                  </a:cubicBezTo>
                  <a:cubicBezTo>
                    <a:pt x="28862" y="66691"/>
                    <a:pt x="29491" y="66238"/>
                    <a:pt x="30246" y="66217"/>
                  </a:cubicBezTo>
                  <a:cubicBezTo>
                    <a:pt x="30271" y="66578"/>
                    <a:pt x="30427" y="66863"/>
                    <a:pt x="30814" y="67070"/>
                  </a:cubicBezTo>
                  <a:cubicBezTo>
                    <a:pt x="30788" y="67225"/>
                    <a:pt x="30814" y="67354"/>
                    <a:pt x="30944" y="67483"/>
                  </a:cubicBezTo>
                  <a:cubicBezTo>
                    <a:pt x="31379" y="67723"/>
                    <a:pt x="31811" y="67805"/>
                    <a:pt x="32240" y="67805"/>
                  </a:cubicBezTo>
                  <a:cubicBezTo>
                    <a:pt x="33192" y="67805"/>
                    <a:pt x="34132" y="67399"/>
                    <a:pt x="35079" y="67399"/>
                  </a:cubicBezTo>
                  <a:cubicBezTo>
                    <a:pt x="35226" y="67399"/>
                    <a:pt x="35372" y="67409"/>
                    <a:pt x="35519" y="67432"/>
                  </a:cubicBezTo>
                  <a:cubicBezTo>
                    <a:pt x="36062" y="66501"/>
                    <a:pt x="37820" y="66656"/>
                    <a:pt x="38363" y="65751"/>
                  </a:cubicBezTo>
                  <a:lnTo>
                    <a:pt x="38492" y="64950"/>
                  </a:lnTo>
                  <a:cubicBezTo>
                    <a:pt x="40818" y="64510"/>
                    <a:pt x="40922" y="61977"/>
                    <a:pt x="43714" y="61977"/>
                  </a:cubicBezTo>
                  <a:lnTo>
                    <a:pt x="44360" y="62778"/>
                  </a:lnTo>
                  <a:cubicBezTo>
                    <a:pt x="44774" y="63399"/>
                    <a:pt x="45084" y="64045"/>
                    <a:pt x="45808" y="64510"/>
                  </a:cubicBezTo>
                  <a:cubicBezTo>
                    <a:pt x="46083" y="64676"/>
                    <a:pt x="46359" y="64828"/>
                    <a:pt x="46662" y="64828"/>
                  </a:cubicBezTo>
                  <a:cubicBezTo>
                    <a:pt x="46786" y="64828"/>
                    <a:pt x="46914" y="64803"/>
                    <a:pt x="47048" y="64743"/>
                  </a:cubicBezTo>
                  <a:cubicBezTo>
                    <a:pt x="47772" y="64381"/>
                    <a:pt x="47178" y="64019"/>
                    <a:pt x="47022" y="63657"/>
                  </a:cubicBezTo>
                  <a:lnTo>
                    <a:pt x="47746" y="63295"/>
                  </a:lnTo>
                  <a:cubicBezTo>
                    <a:pt x="47876" y="63683"/>
                    <a:pt x="48315" y="63709"/>
                    <a:pt x="48754" y="63761"/>
                  </a:cubicBezTo>
                  <a:cubicBezTo>
                    <a:pt x="49039" y="64149"/>
                    <a:pt x="47927" y="64976"/>
                    <a:pt x="49401" y="65002"/>
                  </a:cubicBezTo>
                  <a:cubicBezTo>
                    <a:pt x="49401" y="65157"/>
                    <a:pt x="49427" y="65312"/>
                    <a:pt x="49530" y="65441"/>
                  </a:cubicBezTo>
                  <a:cubicBezTo>
                    <a:pt x="49985" y="65601"/>
                    <a:pt x="50445" y="65661"/>
                    <a:pt x="50906" y="65661"/>
                  </a:cubicBezTo>
                  <a:cubicBezTo>
                    <a:pt x="51415" y="65661"/>
                    <a:pt x="51923" y="65588"/>
                    <a:pt x="52425" y="65493"/>
                  </a:cubicBezTo>
                  <a:cubicBezTo>
                    <a:pt x="53084" y="65200"/>
                    <a:pt x="53765" y="64999"/>
                    <a:pt x="54535" y="64999"/>
                  </a:cubicBezTo>
                  <a:cubicBezTo>
                    <a:pt x="54581" y="64999"/>
                    <a:pt x="54628" y="65000"/>
                    <a:pt x="54674" y="65002"/>
                  </a:cubicBezTo>
                  <a:cubicBezTo>
                    <a:pt x="55243" y="64536"/>
                    <a:pt x="54959" y="64123"/>
                    <a:pt x="54493" y="63735"/>
                  </a:cubicBezTo>
                  <a:cubicBezTo>
                    <a:pt x="54636" y="63706"/>
                    <a:pt x="54795" y="63697"/>
                    <a:pt x="54962" y="63697"/>
                  </a:cubicBezTo>
                  <a:cubicBezTo>
                    <a:pt x="55270" y="63697"/>
                    <a:pt x="55602" y="63729"/>
                    <a:pt x="55901" y="63729"/>
                  </a:cubicBezTo>
                  <a:cubicBezTo>
                    <a:pt x="56469" y="63729"/>
                    <a:pt x="56917" y="63615"/>
                    <a:pt x="56846" y="62959"/>
                  </a:cubicBezTo>
                  <a:cubicBezTo>
                    <a:pt x="56781" y="62507"/>
                    <a:pt x="56342" y="62410"/>
                    <a:pt x="55802" y="62410"/>
                  </a:cubicBezTo>
                  <a:cubicBezTo>
                    <a:pt x="55397" y="62410"/>
                    <a:pt x="54936" y="62465"/>
                    <a:pt x="54535" y="62465"/>
                  </a:cubicBezTo>
                  <a:cubicBezTo>
                    <a:pt x="54401" y="62465"/>
                    <a:pt x="54274" y="62459"/>
                    <a:pt x="54157" y="62442"/>
                  </a:cubicBezTo>
                  <a:cubicBezTo>
                    <a:pt x="54011" y="62425"/>
                    <a:pt x="53861" y="62419"/>
                    <a:pt x="53710" y="62419"/>
                  </a:cubicBezTo>
                  <a:cubicBezTo>
                    <a:pt x="53408" y="62419"/>
                    <a:pt x="53097" y="62442"/>
                    <a:pt x="52787" y="62442"/>
                  </a:cubicBezTo>
                  <a:cubicBezTo>
                    <a:pt x="52761" y="62442"/>
                    <a:pt x="52761" y="62417"/>
                    <a:pt x="52735" y="62417"/>
                  </a:cubicBezTo>
                  <a:cubicBezTo>
                    <a:pt x="52583" y="61971"/>
                    <a:pt x="52737" y="61864"/>
                    <a:pt x="52973" y="61864"/>
                  </a:cubicBezTo>
                  <a:cubicBezTo>
                    <a:pt x="53192" y="61864"/>
                    <a:pt x="53480" y="61955"/>
                    <a:pt x="53660" y="61955"/>
                  </a:cubicBezTo>
                  <a:cubicBezTo>
                    <a:pt x="53681" y="61955"/>
                    <a:pt x="53700" y="61954"/>
                    <a:pt x="53718" y="61951"/>
                  </a:cubicBezTo>
                  <a:cubicBezTo>
                    <a:pt x="54674" y="61770"/>
                    <a:pt x="55372" y="61564"/>
                    <a:pt x="54933" y="60685"/>
                  </a:cubicBezTo>
                  <a:cubicBezTo>
                    <a:pt x="55281" y="60406"/>
                    <a:pt x="55686" y="60346"/>
                    <a:pt x="56106" y="60346"/>
                  </a:cubicBezTo>
                  <a:cubicBezTo>
                    <a:pt x="56423" y="60346"/>
                    <a:pt x="56748" y="60380"/>
                    <a:pt x="57064" y="60380"/>
                  </a:cubicBezTo>
                  <a:cubicBezTo>
                    <a:pt x="57264" y="60380"/>
                    <a:pt x="57459" y="60367"/>
                    <a:pt x="57647" y="60323"/>
                  </a:cubicBezTo>
                  <a:cubicBezTo>
                    <a:pt x="57983" y="59754"/>
                    <a:pt x="58862" y="59806"/>
                    <a:pt x="59457" y="59547"/>
                  </a:cubicBezTo>
                  <a:lnTo>
                    <a:pt x="60103" y="58694"/>
                  </a:lnTo>
                  <a:cubicBezTo>
                    <a:pt x="61525" y="57712"/>
                    <a:pt x="61369" y="57091"/>
                    <a:pt x="59922" y="56755"/>
                  </a:cubicBezTo>
                  <a:cubicBezTo>
                    <a:pt x="61033" y="56368"/>
                    <a:pt x="61602" y="55618"/>
                    <a:pt x="61757" y="54739"/>
                  </a:cubicBezTo>
                  <a:cubicBezTo>
                    <a:pt x="61886" y="54015"/>
                    <a:pt x="60878" y="54015"/>
                    <a:pt x="60129" y="53964"/>
                  </a:cubicBezTo>
                  <a:lnTo>
                    <a:pt x="60154" y="53783"/>
                  </a:lnTo>
                  <a:lnTo>
                    <a:pt x="60129" y="53627"/>
                  </a:lnTo>
                  <a:cubicBezTo>
                    <a:pt x="60801" y="53602"/>
                    <a:pt x="61499" y="53627"/>
                    <a:pt x="61990" y="53162"/>
                  </a:cubicBezTo>
                  <a:cubicBezTo>
                    <a:pt x="62093" y="53007"/>
                    <a:pt x="62145" y="52826"/>
                    <a:pt x="62119" y="52671"/>
                  </a:cubicBezTo>
                  <a:lnTo>
                    <a:pt x="62119" y="52671"/>
                  </a:lnTo>
                  <a:cubicBezTo>
                    <a:pt x="62145" y="52697"/>
                    <a:pt x="62171" y="52697"/>
                    <a:pt x="62223" y="52697"/>
                  </a:cubicBezTo>
                  <a:cubicBezTo>
                    <a:pt x="62351" y="52715"/>
                    <a:pt x="62476" y="52724"/>
                    <a:pt x="62600" y="52724"/>
                  </a:cubicBezTo>
                  <a:cubicBezTo>
                    <a:pt x="62826" y="52724"/>
                    <a:pt x="63049" y="52695"/>
                    <a:pt x="63282" y="52645"/>
                  </a:cubicBezTo>
                  <a:lnTo>
                    <a:pt x="63282" y="52645"/>
                  </a:lnTo>
                  <a:cubicBezTo>
                    <a:pt x="63153" y="52955"/>
                    <a:pt x="63257" y="53266"/>
                    <a:pt x="63437" y="53602"/>
                  </a:cubicBezTo>
                  <a:lnTo>
                    <a:pt x="64084" y="54015"/>
                  </a:lnTo>
                  <a:cubicBezTo>
                    <a:pt x="64249" y="54548"/>
                    <a:pt x="64662" y="54632"/>
                    <a:pt x="65120" y="54632"/>
                  </a:cubicBezTo>
                  <a:cubicBezTo>
                    <a:pt x="65334" y="54632"/>
                    <a:pt x="65558" y="54614"/>
                    <a:pt x="65770" y="54614"/>
                  </a:cubicBezTo>
                  <a:cubicBezTo>
                    <a:pt x="66030" y="54614"/>
                    <a:pt x="66274" y="54642"/>
                    <a:pt x="66462" y="54765"/>
                  </a:cubicBezTo>
                  <a:cubicBezTo>
                    <a:pt x="66540" y="54894"/>
                    <a:pt x="66669" y="54946"/>
                    <a:pt x="66850" y="54946"/>
                  </a:cubicBezTo>
                  <a:cubicBezTo>
                    <a:pt x="65402" y="56213"/>
                    <a:pt x="66772" y="56445"/>
                    <a:pt x="68065" y="56704"/>
                  </a:cubicBezTo>
                  <a:cubicBezTo>
                    <a:pt x="68091" y="57660"/>
                    <a:pt x="69047" y="58177"/>
                    <a:pt x="69926" y="58746"/>
                  </a:cubicBezTo>
                  <a:lnTo>
                    <a:pt x="70650" y="59159"/>
                  </a:lnTo>
                  <a:cubicBezTo>
                    <a:pt x="71218" y="59728"/>
                    <a:pt x="72614" y="59573"/>
                    <a:pt x="72821" y="60478"/>
                  </a:cubicBezTo>
                  <a:cubicBezTo>
                    <a:pt x="73002" y="60504"/>
                    <a:pt x="73183" y="60529"/>
                    <a:pt x="73364" y="60555"/>
                  </a:cubicBezTo>
                  <a:lnTo>
                    <a:pt x="73984" y="60555"/>
                  </a:lnTo>
                  <a:cubicBezTo>
                    <a:pt x="73984" y="60581"/>
                    <a:pt x="74062" y="60607"/>
                    <a:pt x="74217" y="60659"/>
                  </a:cubicBezTo>
                  <a:cubicBezTo>
                    <a:pt x="74244" y="60663"/>
                    <a:pt x="74270" y="60665"/>
                    <a:pt x="74297" y="60665"/>
                  </a:cubicBezTo>
                  <a:cubicBezTo>
                    <a:pt x="74425" y="60665"/>
                    <a:pt x="74554" y="60615"/>
                    <a:pt x="74682" y="60529"/>
                  </a:cubicBezTo>
                  <a:cubicBezTo>
                    <a:pt x="74682" y="60504"/>
                    <a:pt x="74657" y="60504"/>
                    <a:pt x="74657" y="60478"/>
                  </a:cubicBezTo>
                  <a:lnTo>
                    <a:pt x="74657" y="60478"/>
                  </a:lnTo>
                  <a:cubicBezTo>
                    <a:pt x="74883" y="60632"/>
                    <a:pt x="75106" y="60688"/>
                    <a:pt x="75324" y="60688"/>
                  </a:cubicBezTo>
                  <a:cubicBezTo>
                    <a:pt x="75654" y="60688"/>
                    <a:pt x="75974" y="60561"/>
                    <a:pt x="76285" y="60452"/>
                  </a:cubicBezTo>
                  <a:cubicBezTo>
                    <a:pt x="76544" y="60891"/>
                    <a:pt x="77319" y="60969"/>
                    <a:pt x="77655" y="61331"/>
                  </a:cubicBezTo>
                  <a:cubicBezTo>
                    <a:pt x="77705" y="61311"/>
                    <a:pt x="77750" y="61303"/>
                    <a:pt x="77795" y="61303"/>
                  </a:cubicBezTo>
                  <a:cubicBezTo>
                    <a:pt x="77867" y="61303"/>
                    <a:pt x="77937" y="61325"/>
                    <a:pt x="78017" y="61357"/>
                  </a:cubicBezTo>
                  <a:cubicBezTo>
                    <a:pt x="78457" y="61253"/>
                    <a:pt x="78741" y="61098"/>
                    <a:pt x="78715" y="60840"/>
                  </a:cubicBezTo>
                  <a:lnTo>
                    <a:pt x="78715" y="60840"/>
                  </a:lnTo>
                  <a:cubicBezTo>
                    <a:pt x="79077" y="60866"/>
                    <a:pt x="79439" y="60814"/>
                    <a:pt x="79723" y="60995"/>
                  </a:cubicBezTo>
                  <a:cubicBezTo>
                    <a:pt x="79827" y="61098"/>
                    <a:pt x="79878" y="61227"/>
                    <a:pt x="79827" y="61357"/>
                  </a:cubicBezTo>
                  <a:cubicBezTo>
                    <a:pt x="79880" y="61377"/>
                    <a:pt x="79927" y="61386"/>
                    <a:pt x="79968" y="61386"/>
                  </a:cubicBezTo>
                  <a:cubicBezTo>
                    <a:pt x="80311" y="61386"/>
                    <a:pt x="80299" y="60783"/>
                    <a:pt x="80637" y="60783"/>
                  </a:cubicBezTo>
                  <a:cubicBezTo>
                    <a:pt x="80736" y="60783"/>
                    <a:pt x="80865" y="60835"/>
                    <a:pt x="81042" y="60969"/>
                  </a:cubicBezTo>
                  <a:lnTo>
                    <a:pt x="81145" y="60969"/>
                  </a:lnTo>
                  <a:cubicBezTo>
                    <a:pt x="81042" y="60995"/>
                    <a:pt x="80938" y="61047"/>
                    <a:pt x="80835" y="61072"/>
                  </a:cubicBezTo>
                  <a:cubicBezTo>
                    <a:pt x="80855" y="61312"/>
                    <a:pt x="80936" y="61520"/>
                    <a:pt x="81221" y="61520"/>
                  </a:cubicBezTo>
                  <a:cubicBezTo>
                    <a:pt x="81306" y="61520"/>
                    <a:pt x="81408" y="61502"/>
                    <a:pt x="81533" y="61460"/>
                  </a:cubicBezTo>
                  <a:lnTo>
                    <a:pt x="83084" y="61408"/>
                  </a:lnTo>
                  <a:lnTo>
                    <a:pt x="84428" y="60607"/>
                  </a:lnTo>
                  <a:cubicBezTo>
                    <a:pt x="84609" y="60607"/>
                    <a:pt x="84764" y="60581"/>
                    <a:pt x="84919" y="60555"/>
                  </a:cubicBezTo>
                  <a:lnTo>
                    <a:pt x="84971" y="59754"/>
                  </a:lnTo>
                  <a:cubicBezTo>
                    <a:pt x="85126" y="59521"/>
                    <a:pt x="85023" y="59159"/>
                    <a:pt x="85565" y="59108"/>
                  </a:cubicBezTo>
                  <a:cubicBezTo>
                    <a:pt x="86832" y="58823"/>
                    <a:pt x="86057" y="58151"/>
                    <a:pt x="86057" y="57634"/>
                  </a:cubicBezTo>
                  <a:lnTo>
                    <a:pt x="86832" y="57143"/>
                  </a:lnTo>
                  <a:cubicBezTo>
                    <a:pt x="86870" y="57137"/>
                    <a:pt x="86908" y="57134"/>
                    <a:pt x="86946" y="57134"/>
                  </a:cubicBezTo>
                  <a:cubicBezTo>
                    <a:pt x="87364" y="57134"/>
                    <a:pt x="87730" y="57499"/>
                    <a:pt x="88156" y="57499"/>
                  </a:cubicBezTo>
                  <a:cubicBezTo>
                    <a:pt x="88308" y="57499"/>
                    <a:pt x="88469" y="57452"/>
                    <a:pt x="88642" y="57324"/>
                  </a:cubicBezTo>
                  <a:cubicBezTo>
                    <a:pt x="88823" y="57298"/>
                    <a:pt x="89003" y="57298"/>
                    <a:pt x="89184" y="57298"/>
                  </a:cubicBezTo>
                  <a:lnTo>
                    <a:pt x="89133" y="57247"/>
                  </a:lnTo>
                  <a:cubicBezTo>
                    <a:pt x="89882" y="56652"/>
                    <a:pt x="90218" y="55747"/>
                    <a:pt x="91511" y="55592"/>
                  </a:cubicBezTo>
                  <a:lnTo>
                    <a:pt x="91666" y="54842"/>
                  </a:lnTo>
                  <a:cubicBezTo>
                    <a:pt x="92209" y="53653"/>
                    <a:pt x="93398" y="52464"/>
                    <a:pt x="91614" y="51301"/>
                  </a:cubicBezTo>
                  <a:cubicBezTo>
                    <a:pt x="90141" y="50164"/>
                    <a:pt x="92778" y="49414"/>
                    <a:pt x="92080" y="48354"/>
                  </a:cubicBezTo>
                  <a:lnTo>
                    <a:pt x="92674" y="47811"/>
                  </a:lnTo>
                  <a:lnTo>
                    <a:pt x="92726" y="47062"/>
                  </a:lnTo>
                  <a:lnTo>
                    <a:pt x="92700" y="47062"/>
                  </a:lnTo>
                  <a:cubicBezTo>
                    <a:pt x="92080" y="46751"/>
                    <a:pt x="92364" y="46027"/>
                    <a:pt x="91537" y="45821"/>
                  </a:cubicBezTo>
                  <a:cubicBezTo>
                    <a:pt x="91433" y="43158"/>
                    <a:pt x="90322" y="40625"/>
                    <a:pt x="89340" y="38117"/>
                  </a:cubicBezTo>
                  <a:lnTo>
                    <a:pt x="88228" y="36334"/>
                  </a:lnTo>
                  <a:cubicBezTo>
                    <a:pt x="86418" y="35170"/>
                    <a:pt x="87375" y="33387"/>
                    <a:pt x="86418" y="32042"/>
                  </a:cubicBezTo>
                  <a:lnTo>
                    <a:pt x="86574" y="31189"/>
                  </a:lnTo>
                  <a:lnTo>
                    <a:pt x="85281" y="28268"/>
                  </a:lnTo>
                  <a:cubicBezTo>
                    <a:pt x="85035" y="27483"/>
                    <a:pt x="84706" y="27230"/>
                    <a:pt x="84338" y="27230"/>
                  </a:cubicBezTo>
                  <a:cubicBezTo>
                    <a:pt x="84088" y="27230"/>
                    <a:pt x="83821" y="27347"/>
                    <a:pt x="83549" y="27493"/>
                  </a:cubicBezTo>
                  <a:cubicBezTo>
                    <a:pt x="83782" y="27234"/>
                    <a:pt x="83833" y="26924"/>
                    <a:pt x="83549" y="26511"/>
                  </a:cubicBezTo>
                  <a:cubicBezTo>
                    <a:pt x="83368" y="26511"/>
                    <a:pt x="83239" y="26485"/>
                    <a:pt x="83110" y="26381"/>
                  </a:cubicBezTo>
                  <a:cubicBezTo>
                    <a:pt x="82334" y="26330"/>
                    <a:pt x="81326" y="26536"/>
                    <a:pt x="81403" y="25528"/>
                  </a:cubicBezTo>
                  <a:cubicBezTo>
                    <a:pt x="81553" y="24973"/>
                    <a:pt x="81173" y="24841"/>
                    <a:pt x="80658" y="24841"/>
                  </a:cubicBezTo>
                  <a:cubicBezTo>
                    <a:pt x="80550" y="24841"/>
                    <a:pt x="80435" y="24847"/>
                    <a:pt x="80318" y="24856"/>
                  </a:cubicBezTo>
                  <a:lnTo>
                    <a:pt x="79697" y="25115"/>
                  </a:lnTo>
                  <a:cubicBezTo>
                    <a:pt x="79387" y="24908"/>
                    <a:pt x="78638" y="24882"/>
                    <a:pt x="79051" y="24339"/>
                  </a:cubicBezTo>
                  <a:cubicBezTo>
                    <a:pt x="79413" y="24210"/>
                    <a:pt x="79672" y="24055"/>
                    <a:pt x="79723" y="23848"/>
                  </a:cubicBezTo>
                  <a:lnTo>
                    <a:pt x="79775" y="23848"/>
                  </a:lnTo>
                  <a:cubicBezTo>
                    <a:pt x="80525" y="23770"/>
                    <a:pt x="81119" y="23564"/>
                    <a:pt x="81481" y="23072"/>
                  </a:cubicBezTo>
                  <a:cubicBezTo>
                    <a:pt x="81481" y="23047"/>
                    <a:pt x="81481" y="23047"/>
                    <a:pt x="81455" y="23021"/>
                  </a:cubicBezTo>
                  <a:lnTo>
                    <a:pt x="81455" y="23021"/>
                  </a:lnTo>
                  <a:cubicBezTo>
                    <a:pt x="81548" y="23027"/>
                    <a:pt x="81634" y="23030"/>
                    <a:pt x="81713" y="23030"/>
                  </a:cubicBezTo>
                  <a:cubicBezTo>
                    <a:pt x="82928" y="23030"/>
                    <a:pt x="82533" y="22311"/>
                    <a:pt x="82412" y="21728"/>
                  </a:cubicBezTo>
                  <a:lnTo>
                    <a:pt x="82515" y="20565"/>
                  </a:lnTo>
                  <a:cubicBezTo>
                    <a:pt x="82114" y="19834"/>
                    <a:pt x="81907" y="18910"/>
                    <a:pt x="80775" y="18910"/>
                  </a:cubicBezTo>
                  <a:cubicBezTo>
                    <a:pt x="80666" y="18910"/>
                    <a:pt x="80548" y="18918"/>
                    <a:pt x="80421" y="18936"/>
                  </a:cubicBezTo>
                  <a:cubicBezTo>
                    <a:pt x="80726" y="17695"/>
                    <a:pt x="80266" y="16921"/>
                    <a:pt x="78504" y="16921"/>
                  </a:cubicBezTo>
                  <a:cubicBezTo>
                    <a:pt x="78322" y="16921"/>
                    <a:pt x="78125" y="16929"/>
                    <a:pt x="77914" y="16946"/>
                  </a:cubicBezTo>
                  <a:lnTo>
                    <a:pt x="77319" y="16972"/>
                  </a:lnTo>
                  <a:cubicBezTo>
                    <a:pt x="77200" y="16950"/>
                    <a:pt x="77094" y="16940"/>
                    <a:pt x="77001" y="16940"/>
                  </a:cubicBezTo>
                  <a:cubicBezTo>
                    <a:pt x="76307" y="16940"/>
                    <a:pt x="76274" y="17483"/>
                    <a:pt x="76001" y="17825"/>
                  </a:cubicBezTo>
                  <a:cubicBezTo>
                    <a:pt x="75923" y="17980"/>
                    <a:pt x="75846" y="18109"/>
                    <a:pt x="75742" y="18238"/>
                  </a:cubicBezTo>
                  <a:lnTo>
                    <a:pt x="74114" y="18264"/>
                  </a:lnTo>
                  <a:cubicBezTo>
                    <a:pt x="74036" y="18213"/>
                    <a:pt x="73959" y="18161"/>
                    <a:pt x="73881" y="18109"/>
                  </a:cubicBezTo>
                  <a:cubicBezTo>
                    <a:pt x="73648" y="18006"/>
                    <a:pt x="73416" y="17928"/>
                    <a:pt x="73157" y="17877"/>
                  </a:cubicBezTo>
                  <a:cubicBezTo>
                    <a:pt x="73077" y="17872"/>
                    <a:pt x="72996" y="17870"/>
                    <a:pt x="72915" y="17870"/>
                  </a:cubicBezTo>
                  <a:cubicBezTo>
                    <a:pt x="72557" y="17870"/>
                    <a:pt x="72202" y="17912"/>
                    <a:pt x="71865" y="17954"/>
                  </a:cubicBezTo>
                  <a:cubicBezTo>
                    <a:pt x="72149" y="17360"/>
                    <a:pt x="72433" y="16739"/>
                    <a:pt x="72097" y="16093"/>
                  </a:cubicBezTo>
                  <a:cubicBezTo>
                    <a:pt x="71780" y="15662"/>
                    <a:pt x="71333" y="15579"/>
                    <a:pt x="70856" y="15579"/>
                  </a:cubicBezTo>
                  <a:cubicBezTo>
                    <a:pt x="70557" y="15579"/>
                    <a:pt x="70247" y="15611"/>
                    <a:pt x="69949" y="15611"/>
                  </a:cubicBezTo>
                  <a:cubicBezTo>
                    <a:pt x="69753" y="15611"/>
                    <a:pt x="69561" y="15597"/>
                    <a:pt x="69383" y="15550"/>
                  </a:cubicBezTo>
                  <a:lnTo>
                    <a:pt x="69150" y="15214"/>
                  </a:lnTo>
                  <a:cubicBezTo>
                    <a:pt x="67729" y="15188"/>
                    <a:pt x="66359" y="15136"/>
                    <a:pt x="64937" y="14826"/>
                  </a:cubicBezTo>
                  <a:cubicBezTo>
                    <a:pt x="64492" y="14734"/>
                    <a:pt x="63820" y="14424"/>
                    <a:pt x="63180" y="14424"/>
                  </a:cubicBezTo>
                  <a:cubicBezTo>
                    <a:pt x="62741" y="14424"/>
                    <a:pt x="62316" y="14570"/>
                    <a:pt x="61990" y="15033"/>
                  </a:cubicBezTo>
                  <a:cubicBezTo>
                    <a:pt x="61983" y="15032"/>
                    <a:pt x="61976" y="15032"/>
                    <a:pt x="61969" y="15032"/>
                  </a:cubicBezTo>
                  <a:cubicBezTo>
                    <a:pt x="61783" y="15032"/>
                    <a:pt x="61390" y="15216"/>
                    <a:pt x="61208" y="15216"/>
                  </a:cubicBezTo>
                  <a:cubicBezTo>
                    <a:pt x="61089" y="15216"/>
                    <a:pt x="61061" y="15137"/>
                    <a:pt x="61240" y="14878"/>
                  </a:cubicBezTo>
                  <a:cubicBezTo>
                    <a:pt x="62093" y="13611"/>
                    <a:pt x="60646" y="13689"/>
                    <a:pt x="59974" y="13611"/>
                  </a:cubicBezTo>
                  <a:cubicBezTo>
                    <a:pt x="59818" y="13586"/>
                    <a:pt x="59659" y="13576"/>
                    <a:pt x="59498" y="13576"/>
                  </a:cubicBezTo>
                  <a:cubicBezTo>
                    <a:pt x="58832" y="13576"/>
                    <a:pt x="58132" y="13756"/>
                    <a:pt x="57466" y="13818"/>
                  </a:cubicBezTo>
                  <a:cubicBezTo>
                    <a:pt x="57326" y="14004"/>
                    <a:pt x="57940" y="14483"/>
                    <a:pt x="57312" y="14483"/>
                  </a:cubicBezTo>
                  <a:cubicBezTo>
                    <a:pt x="57242" y="14483"/>
                    <a:pt x="57156" y="14477"/>
                    <a:pt x="57052" y="14464"/>
                  </a:cubicBezTo>
                  <a:cubicBezTo>
                    <a:pt x="55837" y="14335"/>
                    <a:pt x="55553" y="13715"/>
                    <a:pt x="55682" y="12939"/>
                  </a:cubicBezTo>
                  <a:cubicBezTo>
                    <a:pt x="55863" y="12655"/>
                    <a:pt x="56561" y="12422"/>
                    <a:pt x="55812" y="12060"/>
                  </a:cubicBezTo>
                  <a:cubicBezTo>
                    <a:pt x="55786" y="11336"/>
                    <a:pt x="56742" y="10742"/>
                    <a:pt x="56277" y="9966"/>
                  </a:cubicBezTo>
                  <a:cubicBezTo>
                    <a:pt x="55734" y="8674"/>
                    <a:pt x="54674" y="7588"/>
                    <a:pt x="53718" y="6477"/>
                  </a:cubicBezTo>
                  <a:cubicBezTo>
                    <a:pt x="53046" y="5107"/>
                    <a:pt x="54364" y="3555"/>
                    <a:pt x="52865" y="2289"/>
                  </a:cubicBezTo>
                  <a:lnTo>
                    <a:pt x="51779" y="2185"/>
                  </a:lnTo>
                  <a:cubicBezTo>
                    <a:pt x="51663" y="2154"/>
                    <a:pt x="51562" y="2139"/>
                    <a:pt x="51473" y="2139"/>
                  </a:cubicBezTo>
                  <a:cubicBezTo>
                    <a:pt x="51130" y="2139"/>
                    <a:pt x="50982" y="2358"/>
                    <a:pt x="50900" y="2625"/>
                  </a:cubicBezTo>
                  <a:cubicBezTo>
                    <a:pt x="50926" y="2702"/>
                    <a:pt x="50978" y="2780"/>
                    <a:pt x="50978" y="2883"/>
                  </a:cubicBezTo>
                  <a:lnTo>
                    <a:pt x="50538" y="3090"/>
                  </a:lnTo>
                  <a:cubicBezTo>
                    <a:pt x="50383" y="3581"/>
                    <a:pt x="50305" y="4047"/>
                    <a:pt x="50900" y="4409"/>
                  </a:cubicBezTo>
                  <a:cubicBezTo>
                    <a:pt x="50926" y="4564"/>
                    <a:pt x="50978" y="4693"/>
                    <a:pt x="51055" y="4822"/>
                  </a:cubicBezTo>
                  <a:cubicBezTo>
                    <a:pt x="51210" y="4926"/>
                    <a:pt x="51391" y="5029"/>
                    <a:pt x="51546" y="5132"/>
                  </a:cubicBezTo>
                  <a:cubicBezTo>
                    <a:pt x="51572" y="5494"/>
                    <a:pt x="51598" y="5856"/>
                    <a:pt x="52089" y="6063"/>
                  </a:cubicBezTo>
                  <a:cubicBezTo>
                    <a:pt x="52037" y="6089"/>
                    <a:pt x="51986" y="6115"/>
                    <a:pt x="51934" y="6141"/>
                  </a:cubicBezTo>
                  <a:cubicBezTo>
                    <a:pt x="51598" y="6528"/>
                    <a:pt x="51314" y="6890"/>
                    <a:pt x="51676" y="7355"/>
                  </a:cubicBezTo>
                  <a:cubicBezTo>
                    <a:pt x="53278" y="7381"/>
                    <a:pt x="53563" y="8079"/>
                    <a:pt x="53330" y="9062"/>
                  </a:cubicBezTo>
                  <a:cubicBezTo>
                    <a:pt x="53248" y="9058"/>
                    <a:pt x="53167" y="9056"/>
                    <a:pt x="53089" y="9056"/>
                  </a:cubicBezTo>
                  <a:cubicBezTo>
                    <a:pt x="51103" y="9056"/>
                    <a:pt x="50396" y="10288"/>
                    <a:pt x="49401" y="11233"/>
                  </a:cubicBezTo>
                  <a:cubicBezTo>
                    <a:pt x="49633" y="12060"/>
                    <a:pt x="47333" y="12370"/>
                    <a:pt x="48599" y="13404"/>
                  </a:cubicBezTo>
                  <a:cubicBezTo>
                    <a:pt x="48574" y="13870"/>
                    <a:pt x="48263" y="14154"/>
                    <a:pt x="47643" y="14232"/>
                  </a:cubicBezTo>
                  <a:cubicBezTo>
                    <a:pt x="47307" y="14852"/>
                    <a:pt x="47669" y="15162"/>
                    <a:pt x="48263" y="15369"/>
                  </a:cubicBezTo>
                  <a:cubicBezTo>
                    <a:pt x="47410" y="15705"/>
                    <a:pt x="46557" y="16119"/>
                    <a:pt x="45549" y="16300"/>
                  </a:cubicBezTo>
                  <a:cubicBezTo>
                    <a:pt x="45316" y="16351"/>
                    <a:pt x="45058" y="16429"/>
                    <a:pt x="44825" y="16532"/>
                  </a:cubicBezTo>
                  <a:cubicBezTo>
                    <a:pt x="44696" y="16610"/>
                    <a:pt x="44541" y="16687"/>
                    <a:pt x="44412" y="16765"/>
                  </a:cubicBezTo>
                  <a:lnTo>
                    <a:pt x="42731" y="16791"/>
                  </a:lnTo>
                  <a:lnTo>
                    <a:pt x="41878" y="16739"/>
                  </a:lnTo>
                  <a:lnTo>
                    <a:pt x="41930" y="16739"/>
                  </a:lnTo>
                  <a:cubicBezTo>
                    <a:pt x="43222" y="15576"/>
                    <a:pt x="43429" y="14232"/>
                    <a:pt x="43248" y="12836"/>
                  </a:cubicBezTo>
                  <a:lnTo>
                    <a:pt x="43352" y="8570"/>
                  </a:lnTo>
                  <a:cubicBezTo>
                    <a:pt x="44618" y="7898"/>
                    <a:pt x="44127" y="7149"/>
                    <a:pt x="43533" y="6373"/>
                  </a:cubicBezTo>
                  <a:cubicBezTo>
                    <a:pt x="44670" y="5391"/>
                    <a:pt x="41930" y="4874"/>
                    <a:pt x="42964" y="3892"/>
                  </a:cubicBezTo>
                  <a:cubicBezTo>
                    <a:pt x="42473" y="3064"/>
                    <a:pt x="41516" y="2599"/>
                    <a:pt x="40508" y="2185"/>
                  </a:cubicBezTo>
                  <a:cubicBezTo>
                    <a:pt x="39673" y="1571"/>
                    <a:pt x="40448" y="1"/>
                    <a:pt x="38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5;p27">
              <a:extLst>
                <a:ext uri="{FF2B5EF4-FFF2-40B4-BE49-F238E27FC236}">
                  <a16:creationId xmlns:a16="http://schemas.microsoft.com/office/drawing/2014/main" id="{7D01348A-9BB1-879C-11D6-BC0DAA753FBC}"/>
                </a:ext>
              </a:extLst>
            </p:cNvPr>
            <p:cNvSpPr txBox="1">
              <a:spLocks/>
            </p:cNvSpPr>
            <p:nvPr/>
          </p:nvSpPr>
          <p:spPr>
            <a:xfrm>
              <a:off x="2635905" y="2056752"/>
              <a:ext cx="210521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r>
                <a:rPr lang="en-US" sz="2000" err="1"/>
                <a:t>Chỉ</a:t>
              </a:r>
              <a:r>
                <a:rPr lang="en-US" sz="2000"/>
                <a:t> </a:t>
              </a:r>
              <a:r>
                <a:rPr lang="en-US" sz="2000" err="1"/>
                <a:t>mục</a:t>
              </a:r>
              <a:r>
                <a:rPr lang="en-US" sz="2000"/>
                <a:t> </a:t>
              </a:r>
              <a:r>
                <a:rPr lang="en-US" sz="2000" err="1"/>
                <a:t>liên</a:t>
              </a:r>
              <a:r>
                <a:rPr lang="en-US" sz="2000"/>
                <a:t> </a:t>
              </a:r>
              <a:r>
                <a:rPr lang="en-US" sz="2000" err="1"/>
                <a:t>tiếp</a:t>
              </a:r>
              <a:endParaRPr lang="en-US" sz="2000"/>
            </a:p>
          </p:txBody>
        </p:sp>
      </p:grpSp>
      <p:grpSp>
        <p:nvGrpSpPr>
          <p:cNvPr id="9" name="Group 8">
            <a:extLst>
              <a:ext uri="{FF2B5EF4-FFF2-40B4-BE49-F238E27FC236}">
                <a16:creationId xmlns:a16="http://schemas.microsoft.com/office/drawing/2014/main" id="{9D9D9173-AB03-8127-DB95-019075F445CE}"/>
              </a:ext>
            </a:extLst>
          </p:cNvPr>
          <p:cNvGrpSpPr/>
          <p:nvPr/>
        </p:nvGrpSpPr>
        <p:grpSpPr>
          <a:xfrm>
            <a:off x="5368907" y="1145399"/>
            <a:ext cx="2867118" cy="1025859"/>
            <a:chOff x="2254951" y="1785526"/>
            <a:chExt cx="2867118" cy="1025859"/>
          </a:xfrm>
          <a:solidFill>
            <a:schemeClr val="bg2">
              <a:lumMod val="60000"/>
              <a:lumOff val="40000"/>
            </a:schemeClr>
          </a:solidFill>
        </p:grpSpPr>
        <p:sp>
          <p:nvSpPr>
            <p:cNvPr id="10" name="Google Shape;369;p44">
              <a:extLst>
                <a:ext uri="{FF2B5EF4-FFF2-40B4-BE49-F238E27FC236}">
                  <a16:creationId xmlns:a16="http://schemas.microsoft.com/office/drawing/2014/main" id="{8D30DCDE-E8CD-E366-BBF5-886B22CF1B71}"/>
                </a:ext>
              </a:extLst>
            </p:cNvPr>
            <p:cNvSpPr/>
            <p:nvPr/>
          </p:nvSpPr>
          <p:spPr>
            <a:xfrm>
              <a:off x="2254951" y="1785526"/>
              <a:ext cx="2867118" cy="1025859"/>
            </a:xfrm>
            <a:custGeom>
              <a:avLst/>
              <a:gdLst/>
              <a:ahLst/>
              <a:cxnLst/>
              <a:rect l="l" t="t" r="r" b="b"/>
              <a:pathLst>
                <a:path w="93399" h="72028" extrusionOk="0">
                  <a:moveTo>
                    <a:pt x="59172" y="16739"/>
                  </a:moveTo>
                  <a:cubicBezTo>
                    <a:pt x="59224" y="16739"/>
                    <a:pt x="59301" y="16739"/>
                    <a:pt x="59353" y="16765"/>
                  </a:cubicBezTo>
                  <a:cubicBezTo>
                    <a:pt x="59327" y="16791"/>
                    <a:pt x="59301" y="16817"/>
                    <a:pt x="59276" y="16843"/>
                  </a:cubicBezTo>
                  <a:cubicBezTo>
                    <a:pt x="59250" y="16791"/>
                    <a:pt x="59198" y="16765"/>
                    <a:pt x="59172" y="16739"/>
                  </a:cubicBezTo>
                  <a:close/>
                  <a:moveTo>
                    <a:pt x="32572" y="17075"/>
                  </a:moveTo>
                  <a:cubicBezTo>
                    <a:pt x="32572" y="17127"/>
                    <a:pt x="32572" y="17204"/>
                    <a:pt x="32624" y="17282"/>
                  </a:cubicBezTo>
                  <a:cubicBezTo>
                    <a:pt x="32546" y="17282"/>
                    <a:pt x="32469" y="17256"/>
                    <a:pt x="32391" y="17256"/>
                  </a:cubicBezTo>
                  <a:cubicBezTo>
                    <a:pt x="32443" y="17179"/>
                    <a:pt x="32520" y="17127"/>
                    <a:pt x="32572" y="17075"/>
                  </a:cubicBezTo>
                  <a:close/>
                  <a:moveTo>
                    <a:pt x="65738" y="17282"/>
                  </a:moveTo>
                  <a:lnTo>
                    <a:pt x="65738" y="17282"/>
                  </a:lnTo>
                  <a:cubicBezTo>
                    <a:pt x="65686" y="17385"/>
                    <a:pt x="65583" y="17437"/>
                    <a:pt x="65454" y="17515"/>
                  </a:cubicBezTo>
                  <a:cubicBezTo>
                    <a:pt x="65428" y="17515"/>
                    <a:pt x="65428" y="17489"/>
                    <a:pt x="65402" y="17489"/>
                  </a:cubicBezTo>
                  <a:cubicBezTo>
                    <a:pt x="65531" y="17437"/>
                    <a:pt x="65635" y="17360"/>
                    <a:pt x="65738" y="17282"/>
                  </a:cubicBezTo>
                  <a:close/>
                  <a:moveTo>
                    <a:pt x="63748" y="19919"/>
                  </a:moveTo>
                  <a:cubicBezTo>
                    <a:pt x="63774" y="19919"/>
                    <a:pt x="63774" y="19945"/>
                    <a:pt x="63799" y="19945"/>
                  </a:cubicBezTo>
                  <a:cubicBezTo>
                    <a:pt x="63696" y="20177"/>
                    <a:pt x="63308" y="20177"/>
                    <a:pt x="62972" y="20229"/>
                  </a:cubicBezTo>
                  <a:cubicBezTo>
                    <a:pt x="63257" y="20177"/>
                    <a:pt x="63515" y="20074"/>
                    <a:pt x="63748" y="19919"/>
                  </a:cubicBezTo>
                  <a:close/>
                  <a:moveTo>
                    <a:pt x="62714" y="20281"/>
                  </a:moveTo>
                  <a:lnTo>
                    <a:pt x="62714" y="20281"/>
                  </a:lnTo>
                  <a:cubicBezTo>
                    <a:pt x="62533" y="20332"/>
                    <a:pt x="62429" y="20436"/>
                    <a:pt x="62455" y="20694"/>
                  </a:cubicBezTo>
                  <a:lnTo>
                    <a:pt x="62636" y="20720"/>
                  </a:lnTo>
                  <a:cubicBezTo>
                    <a:pt x="62584" y="20823"/>
                    <a:pt x="62584" y="20927"/>
                    <a:pt x="62610" y="21030"/>
                  </a:cubicBezTo>
                  <a:cubicBezTo>
                    <a:pt x="62610" y="21056"/>
                    <a:pt x="62610" y="21056"/>
                    <a:pt x="62610" y="21056"/>
                  </a:cubicBezTo>
                  <a:lnTo>
                    <a:pt x="62584" y="21056"/>
                  </a:lnTo>
                  <a:cubicBezTo>
                    <a:pt x="62584" y="21056"/>
                    <a:pt x="62610" y="21056"/>
                    <a:pt x="62610" y="21030"/>
                  </a:cubicBezTo>
                  <a:lnTo>
                    <a:pt x="62610" y="21030"/>
                  </a:lnTo>
                  <a:lnTo>
                    <a:pt x="62274" y="21056"/>
                  </a:lnTo>
                  <a:lnTo>
                    <a:pt x="60982" y="21056"/>
                  </a:lnTo>
                  <a:lnTo>
                    <a:pt x="60956" y="20306"/>
                  </a:lnTo>
                  <a:cubicBezTo>
                    <a:pt x="61085" y="20306"/>
                    <a:pt x="61240" y="20332"/>
                    <a:pt x="61369" y="20332"/>
                  </a:cubicBezTo>
                  <a:cubicBezTo>
                    <a:pt x="61835" y="20332"/>
                    <a:pt x="62274" y="20332"/>
                    <a:pt x="62714" y="20281"/>
                  </a:cubicBezTo>
                  <a:close/>
                  <a:moveTo>
                    <a:pt x="22335" y="27364"/>
                  </a:moveTo>
                  <a:cubicBezTo>
                    <a:pt x="22439" y="27441"/>
                    <a:pt x="22542" y="27467"/>
                    <a:pt x="22697" y="27519"/>
                  </a:cubicBezTo>
                  <a:cubicBezTo>
                    <a:pt x="22568" y="27493"/>
                    <a:pt x="22439" y="27493"/>
                    <a:pt x="22310" y="27493"/>
                  </a:cubicBezTo>
                  <a:cubicBezTo>
                    <a:pt x="22335" y="27441"/>
                    <a:pt x="22335" y="27415"/>
                    <a:pt x="22335" y="27364"/>
                  </a:cubicBezTo>
                  <a:close/>
                  <a:moveTo>
                    <a:pt x="53721" y="29001"/>
                  </a:moveTo>
                  <a:cubicBezTo>
                    <a:pt x="53784" y="29001"/>
                    <a:pt x="53850" y="29007"/>
                    <a:pt x="53925" y="29018"/>
                  </a:cubicBezTo>
                  <a:cubicBezTo>
                    <a:pt x="53847" y="29070"/>
                    <a:pt x="53795" y="29121"/>
                    <a:pt x="53744" y="29173"/>
                  </a:cubicBezTo>
                  <a:cubicBezTo>
                    <a:pt x="53666" y="29121"/>
                    <a:pt x="53563" y="29070"/>
                    <a:pt x="53459" y="29044"/>
                  </a:cubicBezTo>
                  <a:cubicBezTo>
                    <a:pt x="53550" y="29014"/>
                    <a:pt x="53632" y="29001"/>
                    <a:pt x="53721" y="29001"/>
                  </a:cubicBezTo>
                  <a:close/>
                  <a:moveTo>
                    <a:pt x="51960" y="29716"/>
                  </a:moveTo>
                  <a:cubicBezTo>
                    <a:pt x="51908" y="29794"/>
                    <a:pt x="51882" y="29897"/>
                    <a:pt x="51857" y="29949"/>
                  </a:cubicBezTo>
                  <a:cubicBezTo>
                    <a:pt x="51831" y="29897"/>
                    <a:pt x="51857" y="29819"/>
                    <a:pt x="51934" y="29716"/>
                  </a:cubicBezTo>
                  <a:close/>
                  <a:moveTo>
                    <a:pt x="49116" y="30026"/>
                  </a:moveTo>
                  <a:lnTo>
                    <a:pt x="49116" y="30026"/>
                  </a:lnTo>
                  <a:cubicBezTo>
                    <a:pt x="49065" y="30155"/>
                    <a:pt x="49039" y="30311"/>
                    <a:pt x="49168" y="30388"/>
                  </a:cubicBezTo>
                  <a:cubicBezTo>
                    <a:pt x="49333" y="30530"/>
                    <a:pt x="49305" y="30650"/>
                    <a:pt x="49279" y="30650"/>
                  </a:cubicBezTo>
                  <a:cubicBezTo>
                    <a:pt x="49276" y="30650"/>
                    <a:pt x="49274" y="30649"/>
                    <a:pt x="49271" y="30647"/>
                  </a:cubicBezTo>
                  <a:cubicBezTo>
                    <a:pt x="49065" y="30466"/>
                    <a:pt x="48961" y="30259"/>
                    <a:pt x="49116" y="30026"/>
                  </a:cubicBezTo>
                  <a:close/>
                  <a:moveTo>
                    <a:pt x="5248" y="32146"/>
                  </a:moveTo>
                  <a:cubicBezTo>
                    <a:pt x="5248" y="32172"/>
                    <a:pt x="5274" y="32172"/>
                    <a:pt x="5274" y="32172"/>
                  </a:cubicBezTo>
                  <a:lnTo>
                    <a:pt x="5248" y="32172"/>
                  </a:lnTo>
                  <a:cubicBezTo>
                    <a:pt x="5248" y="32172"/>
                    <a:pt x="5248" y="32172"/>
                    <a:pt x="5248" y="32146"/>
                  </a:cubicBezTo>
                  <a:close/>
                  <a:moveTo>
                    <a:pt x="52684" y="31422"/>
                  </a:moveTo>
                  <a:lnTo>
                    <a:pt x="52684" y="31422"/>
                  </a:lnTo>
                  <a:cubicBezTo>
                    <a:pt x="52787" y="31500"/>
                    <a:pt x="52865" y="31551"/>
                    <a:pt x="52994" y="31603"/>
                  </a:cubicBezTo>
                  <a:cubicBezTo>
                    <a:pt x="53987" y="31791"/>
                    <a:pt x="54980" y="31934"/>
                    <a:pt x="55973" y="31934"/>
                  </a:cubicBezTo>
                  <a:cubicBezTo>
                    <a:pt x="56479" y="31934"/>
                    <a:pt x="56986" y="31897"/>
                    <a:pt x="57492" y="31810"/>
                  </a:cubicBezTo>
                  <a:cubicBezTo>
                    <a:pt x="57595" y="32404"/>
                    <a:pt x="57725" y="32973"/>
                    <a:pt x="58371" y="33361"/>
                  </a:cubicBezTo>
                  <a:cubicBezTo>
                    <a:pt x="57597" y="34038"/>
                    <a:pt x="57489" y="35571"/>
                    <a:pt x="56192" y="35571"/>
                  </a:cubicBezTo>
                  <a:cubicBezTo>
                    <a:pt x="55757" y="35571"/>
                    <a:pt x="55188" y="35399"/>
                    <a:pt x="54416" y="34964"/>
                  </a:cubicBezTo>
                  <a:lnTo>
                    <a:pt x="54183" y="34964"/>
                  </a:lnTo>
                  <a:cubicBezTo>
                    <a:pt x="54002" y="34628"/>
                    <a:pt x="53537" y="34498"/>
                    <a:pt x="53201" y="34291"/>
                  </a:cubicBezTo>
                  <a:cubicBezTo>
                    <a:pt x="52839" y="33774"/>
                    <a:pt x="52089" y="33955"/>
                    <a:pt x="51546" y="33774"/>
                  </a:cubicBezTo>
                  <a:cubicBezTo>
                    <a:pt x="51236" y="33335"/>
                    <a:pt x="49969" y="33387"/>
                    <a:pt x="50357" y="32611"/>
                  </a:cubicBezTo>
                  <a:cubicBezTo>
                    <a:pt x="50518" y="32276"/>
                    <a:pt x="50783" y="32184"/>
                    <a:pt x="51091" y="32184"/>
                  </a:cubicBezTo>
                  <a:cubicBezTo>
                    <a:pt x="51377" y="32184"/>
                    <a:pt x="51700" y="32264"/>
                    <a:pt x="52012" y="32301"/>
                  </a:cubicBezTo>
                  <a:cubicBezTo>
                    <a:pt x="52270" y="32335"/>
                    <a:pt x="52474" y="32350"/>
                    <a:pt x="52631" y="32350"/>
                  </a:cubicBezTo>
                  <a:cubicBezTo>
                    <a:pt x="53560" y="32350"/>
                    <a:pt x="52905" y="31820"/>
                    <a:pt x="52684" y="31422"/>
                  </a:cubicBezTo>
                  <a:close/>
                  <a:moveTo>
                    <a:pt x="11076" y="33703"/>
                  </a:moveTo>
                  <a:cubicBezTo>
                    <a:pt x="11547" y="33703"/>
                    <a:pt x="11839" y="34255"/>
                    <a:pt x="12202" y="34369"/>
                  </a:cubicBezTo>
                  <a:cubicBezTo>
                    <a:pt x="12564" y="34498"/>
                    <a:pt x="12254" y="34602"/>
                    <a:pt x="11944" y="34731"/>
                  </a:cubicBezTo>
                  <a:cubicBezTo>
                    <a:pt x="11788" y="34731"/>
                    <a:pt x="11633" y="34757"/>
                    <a:pt x="11530" y="34808"/>
                  </a:cubicBezTo>
                  <a:cubicBezTo>
                    <a:pt x="10806" y="35145"/>
                    <a:pt x="10754" y="35584"/>
                    <a:pt x="11116" y="36075"/>
                  </a:cubicBezTo>
                  <a:cubicBezTo>
                    <a:pt x="11556" y="36411"/>
                    <a:pt x="11711" y="36773"/>
                    <a:pt x="11711" y="37135"/>
                  </a:cubicBezTo>
                  <a:cubicBezTo>
                    <a:pt x="11659" y="37290"/>
                    <a:pt x="11530" y="37419"/>
                    <a:pt x="11297" y="37549"/>
                  </a:cubicBezTo>
                  <a:cubicBezTo>
                    <a:pt x="10762" y="37465"/>
                    <a:pt x="10226" y="36883"/>
                    <a:pt x="9697" y="36883"/>
                  </a:cubicBezTo>
                  <a:cubicBezTo>
                    <a:pt x="9410" y="36883"/>
                    <a:pt x="9124" y="37055"/>
                    <a:pt x="8841" y="37574"/>
                  </a:cubicBezTo>
                  <a:cubicBezTo>
                    <a:pt x="8686" y="37600"/>
                    <a:pt x="8531" y="37600"/>
                    <a:pt x="8350" y="37600"/>
                  </a:cubicBezTo>
                  <a:cubicBezTo>
                    <a:pt x="7885" y="37238"/>
                    <a:pt x="6929" y="37264"/>
                    <a:pt x="6360" y="36954"/>
                  </a:cubicBezTo>
                  <a:cubicBezTo>
                    <a:pt x="6412" y="36825"/>
                    <a:pt x="6489" y="36670"/>
                    <a:pt x="6696" y="36566"/>
                  </a:cubicBezTo>
                  <a:cubicBezTo>
                    <a:pt x="7782" y="36153"/>
                    <a:pt x="8505" y="35506"/>
                    <a:pt x="8997" y="34679"/>
                  </a:cubicBezTo>
                  <a:cubicBezTo>
                    <a:pt x="9617" y="34576"/>
                    <a:pt x="10056" y="34291"/>
                    <a:pt x="10496" y="33955"/>
                  </a:cubicBezTo>
                  <a:cubicBezTo>
                    <a:pt x="10719" y="33773"/>
                    <a:pt x="10909" y="33703"/>
                    <a:pt x="11076" y="33703"/>
                  </a:cubicBezTo>
                  <a:close/>
                  <a:moveTo>
                    <a:pt x="50202" y="37549"/>
                  </a:moveTo>
                  <a:cubicBezTo>
                    <a:pt x="50176" y="37600"/>
                    <a:pt x="50176" y="37626"/>
                    <a:pt x="50150" y="37652"/>
                  </a:cubicBezTo>
                  <a:cubicBezTo>
                    <a:pt x="50150" y="37626"/>
                    <a:pt x="50176" y="37600"/>
                    <a:pt x="50202" y="37549"/>
                  </a:cubicBezTo>
                  <a:close/>
                  <a:moveTo>
                    <a:pt x="47798" y="31500"/>
                  </a:moveTo>
                  <a:cubicBezTo>
                    <a:pt x="48625" y="32120"/>
                    <a:pt x="49608" y="32689"/>
                    <a:pt x="48884" y="33852"/>
                  </a:cubicBezTo>
                  <a:cubicBezTo>
                    <a:pt x="48315" y="34731"/>
                    <a:pt x="49737" y="34731"/>
                    <a:pt x="50254" y="35145"/>
                  </a:cubicBezTo>
                  <a:lnTo>
                    <a:pt x="50278" y="35559"/>
                  </a:lnTo>
                  <a:lnTo>
                    <a:pt x="50278" y="35559"/>
                  </a:lnTo>
                  <a:cubicBezTo>
                    <a:pt x="49044" y="35940"/>
                    <a:pt x="47772" y="36029"/>
                    <a:pt x="46460" y="36029"/>
                  </a:cubicBezTo>
                  <a:cubicBezTo>
                    <a:pt x="46261" y="36029"/>
                    <a:pt x="46060" y="36027"/>
                    <a:pt x="45859" y="36023"/>
                  </a:cubicBezTo>
                  <a:cubicBezTo>
                    <a:pt x="44954" y="36127"/>
                    <a:pt x="45084" y="36928"/>
                    <a:pt x="44412" y="37161"/>
                  </a:cubicBezTo>
                  <a:lnTo>
                    <a:pt x="44463" y="37238"/>
                  </a:lnTo>
                  <a:lnTo>
                    <a:pt x="43843" y="37187"/>
                  </a:lnTo>
                  <a:cubicBezTo>
                    <a:pt x="43197" y="37393"/>
                    <a:pt x="43559" y="37678"/>
                    <a:pt x="43765" y="37936"/>
                  </a:cubicBezTo>
                  <a:cubicBezTo>
                    <a:pt x="43579" y="37936"/>
                    <a:pt x="43393" y="37932"/>
                    <a:pt x="43207" y="37932"/>
                  </a:cubicBezTo>
                  <a:cubicBezTo>
                    <a:pt x="42928" y="37932"/>
                    <a:pt x="42649" y="37942"/>
                    <a:pt x="42369" y="37988"/>
                  </a:cubicBezTo>
                  <a:cubicBezTo>
                    <a:pt x="42344" y="37859"/>
                    <a:pt x="42266" y="37730"/>
                    <a:pt x="42137" y="37626"/>
                  </a:cubicBezTo>
                  <a:lnTo>
                    <a:pt x="41491" y="35481"/>
                  </a:lnTo>
                  <a:cubicBezTo>
                    <a:pt x="42292" y="34912"/>
                    <a:pt x="41930" y="34266"/>
                    <a:pt x="41749" y="33645"/>
                  </a:cubicBezTo>
                  <a:cubicBezTo>
                    <a:pt x="41827" y="33619"/>
                    <a:pt x="41878" y="33594"/>
                    <a:pt x="41982" y="33568"/>
                  </a:cubicBezTo>
                  <a:cubicBezTo>
                    <a:pt x="42576" y="33413"/>
                    <a:pt x="43222" y="33387"/>
                    <a:pt x="43791" y="33128"/>
                  </a:cubicBezTo>
                  <a:cubicBezTo>
                    <a:pt x="43869" y="33051"/>
                    <a:pt x="43946" y="32973"/>
                    <a:pt x="44024" y="32896"/>
                  </a:cubicBezTo>
                  <a:cubicBezTo>
                    <a:pt x="45006" y="32896"/>
                    <a:pt x="45394" y="32301"/>
                    <a:pt x="45937" y="31862"/>
                  </a:cubicBezTo>
                  <a:cubicBezTo>
                    <a:pt x="46066" y="31862"/>
                    <a:pt x="46195" y="31862"/>
                    <a:pt x="46350" y="31887"/>
                  </a:cubicBezTo>
                  <a:cubicBezTo>
                    <a:pt x="46893" y="31862"/>
                    <a:pt x="47359" y="31732"/>
                    <a:pt x="47798" y="31500"/>
                  </a:cubicBezTo>
                  <a:close/>
                  <a:moveTo>
                    <a:pt x="63463" y="42822"/>
                  </a:moveTo>
                  <a:cubicBezTo>
                    <a:pt x="63463" y="42848"/>
                    <a:pt x="63489" y="42874"/>
                    <a:pt x="63515" y="42925"/>
                  </a:cubicBezTo>
                  <a:cubicBezTo>
                    <a:pt x="63748" y="43509"/>
                    <a:pt x="63813" y="44218"/>
                    <a:pt x="64868" y="44218"/>
                  </a:cubicBezTo>
                  <a:cubicBezTo>
                    <a:pt x="64982" y="44218"/>
                    <a:pt x="65108" y="44210"/>
                    <a:pt x="65247" y="44192"/>
                  </a:cubicBezTo>
                  <a:lnTo>
                    <a:pt x="65299" y="44192"/>
                  </a:lnTo>
                  <a:lnTo>
                    <a:pt x="65299" y="44244"/>
                  </a:lnTo>
                  <a:cubicBezTo>
                    <a:pt x="65063" y="44282"/>
                    <a:pt x="64843" y="44300"/>
                    <a:pt x="64636" y="44300"/>
                  </a:cubicBezTo>
                  <a:cubicBezTo>
                    <a:pt x="63434" y="44300"/>
                    <a:pt x="62685" y="43697"/>
                    <a:pt x="62067" y="42925"/>
                  </a:cubicBezTo>
                  <a:lnTo>
                    <a:pt x="63463" y="42822"/>
                  </a:lnTo>
                  <a:close/>
                  <a:moveTo>
                    <a:pt x="11323" y="49491"/>
                  </a:moveTo>
                  <a:cubicBezTo>
                    <a:pt x="11556" y="49543"/>
                    <a:pt x="11814" y="49543"/>
                    <a:pt x="12047" y="49543"/>
                  </a:cubicBezTo>
                  <a:cubicBezTo>
                    <a:pt x="11633" y="50008"/>
                    <a:pt x="11427" y="50525"/>
                    <a:pt x="11633" y="51146"/>
                  </a:cubicBezTo>
                  <a:lnTo>
                    <a:pt x="11633" y="51120"/>
                  </a:lnTo>
                  <a:cubicBezTo>
                    <a:pt x="11737" y="51198"/>
                    <a:pt x="11814" y="51223"/>
                    <a:pt x="11918" y="51249"/>
                  </a:cubicBezTo>
                  <a:lnTo>
                    <a:pt x="11814" y="51249"/>
                  </a:lnTo>
                  <a:cubicBezTo>
                    <a:pt x="11659" y="51180"/>
                    <a:pt x="11504" y="51146"/>
                    <a:pt x="11334" y="51146"/>
                  </a:cubicBezTo>
                  <a:cubicBezTo>
                    <a:pt x="11248" y="51146"/>
                    <a:pt x="11159" y="51154"/>
                    <a:pt x="11065" y="51172"/>
                  </a:cubicBezTo>
                  <a:lnTo>
                    <a:pt x="11039" y="51172"/>
                  </a:lnTo>
                  <a:lnTo>
                    <a:pt x="8712" y="50396"/>
                  </a:lnTo>
                  <a:cubicBezTo>
                    <a:pt x="9591" y="50138"/>
                    <a:pt x="10754" y="50241"/>
                    <a:pt x="11323" y="49491"/>
                  </a:cubicBezTo>
                  <a:close/>
                  <a:moveTo>
                    <a:pt x="87608" y="49078"/>
                  </a:moveTo>
                  <a:lnTo>
                    <a:pt x="87608" y="49078"/>
                  </a:lnTo>
                  <a:cubicBezTo>
                    <a:pt x="87763" y="49181"/>
                    <a:pt x="87918" y="49310"/>
                    <a:pt x="88099" y="49388"/>
                  </a:cubicBezTo>
                  <a:cubicBezTo>
                    <a:pt x="87608" y="49647"/>
                    <a:pt x="87272" y="50034"/>
                    <a:pt x="86806" y="50319"/>
                  </a:cubicBezTo>
                  <a:cubicBezTo>
                    <a:pt x="85746" y="50525"/>
                    <a:pt x="86625" y="51559"/>
                    <a:pt x="85669" y="51818"/>
                  </a:cubicBezTo>
                  <a:cubicBezTo>
                    <a:pt x="85591" y="51818"/>
                    <a:pt x="85540" y="51844"/>
                    <a:pt x="85488" y="51844"/>
                  </a:cubicBezTo>
                  <a:cubicBezTo>
                    <a:pt x="85229" y="51559"/>
                    <a:pt x="85023" y="51249"/>
                    <a:pt x="85152" y="50861"/>
                  </a:cubicBezTo>
                  <a:cubicBezTo>
                    <a:pt x="85979" y="50577"/>
                    <a:pt x="85333" y="50319"/>
                    <a:pt x="85152" y="50060"/>
                  </a:cubicBezTo>
                  <a:cubicBezTo>
                    <a:pt x="85384" y="49983"/>
                    <a:pt x="85540" y="49853"/>
                    <a:pt x="85643" y="49672"/>
                  </a:cubicBezTo>
                  <a:cubicBezTo>
                    <a:pt x="85695" y="49672"/>
                    <a:pt x="85746" y="49684"/>
                    <a:pt x="85798" y="49684"/>
                  </a:cubicBezTo>
                  <a:cubicBezTo>
                    <a:pt x="85824" y="49684"/>
                    <a:pt x="85850" y="49681"/>
                    <a:pt x="85876" y="49672"/>
                  </a:cubicBezTo>
                  <a:cubicBezTo>
                    <a:pt x="86031" y="49647"/>
                    <a:pt x="86160" y="49621"/>
                    <a:pt x="86289" y="49543"/>
                  </a:cubicBezTo>
                  <a:lnTo>
                    <a:pt x="86289" y="49543"/>
                  </a:lnTo>
                  <a:cubicBezTo>
                    <a:pt x="86263" y="49621"/>
                    <a:pt x="86263" y="49672"/>
                    <a:pt x="86315" y="49724"/>
                  </a:cubicBezTo>
                  <a:cubicBezTo>
                    <a:pt x="86502" y="49746"/>
                    <a:pt x="86678" y="49759"/>
                    <a:pt x="86836" y="49759"/>
                  </a:cubicBezTo>
                  <a:cubicBezTo>
                    <a:pt x="87421" y="49759"/>
                    <a:pt x="87770" y="49586"/>
                    <a:pt x="87608" y="49078"/>
                  </a:cubicBezTo>
                  <a:close/>
                  <a:moveTo>
                    <a:pt x="72744" y="51689"/>
                  </a:moveTo>
                  <a:lnTo>
                    <a:pt x="75018" y="52025"/>
                  </a:lnTo>
                  <a:cubicBezTo>
                    <a:pt x="75018" y="52076"/>
                    <a:pt x="74993" y="52128"/>
                    <a:pt x="75018" y="52154"/>
                  </a:cubicBezTo>
                  <a:cubicBezTo>
                    <a:pt x="75355" y="52800"/>
                    <a:pt x="76156" y="52930"/>
                    <a:pt x="76906" y="53136"/>
                  </a:cubicBezTo>
                  <a:cubicBezTo>
                    <a:pt x="78043" y="53317"/>
                    <a:pt x="79387" y="53240"/>
                    <a:pt x="80085" y="54067"/>
                  </a:cubicBezTo>
                  <a:cubicBezTo>
                    <a:pt x="79930" y="54144"/>
                    <a:pt x="79775" y="54248"/>
                    <a:pt x="79646" y="54403"/>
                  </a:cubicBezTo>
                  <a:cubicBezTo>
                    <a:pt x="79646" y="54455"/>
                    <a:pt x="79646" y="54506"/>
                    <a:pt x="79646" y="54558"/>
                  </a:cubicBezTo>
                  <a:cubicBezTo>
                    <a:pt x="79605" y="54557"/>
                    <a:pt x="79564" y="54557"/>
                    <a:pt x="79523" y="54557"/>
                  </a:cubicBezTo>
                  <a:cubicBezTo>
                    <a:pt x="79005" y="54557"/>
                    <a:pt x="78477" y="54626"/>
                    <a:pt x="77965" y="54626"/>
                  </a:cubicBezTo>
                  <a:cubicBezTo>
                    <a:pt x="77391" y="54626"/>
                    <a:pt x="76837" y="54539"/>
                    <a:pt x="76337" y="54170"/>
                  </a:cubicBezTo>
                  <a:cubicBezTo>
                    <a:pt x="75765" y="53916"/>
                    <a:pt x="75054" y="53107"/>
                    <a:pt x="74660" y="53107"/>
                  </a:cubicBezTo>
                  <a:cubicBezTo>
                    <a:pt x="74573" y="53107"/>
                    <a:pt x="74501" y="53146"/>
                    <a:pt x="74450" y="53240"/>
                  </a:cubicBezTo>
                  <a:cubicBezTo>
                    <a:pt x="73887" y="54253"/>
                    <a:pt x="73290" y="54578"/>
                    <a:pt x="72681" y="54578"/>
                  </a:cubicBezTo>
                  <a:cubicBezTo>
                    <a:pt x="71610" y="54578"/>
                    <a:pt x="70498" y="53573"/>
                    <a:pt x="69461" y="53524"/>
                  </a:cubicBezTo>
                  <a:lnTo>
                    <a:pt x="68969" y="51999"/>
                  </a:lnTo>
                  <a:cubicBezTo>
                    <a:pt x="69082" y="51849"/>
                    <a:pt x="69243" y="51807"/>
                    <a:pt x="69420" y="51807"/>
                  </a:cubicBezTo>
                  <a:cubicBezTo>
                    <a:pt x="69633" y="51807"/>
                    <a:pt x="69870" y="51867"/>
                    <a:pt x="70078" y="51867"/>
                  </a:cubicBezTo>
                  <a:cubicBezTo>
                    <a:pt x="70173" y="51867"/>
                    <a:pt x="70262" y="51854"/>
                    <a:pt x="70340" y="51818"/>
                  </a:cubicBezTo>
                  <a:cubicBezTo>
                    <a:pt x="70365" y="51818"/>
                    <a:pt x="70417" y="51844"/>
                    <a:pt x="70443" y="51844"/>
                  </a:cubicBezTo>
                  <a:cubicBezTo>
                    <a:pt x="70838" y="52035"/>
                    <a:pt x="71234" y="52168"/>
                    <a:pt x="71625" y="52168"/>
                  </a:cubicBezTo>
                  <a:cubicBezTo>
                    <a:pt x="71976" y="52168"/>
                    <a:pt x="72324" y="52061"/>
                    <a:pt x="72666" y="51792"/>
                  </a:cubicBezTo>
                  <a:cubicBezTo>
                    <a:pt x="72692" y="51766"/>
                    <a:pt x="72718" y="51740"/>
                    <a:pt x="72744" y="51689"/>
                  </a:cubicBezTo>
                  <a:close/>
                  <a:moveTo>
                    <a:pt x="75122" y="56238"/>
                  </a:moveTo>
                  <a:cubicBezTo>
                    <a:pt x="75122" y="56238"/>
                    <a:pt x="75148" y="56238"/>
                    <a:pt x="75148" y="56264"/>
                  </a:cubicBezTo>
                  <a:cubicBezTo>
                    <a:pt x="75355" y="56342"/>
                    <a:pt x="75587" y="56290"/>
                    <a:pt x="75768" y="56342"/>
                  </a:cubicBezTo>
                  <a:cubicBezTo>
                    <a:pt x="75725" y="56346"/>
                    <a:pt x="75684" y="56349"/>
                    <a:pt x="75642" y="56349"/>
                  </a:cubicBezTo>
                  <a:cubicBezTo>
                    <a:pt x="75459" y="56349"/>
                    <a:pt x="75286" y="56306"/>
                    <a:pt x="75096" y="56264"/>
                  </a:cubicBezTo>
                  <a:cubicBezTo>
                    <a:pt x="75096" y="56264"/>
                    <a:pt x="75122" y="56264"/>
                    <a:pt x="75122" y="56238"/>
                  </a:cubicBezTo>
                  <a:close/>
                  <a:moveTo>
                    <a:pt x="35519" y="55644"/>
                  </a:moveTo>
                  <a:cubicBezTo>
                    <a:pt x="35853" y="55702"/>
                    <a:pt x="36187" y="55735"/>
                    <a:pt x="36521" y="55735"/>
                  </a:cubicBezTo>
                  <a:cubicBezTo>
                    <a:pt x="36781" y="55735"/>
                    <a:pt x="37042" y="55715"/>
                    <a:pt x="37303" y="55670"/>
                  </a:cubicBezTo>
                  <a:cubicBezTo>
                    <a:pt x="37303" y="55799"/>
                    <a:pt x="37303" y="55902"/>
                    <a:pt x="37329" y="56032"/>
                  </a:cubicBezTo>
                  <a:cubicBezTo>
                    <a:pt x="37380" y="56393"/>
                    <a:pt x="37535" y="56704"/>
                    <a:pt x="37742" y="57040"/>
                  </a:cubicBezTo>
                  <a:cubicBezTo>
                    <a:pt x="37251" y="57040"/>
                    <a:pt x="36837" y="57324"/>
                    <a:pt x="36424" y="57557"/>
                  </a:cubicBezTo>
                  <a:cubicBezTo>
                    <a:pt x="36165" y="57738"/>
                    <a:pt x="35881" y="57867"/>
                    <a:pt x="35597" y="57996"/>
                  </a:cubicBezTo>
                  <a:cubicBezTo>
                    <a:pt x="34795" y="57841"/>
                    <a:pt x="34097" y="57427"/>
                    <a:pt x="33296" y="57221"/>
                  </a:cubicBezTo>
                  <a:lnTo>
                    <a:pt x="33244" y="57221"/>
                  </a:lnTo>
                  <a:cubicBezTo>
                    <a:pt x="33296" y="56316"/>
                    <a:pt x="34795" y="56574"/>
                    <a:pt x="35286" y="56006"/>
                  </a:cubicBezTo>
                  <a:cubicBezTo>
                    <a:pt x="35390" y="55902"/>
                    <a:pt x="35467" y="55773"/>
                    <a:pt x="35519" y="55644"/>
                  </a:cubicBezTo>
                  <a:close/>
                  <a:moveTo>
                    <a:pt x="18561" y="59676"/>
                  </a:moveTo>
                  <a:cubicBezTo>
                    <a:pt x="18587" y="59702"/>
                    <a:pt x="18587" y="59728"/>
                    <a:pt x="18613" y="59728"/>
                  </a:cubicBezTo>
                  <a:cubicBezTo>
                    <a:pt x="18535" y="59754"/>
                    <a:pt x="18432" y="59780"/>
                    <a:pt x="18329" y="59806"/>
                  </a:cubicBezTo>
                  <a:cubicBezTo>
                    <a:pt x="18406" y="59754"/>
                    <a:pt x="18484" y="59728"/>
                    <a:pt x="18561" y="59676"/>
                  </a:cubicBezTo>
                  <a:close/>
                  <a:moveTo>
                    <a:pt x="34950" y="64976"/>
                  </a:moveTo>
                  <a:cubicBezTo>
                    <a:pt x="34950" y="65260"/>
                    <a:pt x="35054" y="65467"/>
                    <a:pt x="35183" y="65622"/>
                  </a:cubicBezTo>
                  <a:cubicBezTo>
                    <a:pt x="34588" y="65622"/>
                    <a:pt x="34020" y="65519"/>
                    <a:pt x="33477" y="65208"/>
                  </a:cubicBezTo>
                  <a:cubicBezTo>
                    <a:pt x="33373" y="65183"/>
                    <a:pt x="33270" y="65157"/>
                    <a:pt x="33167" y="65157"/>
                  </a:cubicBezTo>
                  <a:cubicBezTo>
                    <a:pt x="33193" y="65079"/>
                    <a:pt x="33218" y="65027"/>
                    <a:pt x="33244" y="64976"/>
                  </a:cubicBezTo>
                  <a:cubicBezTo>
                    <a:pt x="33322" y="65027"/>
                    <a:pt x="33399" y="65079"/>
                    <a:pt x="33477" y="65131"/>
                  </a:cubicBezTo>
                  <a:cubicBezTo>
                    <a:pt x="33702" y="65195"/>
                    <a:pt x="33918" y="65233"/>
                    <a:pt x="34125" y="65233"/>
                  </a:cubicBezTo>
                  <a:cubicBezTo>
                    <a:pt x="34418" y="65233"/>
                    <a:pt x="34693" y="65157"/>
                    <a:pt x="34950" y="64976"/>
                  </a:cubicBezTo>
                  <a:close/>
                  <a:moveTo>
                    <a:pt x="26911" y="66165"/>
                  </a:moveTo>
                  <a:lnTo>
                    <a:pt x="27040" y="66242"/>
                  </a:lnTo>
                  <a:cubicBezTo>
                    <a:pt x="26988" y="66242"/>
                    <a:pt x="26937" y="66217"/>
                    <a:pt x="26885" y="66191"/>
                  </a:cubicBezTo>
                  <a:cubicBezTo>
                    <a:pt x="26885" y="66191"/>
                    <a:pt x="26911" y="66191"/>
                    <a:pt x="26911" y="66165"/>
                  </a:cubicBezTo>
                  <a:close/>
                  <a:moveTo>
                    <a:pt x="38488" y="1"/>
                  </a:moveTo>
                  <a:cubicBezTo>
                    <a:pt x="38385" y="1"/>
                    <a:pt x="38274" y="5"/>
                    <a:pt x="38156" y="14"/>
                  </a:cubicBezTo>
                  <a:lnTo>
                    <a:pt x="37975" y="453"/>
                  </a:lnTo>
                  <a:cubicBezTo>
                    <a:pt x="37716" y="1229"/>
                    <a:pt x="38104" y="2030"/>
                    <a:pt x="37665" y="2780"/>
                  </a:cubicBezTo>
                  <a:cubicBezTo>
                    <a:pt x="37716" y="2883"/>
                    <a:pt x="37665" y="2961"/>
                    <a:pt x="37535" y="2987"/>
                  </a:cubicBezTo>
                  <a:cubicBezTo>
                    <a:pt x="37458" y="3762"/>
                    <a:pt x="38311" y="4150"/>
                    <a:pt x="38725" y="4719"/>
                  </a:cubicBezTo>
                  <a:cubicBezTo>
                    <a:pt x="38052" y="5804"/>
                    <a:pt x="40301" y="6270"/>
                    <a:pt x="39784" y="7330"/>
                  </a:cubicBezTo>
                  <a:cubicBezTo>
                    <a:pt x="39681" y="7511"/>
                    <a:pt x="39681" y="7717"/>
                    <a:pt x="39810" y="7898"/>
                  </a:cubicBezTo>
                  <a:lnTo>
                    <a:pt x="39319" y="8570"/>
                  </a:lnTo>
                  <a:cubicBezTo>
                    <a:pt x="39164" y="8570"/>
                    <a:pt x="39035" y="8596"/>
                    <a:pt x="38905" y="8622"/>
                  </a:cubicBezTo>
                  <a:cubicBezTo>
                    <a:pt x="38828" y="8234"/>
                    <a:pt x="38569" y="7950"/>
                    <a:pt x="38027" y="7821"/>
                  </a:cubicBezTo>
                  <a:cubicBezTo>
                    <a:pt x="37745" y="7611"/>
                    <a:pt x="37505" y="7533"/>
                    <a:pt x="37291" y="7533"/>
                  </a:cubicBezTo>
                  <a:cubicBezTo>
                    <a:pt x="36740" y="7533"/>
                    <a:pt x="36358" y="8052"/>
                    <a:pt x="35855" y="8183"/>
                  </a:cubicBezTo>
                  <a:lnTo>
                    <a:pt x="36372" y="8984"/>
                  </a:lnTo>
                  <a:lnTo>
                    <a:pt x="36346" y="8958"/>
                  </a:lnTo>
                  <a:cubicBezTo>
                    <a:pt x="35586" y="8978"/>
                    <a:pt x="34934" y="9432"/>
                    <a:pt x="34186" y="9432"/>
                  </a:cubicBezTo>
                  <a:cubicBezTo>
                    <a:pt x="33968" y="9432"/>
                    <a:pt x="33742" y="9393"/>
                    <a:pt x="33503" y="9294"/>
                  </a:cubicBezTo>
                  <a:cubicBezTo>
                    <a:pt x="33477" y="9217"/>
                    <a:pt x="33425" y="9139"/>
                    <a:pt x="33348" y="9062"/>
                  </a:cubicBezTo>
                  <a:cubicBezTo>
                    <a:pt x="33425" y="9062"/>
                    <a:pt x="33477" y="9036"/>
                    <a:pt x="33554" y="9010"/>
                  </a:cubicBezTo>
                  <a:cubicBezTo>
                    <a:pt x="33813" y="8441"/>
                    <a:pt x="33348" y="8053"/>
                    <a:pt x="32856" y="7692"/>
                  </a:cubicBezTo>
                  <a:cubicBezTo>
                    <a:pt x="32159" y="7330"/>
                    <a:pt x="31383" y="7226"/>
                    <a:pt x="30556" y="7226"/>
                  </a:cubicBezTo>
                  <a:cubicBezTo>
                    <a:pt x="29935" y="6735"/>
                    <a:pt x="31176" y="6115"/>
                    <a:pt x="30401" y="5649"/>
                  </a:cubicBezTo>
                  <a:lnTo>
                    <a:pt x="29832" y="5262"/>
                  </a:lnTo>
                  <a:cubicBezTo>
                    <a:pt x="29692" y="5229"/>
                    <a:pt x="29567" y="5214"/>
                    <a:pt x="29452" y="5214"/>
                  </a:cubicBezTo>
                  <a:cubicBezTo>
                    <a:pt x="28566" y="5214"/>
                    <a:pt x="28329" y="6081"/>
                    <a:pt x="27505" y="6218"/>
                  </a:cubicBezTo>
                  <a:cubicBezTo>
                    <a:pt x="27526" y="5227"/>
                    <a:pt x="27039" y="4378"/>
                    <a:pt x="26034" y="4378"/>
                  </a:cubicBezTo>
                  <a:cubicBezTo>
                    <a:pt x="25754" y="4378"/>
                    <a:pt x="25435" y="4443"/>
                    <a:pt x="25076" y="4589"/>
                  </a:cubicBezTo>
                  <a:cubicBezTo>
                    <a:pt x="24429" y="4874"/>
                    <a:pt x="22878" y="6011"/>
                    <a:pt x="23421" y="7252"/>
                  </a:cubicBezTo>
                  <a:cubicBezTo>
                    <a:pt x="23757" y="7511"/>
                    <a:pt x="24197" y="7640"/>
                    <a:pt x="24662" y="7743"/>
                  </a:cubicBezTo>
                  <a:cubicBezTo>
                    <a:pt x="22956" y="10509"/>
                    <a:pt x="26084" y="10070"/>
                    <a:pt x="28048" y="10380"/>
                  </a:cubicBezTo>
                  <a:cubicBezTo>
                    <a:pt x="28126" y="10328"/>
                    <a:pt x="28178" y="10277"/>
                    <a:pt x="28255" y="10199"/>
                  </a:cubicBezTo>
                  <a:cubicBezTo>
                    <a:pt x="29289" y="10354"/>
                    <a:pt x="29651" y="10794"/>
                    <a:pt x="29186" y="11543"/>
                  </a:cubicBezTo>
                  <a:cubicBezTo>
                    <a:pt x="29482" y="11770"/>
                    <a:pt x="29825" y="11855"/>
                    <a:pt x="30192" y="11855"/>
                  </a:cubicBezTo>
                  <a:cubicBezTo>
                    <a:pt x="30369" y="11855"/>
                    <a:pt x="30552" y="11835"/>
                    <a:pt x="30737" y="11802"/>
                  </a:cubicBezTo>
                  <a:cubicBezTo>
                    <a:pt x="30866" y="11698"/>
                    <a:pt x="30969" y="11595"/>
                    <a:pt x="31073" y="11492"/>
                  </a:cubicBezTo>
                  <a:lnTo>
                    <a:pt x="32159" y="12345"/>
                  </a:lnTo>
                  <a:cubicBezTo>
                    <a:pt x="32003" y="12345"/>
                    <a:pt x="31822" y="12396"/>
                    <a:pt x="31667" y="12422"/>
                  </a:cubicBezTo>
                  <a:lnTo>
                    <a:pt x="30427" y="12474"/>
                  </a:lnTo>
                  <a:lnTo>
                    <a:pt x="28100" y="11879"/>
                  </a:lnTo>
                  <a:lnTo>
                    <a:pt x="27014" y="11905"/>
                  </a:lnTo>
                  <a:cubicBezTo>
                    <a:pt x="26422" y="11763"/>
                    <a:pt x="25970" y="11702"/>
                    <a:pt x="25627" y="11702"/>
                  </a:cubicBezTo>
                  <a:cubicBezTo>
                    <a:pt x="23903" y="11702"/>
                    <a:pt x="24921" y="13262"/>
                    <a:pt x="24662" y="14102"/>
                  </a:cubicBezTo>
                  <a:cubicBezTo>
                    <a:pt x="24662" y="14792"/>
                    <a:pt x="24229" y="14985"/>
                    <a:pt x="23640" y="14985"/>
                  </a:cubicBezTo>
                  <a:cubicBezTo>
                    <a:pt x="23390" y="14985"/>
                    <a:pt x="23112" y="14950"/>
                    <a:pt x="22827" y="14904"/>
                  </a:cubicBezTo>
                  <a:lnTo>
                    <a:pt x="22206" y="15731"/>
                  </a:lnTo>
                  <a:cubicBezTo>
                    <a:pt x="21689" y="16377"/>
                    <a:pt x="20345" y="15912"/>
                    <a:pt x="19854" y="16610"/>
                  </a:cubicBezTo>
                  <a:cubicBezTo>
                    <a:pt x="18690" y="16558"/>
                    <a:pt x="17476" y="16662"/>
                    <a:pt x="16416" y="16119"/>
                  </a:cubicBezTo>
                  <a:cubicBezTo>
                    <a:pt x="17863" y="14800"/>
                    <a:pt x="15278" y="14878"/>
                    <a:pt x="15097" y="14128"/>
                  </a:cubicBezTo>
                  <a:cubicBezTo>
                    <a:pt x="16416" y="11853"/>
                    <a:pt x="13650" y="12370"/>
                    <a:pt x="12202" y="11957"/>
                  </a:cubicBezTo>
                  <a:cubicBezTo>
                    <a:pt x="12305" y="11543"/>
                    <a:pt x="13365" y="11698"/>
                    <a:pt x="13262" y="11130"/>
                  </a:cubicBezTo>
                  <a:cubicBezTo>
                    <a:pt x="13159" y="10664"/>
                    <a:pt x="12564" y="10768"/>
                    <a:pt x="12124" y="10690"/>
                  </a:cubicBezTo>
                  <a:cubicBezTo>
                    <a:pt x="12228" y="10173"/>
                    <a:pt x="13469" y="10147"/>
                    <a:pt x="13184" y="9475"/>
                  </a:cubicBezTo>
                  <a:cubicBezTo>
                    <a:pt x="12435" y="8726"/>
                    <a:pt x="12176" y="7743"/>
                    <a:pt x="10858" y="7330"/>
                  </a:cubicBezTo>
                  <a:cubicBezTo>
                    <a:pt x="10690" y="7304"/>
                    <a:pt x="10541" y="7292"/>
                    <a:pt x="10409" y="7292"/>
                  </a:cubicBezTo>
                  <a:cubicBezTo>
                    <a:pt x="9728" y="7292"/>
                    <a:pt x="9517" y="7619"/>
                    <a:pt x="9669" y="8183"/>
                  </a:cubicBezTo>
                  <a:cubicBezTo>
                    <a:pt x="9720" y="8312"/>
                    <a:pt x="9720" y="8415"/>
                    <a:pt x="9720" y="8545"/>
                  </a:cubicBezTo>
                  <a:cubicBezTo>
                    <a:pt x="10108" y="9113"/>
                    <a:pt x="9643" y="9785"/>
                    <a:pt x="10237" y="10328"/>
                  </a:cubicBezTo>
                  <a:lnTo>
                    <a:pt x="10212" y="10742"/>
                  </a:lnTo>
                  <a:lnTo>
                    <a:pt x="10832" y="11181"/>
                  </a:lnTo>
                  <a:cubicBezTo>
                    <a:pt x="11065" y="12189"/>
                    <a:pt x="10677" y="13249"/>
                    <a:pt x="11504" y="14154"/>
                  </a:cubicBezTo>
                  <a:cubicBezTo>
                    <a:pt x="11504" y="14154"/>
                    <a:pt x="11504" y="14180"/>
                    <a:pt x="11504" y="14180"/>
                  </a:cubicBezTo>
                  <a:lnTo>
                    <a:pt x="12254" y="14955"/>
                  </a:lnTo>
                  <a:lnTo>
                    <a:pt x="12771" y="15860"/>
                  </a:lnTo>
                  <a:cubicBezTo>
                    <a:pt x="11633" y="16713"/>
                    <a:pt x="8893" y="16998"/>
                    <a:pt x="10496" y="18885"/>
                  </a:cubicBezTo>
                  <a:lnTo>
                    <a:pt x="11090" y="19712"/>
                  </a:lnTo>
                  <a:lnTo>
                    <a:pt x="10987" y="21004"/>
                  </a:lnTo>
                  <a:lnTo>
                    <a:pt x="10573" y="21496"/>
                  </a:lnTo>
                  <a:cubicBezTo>
                    <a:pt x="11478" y="23228"/>
                    <a:pt x="8402" y="21780"/>
                    <a:pt x="8583" y="23021"/>
                  </a:cubicBezTo>
                  <a:cubicBezTo>
                    <a:pt x="8790" y="23253"/>
                    <a:pt x="9798" y="23021"/>
                    <a:pt x="10031" y="23874"/>
                  </a:cubicBezTo>
                  <a:cubicBezTo>
                    <a:pt x="9825" y="23844"/>
                    <a:pt x="9641" y="23830"/>
                    <a:pt x="9475" y="23830"/>
                  </a:cubicBezTo>
                  <a:cubicBezTo>
                    <a:pt x="8347" y="23830"/>
                    <a:pt x="8089" y="24484"/>
                    <a:pt x="8066" y="25296"/>
                  </a:cubicBezTo>
                  <a:cubicBezTo>
                    <a:pt x="6670" y="26019"/>
                    <a:pt x="6101" y="27493"/>
                    <a:pt x="3956" y="27596"/>
                  </a:cubicBezTo>
                  <a:cubicBezTo>
                    <a:pt x="3775" y="27596"/>
                    <a:pt x="3568" y="27596"/>
                    <a:pt x="3361" y="27622"/>
                  </a:cubicBezTo>
                  <a:cubicBezTo>
                    <a:pt x="1086" y="28087"/>
                    <a:pt x="3103" y="29432"/>
                    <a:pt x="2198" y="30181"/>
                  </a:cubicBezTo>
                  <a:cubicBezTo>
                    <a:pt x="2095" y="30311"/>
                    <a:pt x="2069" y="30440"/>
                    <a:pt x="2172" y="30569"/>
                  </a:cubicBezTo>
                  <a:cubicBezTo>
                    <a:pt x="621" y="31577"/>
                    <a:pt x="1" y="32715"/>
                    <a:pt x="1138" y="34033"/>
                  </a:cubicBezTo>
                  <a:lnTo>
                    <a:pt x="1267" y="34472"/>
                  </a:lnTo>
                  <a:cubicBezTo>
                    <a:pt x="1319" y="35093"/>
                    <a:pt x="880" y="35791"/>
                    <a:pt x="1810" y="36230"/>
                  </a:cubicBezTo>
                  <a:cubicBezTo>
                    <a:pt x="2017" y="36334"/>
                    <a:pt x="2224" y="36437"/>
                    <a:pt x="2405" y="36540"/>
                  </a:cubicBezTo>
                  <a:lnTo>
                    <a:pt x="2431" y="36540"/>
                  </a:lnTo>
                  <a:cubicBezTo>
                    <a:pt x="2663" y="36954"/>
                    <a:pt x="2948" y="37393"/>
                    <a:pt x="3051" y="37833"/>
                  </a:cubicBezTo>
                  <a:cubicBezTo>
                    <a:pt x="2973" y="37936"/>
                    <a:pt x="2870" y="38040"/>
                    <a:pt x="2767" y="38169"/>
                  </a:cubicBezTo>
                  <a:cubicBezTo>
                    <a:pt x="2612" y="38298"/>
                    <a:pt x="2482" y="38479"/>
                    <a:pt x="2353" y="38634"/>
                  </a:cubicBezTo>
                  <a:cubicBezTo>
                    <a:pt x="2275" y="38841"/>
                    <a:pt x="2379" y="38970"/>
                    <a:pt x="2663" y="39022"/>
                  </a:cubicBezTo>
                  <a:lnTo>
                    <a:pt x="2689" y="38996"/>
                  </a:lnTo>
                  <a:cubicBezTo>
                    <a:pt x="2844" y="39306"/>
                    <a:pt x="3154" y="39513"/>
                    <a:pt x="3516" y="39668"/>
                  </a:cubicBezTo>
                  <a:cubicBezTo>
                    <a:pt x="2854" y="40423"/>
                    <a:pt x="3318" y="40483"/>
                    <a:pt x="3883" y="40483"/>
                  </a:cubicBezTo>
                  <a:cubicBezTo>
                    <a:pt x="3990" y="40483"/>
                    <a:pt x="4101" y="40481"/>
                    <a:pt x="4208" y="40481"/>
                  </a:cubicBezTo>
                  <a:cubicBezTo>
                    <a:pt x="4330" y="40481"/>
                    <a:pt x="4447" y="40484"/>
                    <a:pt x="4550" y="40496"/>
                  </a:cubicBezTo>
                  <a:cubicBezTo>
                    <a:pt x="4731" y="40728"/>
                    <a:pt x="4912" y="40935"/>
                    <a:pt x="5274" y="41038"/>
                  </a:cubicBezTo>
                  <a:cubicBezTo>
                    <a:pt x="5512" y="41084"/>
                    <a:pt x="5750" y="41110"/>
                    <a:pt x="5986" y="41110"/>
                  </a:cubicBezTo>
                  <a:cubicBezTo>
                    <a:pt x="6416" y="41110"/>
                    <a:pt x="6838" y="41023"/>
                    <a:pt x="7239" y="40806"/>
                  </a:cubicBezTo>
                  <a:cubicBezTo>
                    <a:pt x="7523" y="40573"/>
                    <a:pt x="7678" y="40289"/>
                    <a:pt x="7730" y="39953"/>
                  </a:cubicBezTo>
                  <a:cubicBezTo>
                    <a:pt x="7730" y="39927"/>
                    <a:pt x="7704" y="39875"/>
                    <a:pt x="7704" y="39823"/>
                  </a:cubicBezTo>
                  <a:cubicBezTo>
                    <a:pt x="8195" y="39772"/>
                    <a:pt x="8686" y="39694"/>
                    <a:pt x="9048" y="39358"/>
                  </a:cubicBezTo>
                  <a:cubicBezTo>
                    <a:pt x="9175" y="39341"/>
                    <a:pt x="9293" y="39333"/>
                    <a:pt x="9403" y="39333"/>
                  </a:cubicBezTo>
                  <a:cubicBezTo>
                    <a:pt x="10121" y="39333"/>
                    <a:pt x="10496" y="39675"/>
                    <a:pt x="10832" y="40056"/>
                  </a:cubicBezTo>
                  <a:cubicBezTo>
                    <a:pt x="10780" y="40056"/>
                    <a:pt x="10754" y="40082"/>
                    <a:pt x="10703" y="40082"/>
                  </a:cubicBezTo>
                  <a:cubicBezTo>
                    <a:pt x="10542" y="40066"/>
                    <a:pt x="10387" y="40058"/>
                    <a:pt x="10237" y="40058"/>
                  </a:cubicBezTo>
                  <a:cubicBezTo>
                    <a:pt x="8718" y="40058"/>
                    <a:pt x="7698" y="40845"/>
                    <a:pt x="6593" y="41504"/>
                  </a:cubicBezTo>
                  <a:lnTo>
                    <a:pt x="6670" y="41607"/>
                  </a:lnTo>
                  <a:lnTo>
                    <a:pt x="4809" y="42383"/>
                  </a:lnTo>
                  <a:lnTo>
                    <a:pt x="3258" y="42977"/>
                  </a:lnTo>
                  <a:cubicBezTo>
                    <a:pt x="2741" y="42977"/>
                    <a:pt x="2275" y="43003"/>
                    <a:pt x="1836" y="43029"/>
                  </a:cubicBezTo>
                  <a:cubicBezTo>
                    <a:pt x="1784" y="43520"/>
                    <a:pt x="1061" y="44140"/>
                    <a:pt x="2198" y="44399"/>
                  </a:cubicBezTo>
                  <a:cubicBezTo>
                    <a:pt x="1888" y="44502"/>
                    <a:pt x="1629" y="44657"/>
                    <a:pt x="1397" y="44787"/>
                  </a:cubicBezTo>
                  <a:cubicBezTo>
                    <a:pt x="1267" y="44942"/>
                    <a:pt x="1216" y="45071"/>
                    <a:pt x="1138" y="45226"/>
                  </a:cubicBezTo>
                  <a:cubicBezTo>
                    <a:pt x="1061" y="45536"/>
                    <a:pt x="983" y="45898"/>
                    <a:pt x="983" y="46260"/>
                  </a:cubicBezTo>
                  <a:cubicBezTo>
                    <a:pt x="983" y="46932"/>
                    <a:pt x="1319" y="47579"/>
                    <a:pt x="1474" y="48302"/>
                  </a:cubicBezTo>
                  <a:cubicBezTo>
                    <a:pt x="1474" y="48302"/>
                    <a:pt x="1474" y="48302"/>
                    <a:pt x="1448" y="48328"/>
                  </a:cubicBezTo>
                  <a:cubicBezTo>
                    <a:pt x="1448" y="48483"/>
                    <a:pt x="1397" y="48690"/>
                    <a:pt x="1397" y="48871"/>
                  </a:cubicBezTo>
                  <a:cubicBezTo>
                    <a:pt x="1371" y="49052"/>
                    <a:pt x="1397" y="49259"/>
                    <a:pt x="1448" y="49440"/>
                  </a:cubicBezTo>
                  <a:cubicBezTo>
                    <a:pt x="1500" y="49543"/>
                    <a:pt x="1526" y="49621"/>
                    <a:pt x="1474" y="49724"/>
                  </a:cubicBezTo>
                  <a:cubicBezTo>
                    <a:pt x="1888" y="50370"/>
                    <a:pt x="1552" y="51094"/>
                    <a:pt x="1629" y="51792"/>
                  </a:cubicBezTo>
                  <a:cubicBezTo>
                    <a:pt x="1681" y="52283"/>
                    <a:pt x="1758" y="52723"/>
                    <a:pt x="1862" y="53085"/>
                  </a:cubicBezTo>
                  <a:cubicBezTo>
                    <a:pt x="1914" y="53266"/>
                    <a:pt x="1965" y="53447"/>
                    <a:pt x="2043" y="53602"/>
                  </a:cubicBezTo>
                  <a:cubicBezTo>
                    <a:pt x="2120" y="53757"/>
                    <a:pt x="2198" y="53886"/>
                    <a:pt x="2172" y="54041"/>
                  </a:cubicBezTo>
                  <a:cubicBezTo>
                    <a:pt x="2172" y="54196"/>
                    <a:pt x="2172" y="54325"/>
                    <a:pt x="2146" y="54455"/>
                  </a:cubicBezTo>
                  <a:cubicBezTo>
                    <a:pt x="2146" y="54584"/>
                    <a:pt x="2017" y="54687"/>
                    <a:pt x="2224" y="54791"/>
                  </a:cubicBezTo>
                  <a:cubicBezTo>
                    <a:pt x="2379" y="54868"/>
                    <a:pt x="2534" y="54972"/>
                    <a:pt x="2715" y="55049"/>
                  </a:cubicBezTo>
                  <a:cubicBezTo>
                    <a:pt x="2896" y="55101"/>
                    <a:pt x="3077" y="55178"/>
                    <a:pt x="3361" y="55230"/>
                  </a:cubicBezTo>
                  <a:lnTo>
                    <a:pt x="4731" y="55127"/>
                  </a:lnTo>
                  <a:lnTo>
                    <a:pt x="5817" y="55230"/>
                  </a:lnTo>
                  <a:cubicBezTo>
                    <a:pt x="6618" y="55359"/>
                    <a:pt x="7627" y="55204"/>
                    <a:pt x="8118" y="55980"/>
                  </a:cubicBezTo>
                  <a:lnTo>
                    <a:pt x="8092" y="55980"/>
                  </a:lnTo>
                  <a:cubicBezTo>
                    <a:pt x="8273" y="56135"/>
                    <a:pt x="8454" y="56187"/>
                    <a:pt x="8661" y="56213"/>
                  </a:cubicBezTo>
                  <a:cubicBezTo>
                    <a:pt x="8195" y="56419"/>
                    <a:pt x="7833" y="56678"/>
                    <a:pt x="8118" y="57272"/>
                  </a:cubicBezTo>
                  <a:cubicBezTo>
                    <a:pt x="9669" y="58125"/>
                    <a:pt x="8169" y="59857"/>
                    <a:pt x="9746" y="60710"/>
                  </a:cubicBezTo>
                  <a:lnTo>
                    <a:pt x="10780" y="62365"/>
                  </a:lnTo>
                  <a:cubicBezTo>
                    <a:pt x="10573" y="62623"/>
                    <a:pt x="10522" y="62908"/>
                    <a:pt x="10703" y="63192"/>
                  </a:cubicBezTo>
                  <a:cubicBezTo>
                    <a:pt x="10832" y="63192"/>
                    <a:pt x="10935" y="63218"/>
                    <a:pt x="11039" y="63218"/>
                  </a:cubicBezTo>
                  <a:cubicBezTo>
                    <a:pt x="10987" y="63244"/>
                    <a:pt x="10961" y="63244"/>
                    <a:pt x="10910" y="63244"/>
                  </a:cubicBezTo>
                  <a:cubicBezTo>
                    <a:pt x="10703" y="63864"/>
                    <a:pt x="10961" y="64252"/>
                    <a:pt x="11633" y="64459"/>
                  </a:cubicBezTo>
                  <a:cubicBezTo>
                    <a:pt x="11814" y="64588"/>
                    <a:pt x="11995" y="64691"/>
                    <a:pt x="12254" y="64769"/>
                  </a:cubicBezTo>
                  <a:lnTo>
                    <a:pt x="12538" y="64769"/>
                  </a:lnTo>
                  <a:lnTo>
                    <a:pt x="13572" y="65234"/>
                  </a:lnTo>
                  <a:cubicBezTo>
                    <a:pt x="13546" y="65260"/>
                    <a:pt x="13520" y="65286"/>
                    <a:pt x="13520" y="65312"/>
                  </a:cubicBezTo>
                  <a:cubicBezTo>
                    <a:pt x="13495" y="65493"/>
                    <a:pt x="13546" y="65648"/>
                    <a:pt x="13727" y="65777"/>
                  </a:cubicBezTo>
                  <a:cubicBezTo>
                    <a:pt x="14198" y="65986"/>
                    <a:pt x="14641" y="66069"/>
                    <a:pt x="15067" y="66069"/>
                  </a:cubicBezTo>
                  <a:cubicBezTo>
                    <a:pt x="16632" y="66069"/>
                    <a:pt x="17961" y="64957"/>
                    <a:pt x="19554" y="64957"/>
                  </a:cubicBezTo>
                  <a:cubicBezTo>
                    <a:pt x="19670" y="64957"/>
                    <a:pt x="19787" y="64963"/>
                    <a:pt x="19905" y="64976"/>
                  </a:cubicBezTo>
                  <a:cubicBezTo>
                    <a:pt x="20061" y="65389"/>
                    <a:pt x="19880" y="65906"/>
                    <a:pt x="20526" y="66191"/>
                  </a:cubicBezTo>
                  <a:cubicBezTo>
                    <a:pt x="20526" y="66346"/>
                    <a:pt x="20552" y="66475"/>
                    <a:pt x="20578" y="66604"/>
                  </a:cubicBezTo>
                  <a:cubicBezTo>
                    <a:pt x="21224" y="67457"/>
                    <a:pt x="20422" y="69034"/>
                    <a:pt x="22490" y="69138"/>
                  </a:cubicBezTo>
                  <a:cubicBezTo>
                    <a:pt x="22620" y="69319"/>
                    <a:pt x="22801" y="69448"/>
                    <a:pt x="23059" y="69525"/>
                  </a:cubicBezTo>
                  <a:cubicBezTo>
                    <a:pt x="23460" y="69451"/>
                    <a:pt x="23870" y="69326"/>
                    <a:pt x="24264" y="69326"/>
                  </a:cubicBezTo>
                  <a:cubicBezTo>
                    <a:pt x="24555" y="69326"/>
                    <a:pt x="24838" y="69394"/>
                    <a:pt x="25101" y="69603"/>
                  </a:cubicBezTo>
                  <a:cubicBezTo>
                    <a:pt x="25701" y="70003"/>
                    <a:pt x="26263" y="70441"/>
                    <a:pt x="27083" y="70441"/>
                  </a:cubicBezTo>
                  <a:cubicBezTo>
                    <a:pt x="27216" y="70441"/>
                    <a:pt x="27357" y="70430"/>
                    <a:pt x="27505" y="70404"/>
                  </a:cubicBezTo>
                  <a:lnTo>
                    <a:pt x="27505" y="70404"/>
                  </a:lnTo>
                  <a:lnTo>
                    <a:pt x="27454" y="70482"/>
                  </a:lnTo>
                  <a:cubicBezTo>
                    <a:pt x="27057" y="71415"/>
                    <a:pt x="27132" y="72028"/>
                    <a:pt x="28090" y="72028"/>
                  </a:cubicBezTo>
                  <a:cubicBezTo>
                    <a:pt x="28380" y="72028"/>
                    <a:pt x="28750" y="71972"/>
                    <a:pt x="29212" y="71852"/>
                  </a:cubicBezTo>
                  <a:cubicBezTo>
                    <a:pt x="29806" y="71697"/>
                    <a:pt x="30556" y="71826"/>
                    <a:pt x="31021" y="71361"/>
                  </a:cubicBezTo>
                  <a:cubicBezTo>
                    <a:pt x="31848" y="71361"/>
                    <a:pt x="32365" y="70999"/>
                    <a:pt x="32753" y="70508"/>
                  </a:cubicBezTo>
                  <a:cubicBezTo>
                    <a:pt x="32798" y="70514"/>
                    <a:pt x="32842" y="70517"/>
                    <a:pt x="32884" y="70517"/>
                  </a:cubicBezTo>
                  <a:cubicBezTo>
                    <a:pt x="33012" y="70517"/>
                    <a:pt x="33128" y="70488"/>
                    <a:pt x="33244" y="70430"/>
                  </a:cubicBezTo>
                  <a:lnTo>
                    <a:pt x="34382" y="70430"/>
                  </a:lnTo>
                  <a:cubicBezTo>
                    <a:pt x="34821" y="69965"/>
                    <a:pt x="35571" y="70172"/>
                    <a:pt x="36139" y="70042"/>
                  </a:cubicBezTo>
                  <a:lnTo>
                    <a:pt x="36760" y="70068"/>
                  </a:lnTo>
                  <a:cubicBezTo>
                    <a:pt x="37510" y="69422"/>
                    <a:pt x="38544" y="69732"/>
                    <a:pt x="39448" y="69551"/>
                  </a:cubicBezTo>
                  <a:cubicBezTo>
                    <a:pt x="38829" y="68656"/>
                    <a:pt x="38325" y="68210"/>
                    <a:pt x="37766" y="68210"/>
                  </a:cubicBezTo>
                  <a:cubicBezTo>
                    <a:pt x="37229" y="68210"/>
                    <a:pt x="36641" y="68623"/>
                    <a:pt x="35855" y="69448"/>
                  </a:cubicBezTo>
                  <a:cubicBezTo>
                    <a:pt x="35538" y="69275"/>
                    <a:pt x="35206" y="69207"/>
                    <a:pt x="34857" y="69207"/>
                  </a:cubicBezTo>
                  <a:cubicBezTo>
                    <a:pt x="34579" y="69207"/>
                    <a:pt x="34292" y="69250"/>
                    <a:pt x="33994" y="69319"/>
                  </a:cubicBezTo>
                  <a:cubicBezTo>
                    <a:pt x="33865" y="69396"/>
                    <a:pt x="33735" y="69448"/>
                    <a:pt x="33632" y="69525"/>
                  </a:cubicBezTo>
                  <a:cubicBezTo>
                    <a:pt x="32923" y="68943"/>
                    <a:pt x="32238" y="68335"/>
                    <a:pt x="31044" y="68335"/>
                  </a:cubicBezTo>
                  <a:cubicBezTo>
                    <a:pt x="31019" y="68335"/>
                    <a:pt x="30994" y="68336"/>
                    <a:pt x="30969" y="68336"/>
                  </a:cubicBezTo>
                  <a:cubicBezTo>
                    <a:pt x="30770" y="68395"/>
                    <a:pt x="30554" y="68411"/>
                    <a:pt x="30334" y="68411"/>
                  </a:cubicBezTo>
                  <a:cubicBezTo>
                    <a:pt x="30071" y="68411"/>
                    <a:pt x="29801" y="68388"/>
                    <a:pt x="29548" y="68388"/>
                  </a:cubicBezTo>
                  <a:cubicBezTo>
                    <a:pt x="29522" y="68362"/>
                    <a:pt x="29470" y="68310"/>
                    <a:pt x="29444" y="68259"/>
                  </a:cubicBezTo>
                  <a:cubicBezTo>
                    <a:pt x="29091" y="67679"/>
                    <a:pt x="28640" y="67198"/>
                    <a:pt x="27876" y="67198"/>
                  </a:cubicBezTo>
                  <a:cubicBezTo>
                    <a:pt x="27856" y="67198"/>
                    <a:pt x="27836" y="67198"/>
                    <a:pt x="27816" y="67199"/>
                  </a:cubicBezTo>
                  <a:cubicBezTo>
                    <a:pt x="27790" y="66992"/>
                    <a:pt x="27764" y="66811"/>
                    <a:pt x="27661" y="66630"/>
                  </a:cubicBezTo>
                  <a:lnTo>
                    <a:pt x="27661" y="66630"/>
                  </a:lnTo>
                  <a:cubicBezTo>
                    <a:pt x="27819" y="66673"/>
                    <a:pt x="27972" y="66691"/>
                    <a:pt x="28120" y="66691"/>
                  </a:cubicBezTo>
                  <a:cubicBezTo>
                    <a:pt x="28862" y="66691"/>
                    <a:pt x="29491" y="66238"/>
                    <a:pt x="30246" y="66217"/>
                  </a:cubicBezTo>
                  <a:cubicBezTo>
                    <a:pt x="30271" y="66578"/>
                    <a:pt x="30427" y="66863"/>
                    <a:pt x="30814" y="67070"/>
                  </a:cubicBezTo>
                  <a:cubicBezTo>
                    <a:pt x="30788" y="67225"/>
                    <a:pt x="30814" y="67354"/>
                    <a:pt x="30944" y="67483"/>
                  </a:cubicBezTo>
                  <a:cubicBezTo>
                    <a:pt x="31379" y="67723"/>
                    <a:pt x="31811" y="67805"/>
                    <a:pt x="32240" y="67805"/>
                  </a:cubicBezTo>
                  <a:cubicBezTo>
                    <a:pt x="33192" y="67805"/>
                    <a:pt x="34132" y="67399"/>
                    <a:pt x="35079" y="67399"/>
                  </a:cubicBezTo>
                  <a:cubicBezTo>
                    <a:pt x="35226" y="67399"/>
                    <a:pt x="35372" y="67409"/>
                    <a:pt x="35519" y="67432"/>
                  </a:cubicBezTo>
                  <a:cubicBezTo>
                    <a:pt x="36062" y="66501"/>
                    <a:pt x="37820" y="66656"/>
                    <a:pt x="38363" y="65751"/>
                  </a:cubicBezTo>
                  <a:lnTo>
                    <a:pt x="38492" y="64950"/>
                  </a:lnTo>
                  <a:cubicBezTo>
                    <a:pt x="40818" y="64510"/>
                    <a:pt x="40922" y="61977"/>
                    <a:pt x="43714" y="61977"/>
                  </a:cubicBezTo>
                  <a:lnTo>
                    <a:pt x="44360" y="62778"/>
                  </a:lnTo>
                  <a:cubicBezTo>
                    <a:pt x="44774" y="63399"/>
                    <a:pt x="45084" y="64045"/>
                    <a:pt x="45808" y="64510"/>
                  </a:cubicBezTo>
                  <a:cubicBezTo>
                    <a:pt x="46083" y="64676"/>
                    <a:pt x="46359" y="64828"/>
                    <a:pt x="46662" y="64828"/>
                  </a:cubicBezTo>
                  <a:cubicBezTo>
                    <a:pt x="46786" y="64828"/>
                    <a:pt x="46914" y="64803"/>
                    <a:pt x="47048" y="64743"/>
                  </a:cubicBezTo>
                  <a:cubicBezTo>
                    <a:pt x="47772" y="64381"/>
                    <a:pt x="47178" y="64019"/>
                    <a:pt x="47022" y="63657"/>
                  </a:cubicBezTo>
                  <a:lnTo>
                    <a:pt x="47746" y="63295"/>
                  </a:lnTo>
                  <a:cubicBezTo>
                    <a:pt x="47876" y="63683"/>
                    <a:pt x="48315" y="63709"/>
                    <a:pt x="48754" y="63761"/>
                  </a:cubicBezTo>
                  <a:cubicBezTo>
                    <a:pt x="49039" y="64149"/>
                    <a:pt x="47927" y="64976"/>
                    <a:pt x="49401" y="65002"/>
                  </a:cubicBezTo>
                  <a:cubicBezTo>
                    <a:pt x="49401" y="65157"/>
                    <a:pt x="49427" y="65312"/>
                    <a:pt x="49530" y="65441"/>
                  </a:cubicBezTo>
                  <a:cubicBezTo>
                    <a:pt x="49985" y="65601"/>
                    <a:pt x="50445" y="65661"/>
                    <a:pt x="50906" y="65661"/>
                  </a:cubicBezTo>
                  <a:cubicBezTo>
                    <a:pt x="51415" y="65661"/>
                    <a:pt x="51923" y="65588"/>
                    <a:pt x="52425" y="65493"/>
                  </a:cubicBezTo>
                  <a:cubicBezTo>
                    <a:pt x="53084" y="65200"/>
                    <a:pt x="53765" y="64999"/>
                    <a:pt x="54535" y="64999"/>
                  </a:cubicBezTo>
                  <a:cubicBezTo>
                    <a:pt x="54581" y="64999"/>
                    <a:pt x="54628" y="65000"/>
                    <a:pt x="54674" y="65002"/>
                  </a:cubicBezTo>
                  <a:cubicBezTo>
                    <a:pt x="55243" y="64536"/>
                    <a:pt x="54959" y="64123"/>
                    <a:pt x="54493" y="63735"/>
                  </a:cubicBezTo>
                  <a:cubicBezTo>
                    <a:pt x="54636" y="63706"/>
                    <a:pt x="54795" y="63697"/>
                    <a:pt x="54962" y="63697"/>
                  </a:cubicBezTo>
                  <a:cubicBezTo>
                    <a:pt x="55270" y="63697"/>
                    <a:pt x="55602" y="63729"/>
                    <a:pt x="55901" y="63729"/>
                  </a:cubicBezTo>
                  <a:cubicBezTo>
                    <a:pt x="56469" y="63729"/>
                    <a:pt x="56917" y="63615"/>
                    <a:pt x="56846" y="62959"/>
                  </a:cubicBezTo>
                  <a:cubicBezTo>
                    <a:pt x="56781" y="62507"/>
                    <a:pt x="56342" y="62410"/>
                    <a:pt x="55802" y="62410"/>
                  </a:cubicBezTo>
                  <a:cubicBezTo>
                    <a:pt x="55397" y="62410"/>
                    <a:pt x="54936" y="62465"/>
                    <a:pt x="54535" y="62465"/>
                  </a:cubicBezTo>
                  <a:cubicBezTo>
                    <a:pt x="54401" y="62465"/>
                    <a:pt x="54274" y="62459"/>
                    <a:pt x="54157" y="62442"/>
                  </a:cubicBezTo>
                  <a:cubicBezTo>
                    <a:pt x="54011" y="62425"/>
                    <a:pt x="53861" y="62419"/>
                    <a:pt x="53710" y="62419"/>
                  </a:cubicBezTo>
                  <a:cubicBezTo>
                    <a:pt x="53408" y="62419"/>
                    <a:pt x="53097" y="62442"/>
                    <a:pt x="52787" y="62442"/>
                  </a:cubicBezTo>
                  <a:cubicBezTo>
                    <a:pt x="52761" y="62442"/>
                    <a:pt x="52761" y="62417"/>
                    <a:pt x="52735" y="62417"/>
                  </a:cubicBezTo>
                  <a:cubicBezTo>
                    <a:pt x="52583" y="61971"/>
                    <a:pt x="52737" y="61864"/>
                    <a:pt x="52973" y="61864"/>
                  </a:cubicBezTo>
                  <a:cubicBezTo>
                    <a:pt x="53192" y="61864"/>
                    <a:pt x="53480" y="61955"/>
                    <a:pt x="53660" y="61955"/>
                  </a:cubicBezTo>
                  <a:cubicBezTo>
                    <a:pt x="53681" y="61955"/>
                    <a:pt x="53700" y="61954"/>
                    <a:pt x="53718" y="61951"/>
                  </a:cubicBezTo>
                  <a:cubicBezTo>
                    <a:pt x="54674" y="61770"/>
                    <a:pt x="55372" y="61564"/>
                    <a:pt x="54933" y="60685"/>
                  </a:cubicBezTo>
                  <a:cubicBezTo>
                    <a:pt x="55281" y="60406"/>
                    <a:pt x="55686" y="60346"/>
                    <a:pt x="56106" y="60346"/>
                  </a:cubicBezTo>
                  <a:cubicBezTo>
                    <a:pt x="56423" y="60346"/>
                    <a:pt x="56748" y="60380"/>
                    <a:pt x="57064" y="60380"/>
                  </a:cubicBezTo>
                  <a:cubicBezTo>
                    <a:pt x="57264" y="60380"/>
                    <a:pt x="57459" y="60367"/>
                    <a:pt x="57647" y="60323"/>
                  </a:cubicBezTo>
                  <a:cubicBezTo>
                    <a:pt x="57983" y="59754"/>
                    <a:pt x="58862" y="59806"/>
                    <a:pt x="59457" y="59547"/>
                  </a:cubicBezTo>
                  <a:lnTo>
                    <a:pt x="60103" y="58694"/>
                  </a:lnTo>
                  <a:cubicBezTo>
                    <a:pt x="61525" y="57712"/>
                    <a:pt x="61369" y="57091"/>
                    <a:pt x="59922" y="56755"/>
                  </a:cubicBezTo>
                  <a:cubicBezTo>
                    <a:pt x="61033" y="56368"/>
                    <a:pt x="61602" y="55618"/>
                    <a:pt x="61757" y="54739"/>
                  </a:cubicBezTo>
                  <a:cubicBezTo>
                    <a:pt x="61886" y="54015"/>
                    <a:pt x="60878" y="54015"/>
                    <a:pt x="60129" y="53964"/>
                  </a:cubicBezTo>
                  <a:lnTo>
                    <a:pt x="60154" y="53783"/>
                  </a:lnTo>
                  <a:lnTo>
                    <a:pt x="60129" y="53627"/>
                  </a:lnTo>
                  <a:cubicBezTo>
                    <a:pt x="60801" y="53602"/>
                    <a:pt x="61499" y="53627"/>
                    <a:pt x="61990" y="53162"/>
                  </a:cubicBezTo>
                  <a:cubicBezTo>
                    <a:pt x="62093" y="53007"/>
                    <a:pt x="62145" y="52826"/>
                    <a:pt x="62119" y="52671"/>
                  </a:cubicBezTo>
                  <a:lnTo>
                    <a:pt x="62119" y="52671"/>
                  </a:lnTo>
                  <a:cubicBezTo>
                    <a:pt x="62145" y="52697"/>
                    <a:pt x="62171" y="52697"/>
                    <a:pt x="62223" y="52697"/>
                  </a:cubicBezTo>
                  <a:cubicBezTo>
                    <a:pt x="62351" y="52715"/>
                    <a:pt x="62476" y="52724"/>
                    <a:pt x="62600" y="52724"/>
                  </a:cubicBezTo>
                  <a:cubicBezTo>
                    <a:pt x="62826" y="52724"/>
                    <a:pt x="63049" y="52695"/>
                    <a:pt x="63282" y="52645"/>
                  </a:cubicBezTo>
                  <a:lnTo>
                    <a:pt x="63282" y="52645"/>
                  </a:lnTo>
                  <a:cubicBezTo>
                    <a:pt x="63153" y="52955"/>
                    <a:pt x="63257" y="53266"/>
                    <a:pt x="63437" y="53602"/>
                  </a:cubicBezTo>
                  <a:lnTo>
                    <a:pt x="64084" y="54015"/>
                  </a:lnTo>
                  <a:cubicBezTo>
                    <a:pt x="64249" y="54548"/>
                    <a:pt x="64662" y="54632"/>
                    <a:pt x="65120" y="54632"/>
                  </a:cubicBezTo>
                  <a:cubicBezTo>
                    <a:pt x="65334" y="54632"/>
                    <a:pt x="65558" y="54614"/>
                    <a:pt x="65770" y="54614"/>
                  </a:cubicBezTo>
                  <a:cubicBezTo>
                    <a:pt x="66030" y="54614"/>
                    <a:pt x="66274" y="54642"/>
                    <a:pt x="66462" y="54765"/>
                  </a:cubicBezTo>
                  <a:cubicBezTo>
                    <a:pt x="66540" y="54894"/>
                    <a:pt x="66669" y="54946"/>
                    <a:pt x="66850" y="54946"/>
                  </a:cubicBezTo>
                  <a:cubicBezTo>
                    <a:pt x="65402" y="56213"/>
                    <a:pt x="66772" y="56445"/>
                    <a:pt x="68065" y="56704"/>
                  </a:cubicBezTo>
                  <a:cubicBezTo>
                    <a:pt x="68091" y="57660"/>
                    <a:pt x="69047" y="58177"/>
                    <a:pt x="69926" y="58746"/>
                  </a:cubicBezTo>
                  <a:lnTo>
                    <a:pt x="70650" y="59159"/>
                  </a:lnTo>
                  <a:cubicBezTo>
                    <a:pt x="71218" y="59728"/>
                    <a:pt x="72614" y="59573"/>
                    <a:pt x="72821" y="60478"/>
                  </a:cubicBezTo>
                  <a:cubicBezTo>
                    <a:pt x="73002" y="60504"/>
                    <a:pt x="73183" y="60529"/>
                    <a:pt x="73364" y="60555"/>
                  </a:cubicBezTo>
                  <a:lnTo>
                    <a:pt x="73984" y="60555"/>
                  </a:lnTo>
                  <a:cubicBezTo>
                    <a:pt x="73984" y="60581"/>
                    <a:pt x="74062" y="60607"/>
                    <a:pt x="74217" y="60659"/>
                  </a:cubicBezTo>
                  <a:cubicBezTo>
                    <a:pt x="74244" y="60663"/>
                    <a:pt x="74270" y="60665"/>
                    <a:pt x="74297" y="60665"/>
                  </a:cubicBezTo>
                  <a:cubicBezTo>
                    <a:pt x="74425" y="60665"/>
                    <a:pt x="74554" y="60615"/>
                    <a:pt x="74682" y="60529"/>
                  </a:cubicBezTo>
                  <a:cubicBezTo>
                    <a:pt x="74682" y="60504"/>
                    <a:pt x="74657" y="60504"/>
                    <a:pt x="74657" y="60478"/>
                  </a:cubicBezTo>
                  <a:lnTo>
                    <a:pt x="74657" y="60478"/>
                  </a:lnTo>
                  <a:cubicBezTo>
                    <a:pt x="74883" y="60632"/>
                    <a:pt x="75106" y="60688"/>
                    <a:pt x="75324" y="60688"/>
                  </a:cubicBezTo>
                  <a:cubicBezTo>
                    <a:pt x="75654" y="60688"/>
                    <a:pt x="75974" y="60561"/>
                    <a:pt x="76285" y="60452"/>
                  </a:cubicBezTo>
                  <a:cubicBezTo>
                    <a:pt x="76544" y="60891"/>
                    <a:pt x="77319" y="60969"/>
                    <a:pt x="77655" y="61331"/>
                  </a:cubicBezTo>
                  <a:cubicBezTo>
                    <a:pt x="77705" y="61311"/>
                    <a:pt x="77750" y="61303"/>
                    <a:pt x="77795" y="61303"/>
                  </a:cubicBezTo>
                  <a:cubicBezTo>
                    <a:pt x="77867" y="61303"/>
                    <a:pt x="77937" y="61325"/>
                    <a:pt x="78017" y="61357"/>
                  </a:cubicBezTo>
                  <a:cubicBezTo>
                    <a:pt x="78457" y="61253"/>
                    <a:pt x="78741" y="61098"/>
                    <a:pt x="78715" y="60840"/>
                  </a:cubicBezTo>
                  <a:lnTo>
                    <a:pt x="78715" y="60840"/>
                  </a:lnTo>
                  <a:cubicBezTo>
                    <a:pt x="79077" y="60866"/>
                    <a:pt x="79439" y="60814"/>
                    <a:pt x="79723" y="60995"/>
                  </a:cubicBezTo>
                  <a:cubicBezTo>
                    <a:pt x="79827" y="61098"/>
                    <a:pt x="79878" y="61227"/>
                    <a:pt x="79827" y="61357"/>
                  </a:cubicBezTo>
                  <a:cubicBezTo>
                    <a:pt x="79880" y="61377"/>
                    <a:pt x="79927" y="61386"/>
                    <a:pt x="79968" y="61386"/>
                  </a:cubicBezTo>
                  <a:cubicBezTo>
                    <a:pt x="80311" y="61386"/>
                    <a:pt x="80299" y="60783"/>
                    <a:pt x="80637" y="60783"/>
                  </a:cubicBezTo>
                  <a:cubicBezTo>
                    <a:pt x="80736" y="60783"/>
                    <a:pt x="80865" y="60835"/>
                    <a:pt x="81042" y="60969"/>
                  </a:cubicBezTo>
                  <a:lnTo>
                    <a:pt x="81145" y="60969"/>
                  </a:lnTo>
                  <a:cubicBezTo>
                    <a:pt x="81042" y="60995"/>
                    <a:pt x="80938" y="61047"/>
                    <a:pt x="80835" y="61072"/>
                  </a:cubicBezTo>
                  <a:cubicBezTo>
                    <a:pt x="80855" y="61312"/>
                    <a:pt x="80936" y="61520"/>
                    <a:pt x="81221" y="61520"/>
                  </a:cubicBezTo>
                  <a:cubicBezTo>
                    <a:pt x="81306" y="61520"/>
                    <a:pt x="81408" y="61502"/>
                    <a:pt x="81533" y="61460"/>
                  </a:cubicBezTo>
                  <a:lnTo>
                    <a:pt x="83084" y="61408"/>
                  </a:lnTo>
                  <a:lnTo>
                    <a:pt x="84428" y="60607"/>
                  </a:lnTo>
                  <a:cubicBezTo>
                    <a:pt x="84609" y="60607"/>
                    <a:pt x="84764" y="60581"/>
                    <a:pt x="84919" y="60555"/>
                  </a:cubicBezTo>
                  <a:lnTo>
                    <a:pt x="84971" y="59754"/>
                  </a:lnTo>
                  <a:cubicBezTo>
                    <a:pt x="85126" y="59521"/>
                    <a:pt x="85023" y="59159"/>
                    <a:pt x="85565" y="59108"/>
                  </a:cubicBezTo>
                  <a:cubicBezTo>
                    <a:pt x="86832" y="58823"/>
                    <a:pt x="86057" y="58151"/>
                    <a:pt x="86057" y="57634"/>
                  </a:cubicBezTo>
                  <a:lnTo>
                    <a:pt x="86832" y="57143"/>
                  </a:lnTo>
                  <a:cubicBezTo>
                    <a:pt x="86870" y="57137"/>
                    <a:pt x="86908" y="57134"/>
                    <a:pt x="86946" y="57134"/>
                  </a:cubicBezTo>
                  <a:cubicBezTo>
                    <a:pt x="87364" y="57134"/>
                    <a:pt x="87730" y="57499"/>
                    <a:pt x="88156" y="57499"/>
                  </a:cubicBezTo>
                  <a:cubicBezTo>
                    <a:pt x="88308" y="57499"/>
                    <a:pt x="88469" y="57452"/>
                    <a:pt x="88642" y="57324"/>
                  </a:cubicBezTo>
                  <a:cubicBezTo>
                    <a:pt x="88823" y="57298"/>
                    <a:pt x="89003" y="57298"/>
                    <a:pt x="89184" y="57298"/>
                  </a:cubicBezTo>
                  <a:lnTo>
                    <a:pt x="89133" y="57247"/>
                  </a:lnTo>
                  <a:cubicBezTo>
                    <a:pt x="89882" y="56652"/>
                    <a:pt x="90218" y="55747"/>
                    <a:pt x="91511" y="55592"/>
                  </a:cubicBezTo>
                  <a:lnTo>
                    <a:pt x="91666" y="54842"/>
                  </a:lnTo>
                  <a:cubicBezTo>
                    <a:pt x="92209" y="53653"/>
                    <a:pt x="93398" y="52464"/>
                    <a:pt x="91614" y="51301"/>
                  </a:cubicBezTo>
                  <a:cubicBezTo>
                    <a:pt x="90141" y="50164"/>
                    <a:pt x="92778" y="49414"/>
                    <a:pt x="92080" y="48354"/>
                  </a:cubicBezTo>
                  <a:lnTo>
                    <a:pt x="92674" y="47811"/>
                  </a:lnTo>
                  <a:lnTo>
                    <a:pt x="92726" y="47062"/>
                  </a:lnTo>
                  <a:lnTo>
                    <a:pt x="92700" y="47062"/>
                  </a:lnTo>
                  <a:cubicBezTo>
                    <a:pt x="92080" y="46751"/>
                    <a:pt x="92364" y="46027"/>
                    <a:pt x="91537" y="45821"/>
                  </a:cubicBezTo>
                  <a:cubicBezTo>
                    <a:pt x="91433" y="43158"/>
                    <a:pt x="90322" y="40625"/>
                    <a:pt x="89340" y="38117"/>
                  </a:cubicBezTo>
                  <a:lnTo>
                    <a:pt x="88228" y="36334"/>
                  </a:lnTo>
                  <a:cubicBezTo>
                    <a:pt x="86418" y="35170"/>
                    <a:pt x="87375" y="33387"/>
                    <a:pt x="86418" y="32042"/>
                  </a:cubicBezTo>
                  <a:lnTo>
                    <a:pt x="86574" y="31189"/>
                  </a:lnTo>
                  <a:lnTo>
                    <a:pt x="85281" y="28268"/>
                  </a:lnTo>
                  <a:cubicBezTo>
                    <a:pt x="85035" y="27483"/>
                    <a:pt x="84706" y="27230"/>
                    <a:pt x="84338" y="27230"/>
                  </a:cubicBezTo>
                  <a:cubicBezTo>
                    <a:pt x="84088" y="27230"/>
                    <a:pt x="83821" y="27347"/>
                    <a:pt x="83549" y="27493"/>
                  </a:cubicBezTo>
                  <a:cubicBezTo>
                    <a:pt x="83782" y="27234"/>
                    <a:pt x="83833" y="26924"/>
                    <a:pt x="83549" y="26511"/>
                  </a:cubicBezTo>
                  <a:cubicBezTo>
                    <a:pt x="83368" y="26511"/>
                    <a:pt x="83239" y="26485"/>
                    <a:pt x="83110" y="26381"/>
                  </a:cubicBezTo>
                  <a:cubicBezTo>
                    <a:pt x="82334" y="26330"/>
                    <a:pt x="81326" y="26536"/>
                    <a:pt x="81403" y="25528"/>
                  </a:cubicBezTo>
                  <a:cubicBezTo>
                    <a:pt x="81553" y="24973"/>
                    <a:pt x="81173" y="24841"/>
                    <a:pt x="80658" y="24841"/>
                  </a:cubicBezTo>
                  <a:cubicBezTo>
                    <a:pt x="80550" y="24841"/>
                    <a:pt x="80435" y="24847"/>
                    <a:pt x="80318" y="24856"/>
                  </a:cubicBezTo>
                  <a:lnTo>
                    <a:pt x="79697" y="25115"/>
                  </a:lnTo>
                  <a:cubicBezTo>
                    <a:pt x="79387" y="24908"/>
                    <a:pt x="78638" y="24882"/>
                    <a:pt x="79051" y="24339"/>
                  </a:cubicBezTo>
                  <a:cubicBezTo>
                    <a:pt x="79413" y="24210"/>
                    <a:pt x="79672" y="24055"/>
                    <a:pt x="79723" y="23848"/>
                  </a:cubicBezTo>
                  <a:lnTo>
                    <a:pt x="79775" y="23848"/>
                  </a:lnTo>
                  <a:cubicBezTo>
                    <a:pt x="80525" y="23770"/>
                    <a:pt x="81119" y="23564"/>
                    <a:pt x="81481" y="23072"/>
                  </a:cubicBezTo>
                  <a:cubicBezTo>
                    <a:pt x="81481" y="23047"/>
                    <a:pt x="81481" y="23047"/>
                    <a:pt x="81455" y="23021"/>
                  </a:cubicBezTo>
                  <a:lnTo>
                    <a:pt x="81455" y="23021"/>
                  </a:lnTo>
                  <a:cubicBezTo>
                    <a:pt x="81548" y="23027"/>
                    <a:pt x="81634" y="23030"/>
                    <a:pt x="81713" y="23030"/>
                  </a:cubicBezTo>
                  <a:cubicBezTo>
                    <a:pt x="82928" y="23030"/>
                    <a:pt x="82533" y="22311"/>
                    <a:pt x="82412" y="21728"/>
                  </a:cubicBezTo>
                  <a:lnTo>
                    <a:pt x="82515" y="20565"/>
                  </a:lnTo>
                  <a:cubicBezTo>
                    <a:pt x="82114" y="19834"/>
                    <a:pt x="81907" y="18910"/>
                    <a:pt x="80775" y="18910"/>
                  </a:cubicBezTo>
                  <a:cubicBezTo>
                    <a:pt x="80666" y="18910"/>
                    <a:pt x="80548" y="18918"/>
                    <a:pt x="80421" y="18936"/>
                  </a:cubicBezTo>
                  <a:cubicBezTo>
                    <a:pt x="80726" y="17695"/>
                    <a:pt x="80266" y="16921"/>
                    <a:pt x="78504" y="16921"/>
                  </a:cubicBezTo>
                  <a:cubicBezTo>
                    <a:pt x="78322" y="16921"/>
                    <a:pt x="78125" y="16929"/>
                    <a:pt x="77914" y="16946"/>
                  </a:cubicBezTo>
                  <a:lnTo>
                    <a:pt x="77319" y="16972"/>
                  </a:lnTo>
                  <a:cubicBezTo>
                    <a:pt x="77200" y="16950"/>
                    <a:pt x="77094" y="16940"/>
                    <a:pt x="77001" y="16940"/>
                  </a:cubicBezTo>
                  <a:cubicBezTo>
                    <a:pt x="76307" y="16940"/>
                    <a:pt x="76274" y="17483"/>
                    <a:pt x="76001" y="17825"/>
                  </a:cubicBezTo>
                  <a:cubicBezTo>
                    <a:pt x="75923" y="17980"/>
                    <a:pt x="75846" y="18109"/>
                    <a:pt x="75742" y="18238"/>
                  </a:cubicBezTo>
                  <a:lnTo>
                    <a:pt x="74114" y="18264"/>
                  </a:lnTo>
                  <a:cubicBezTo>
                    <a:pt x="74036" y="18213"/>
                    <a:pt x="73959" y="18161"/>
                    <a:pt x="73881" y="18109"/>
                  </a:cubicBezTo>
                  <a:cubicBezTo>
                    <a:pt x="73648" y="18006"/>
                    <a:pt x="73416" y="17928"/>
                    <a:pt x="73157" y="17877"/>
                  </a:cubicBezTo>
                  <a:cubicBezTo>
                    <a:pt x="73077" y="17872"/>
                    <a:pt x="72996" y="17870"/>
                    <a:pt x="72915" y="17870"/>
                  </a:cubicBezTo>
                  <a:cubicBezTo>
                    <a:pt x="72557" y="17870"/>
                    <a:pt x="72202" y="17912"/>
                    <a:pt x="71865" y="17954"/>
                  </a:cubicBezTo>
                  <a:cubicBezTo>
                    <a:pt x="72149" y="17360"/>
                    <a:pt x="72433" y="16739"/>
                    <a:pt x="72097" y="16093"/>
                  </a:cubicBezTo>
                  <a:cubicBezTo>
                    <a:pt x="71780" y="15662"/>
                    <a:pt x="71333" y="15579"/>
                    <a:pt x="70856" y="15579"/>
                  </a:cubicBezTo>
                  <a:cubicBezTo>
                    <a:pt x="70557" y="15579"/>
                    <a:pt x="70247" y="15611"/>
                    <a:pt x="69949" y="15611"/>
                  </a:cubicBezTo>
                  <a:cubicBezTo>
                    <a:pt x="69753" y="15611"/>
                    <a:pt x="69561" y="15597"/>
                    <a:pt x="69383" y="15550"/>
                  </a:cubicBezTo>
                  <a:lnTo>
                    <a:pt x="69150" y="15214"/>
                  </a:lnTo>
                  <a:cubicBezTo>
                    <a:pt x="67729" y="15188"/>
                    <a:pt x="66359" y="15136"/>
                    <a:pt x="64937" y="14826"/>
                  </a:cubicBezTo>
                  <a:cubicBezTo>
                    <a:pt x="64492" y="14734"/>
                    <a:pt x="63820" y="14424"/>
                    <a:pt x="63180" y="14424"/>
                  </a:cubicBezTo>
                  <a:cubicBezTo>
                    <a:pt x="62741" y="14424"/>
                    <a:pt x="62316" y="14570"/>
                    <a:pt x="61990" y="15033"/>
                  </a:cubicBezTo>
                  <a:cubicBezTo>
                    <a:pt x="61983" y="15032"/>
                    <a:pt x="61976" y="15032"/>
                    <a:pt x="61969" y="15032"/>
                  </a:cubicBezTo>
                  <a:cubicBezTo>
                    <a:pt x="61783" y="15032"/>
                    <a:pt x="61390" y="15216"/>
                    <a:pt x="61208" y="15216"/>
                  </a:cubicBezTo>
                  <a:cubicBezTo>
                    <a:pt x="61089" y="15216"/>
                    <a:pt x="61061" y="15137"/>
                    <a:pt x="61240" y="14878"/>
                  </a:cubicBezTo>
                  <a:cubicBezTo>
                    <a:pt x="62093" y="13611"/>
                    <a:pt x="60646" y="13689"/>
                    <a:pt x="59974" y="13611"/>
                  </a:cubicBezTo>
                  <a:cubicBezTo>
                    <a:pt x="59818" y="13586"/>
                    <a:pt x="59659" y="13576"/>
                    <a:pt x="59498" y="13576"/>
                  </a:cubicBezTo>
                  <a:cubicBezTo>
                    <a:pt x="58832" y="13576"/>
                    <a:pt x="58132" y="13756"/>
                    <a:pt x="57466" y="13818"/>
                  </a:cubicBezTo>
                  <a:cubicBezTo>
                    <a:pt x="57326" y="14004"/>
                    <a:pt x="57940" y="14483"/>
                    <a:pt x="57312" y="14483"/>
                  </a:cubicBezTo>
                  <a:cubicBezTo>
                    <a:pt x="57242" y="14483"/>
                    <a:pt x="57156" y="14477"/>
                    <a:pt x="57052" y="14464"/>
                  </a:cubicBezTo>
                  <a:cubicBezTo>
                    <a:pt x="55837" y="14335"/>
                    <a:pt x="55553" y="13715"/>
                    <a:pt x="55682" y="12939"/>
                  </a:cubicBezTo>
                  <a:cubicBezTo>
                    <a:pt x="55863" y="12655"/>
                    <a:pt x="56561" y="12422"/>
                    <a:pt x="55812" y="12060"/>
                  </a:cubicBezTo>
                  <a:cubicBezTo>
                    <a:pt x="55786" y="11336"/>
                    <a:pt x="56742" y="10742"/>
                    <a:pt x="56277" y="9966"/>
                  </a:cubicBezTo>
                  <a:cubicBezTo>
                    <a:pt x="55734" y="8674"/>
                    <a:pt x="54674" y="7588"/>
                    <a:pt x="53718" y="6477"/>
                  </a:cubicBezTo>
                  <a:cubicBezTo>
                    <a:pt x="53046" y="5107"/>
                    <a:pt x="54364" y="3555"/>
                    <a:pt x="52865" y="2289"/>
                  </a:cubicBezTo>
                  <a:lnTo>
                    <a:pt x="51779" y="2185"/>
                  </a:lnTo>
                  <a:cubicBezTo>
                    <a:pt x="51663" y="2154"/>
                    <a:pt x="51562" y="2139"/>
                    <a:pt x="51473" y="2139"/>
                  </a:cubicBezTo>
                  <a:cubicBezTo>
                    <a:pt x="51130" y="2139"/>
                    <a:pt x="50982" y="2358"/>
                    <a:pt x="50900" y="2625"/>
                  </a:cubicBezTo>
                  <a:cubicBezTo>
                    <a:pt x="50926" y="2702"/>
                    <a:pt x="50978" y="2780"/>
                    <a:pt x="50978" y="2883"/>
                  </a:cubicBezTo>
                  <a:lnTo>
                    <a:pt x="50538" y="3090"/>
                  </a:lnTo>
                  <a:cubicBezTo>
                    <a:pt x="50383" y="3581"/>
                    <a:pt x="50305" y="4047"/>
                    <a:pt x="50900" y="4409"/>
                  </a:cubicBezTo>
                  <a:cubicBezTo>
                    <a:pt x="50926" y="4564"/>
                    <a:pt x="50978" y="4693"/>
                    <a:pt x="51055" y="4822"/>
                  </a:cubicBezTo>
                  <a:cubicBezTo>
                    <a:pt x="51210" y="4926"/>
                    <a:pt x="51391" y="5029"/>
                    <a:pt x="51546" y="5132"/>
                  </a:cubicBezTo>
                  <a:cubicBezTo>
                    <a:pt x="51572" y="5494"/>
                    <a:pt x="51598" y="5856"/>
                    <a:pt x="52089" y="6063"/>
                  </a:cubicBezTo>
                  <a:cubicBezTo>
                    <a:pt x="52037" y="6089"/>
                    <a:pt x="51986" y="6115"/>
                    <a:pt x="51934" y="6141"/>
                  </a:cubicBezTo>
                  <a:cubicBezTo>
                    <a:pt x="51598" y="6528"/>
                    <a:pt x="51314" y="6890"/>
                    <a:pt x="51676" y="7355"/>
                  </a:cubicBezTo>
                  <a:cubicBezTo>
                    <a:pt x="53278" y="7381"/>
                    <a:pt x="53563" y="8079"/>
                    <a:pt x="53330" y="9062"/>
                  </a:cubicBezTo>
                  <a:cubicBezTo>
                    <a:pt x="53248" y="9058"/>
                    <a:pt x="53167" y="9056"/>
                    <a:pt x="53089" y="9056"/>
                  </a:cubicBezTo>
                  <a:cubicBezTo>
                    <a:pt x="51103" y="9056"/>
                    <a:pt x="50396" y="10288"/>
                    <a:pt x="49401" y="11233"/>
                  </a:cubicBezTo>
                  <a:cubicBezTo>
                    <a:pt x="49633" y="12060"/>
                    <a:pt x="47333" y="12370"/>
                    <a:pt x="48599" y="13404"/>
                  </a:cubicBezTo>
                  <a:cubicBezTo>
                    <a:pt x="48574" y="13870"/>
                    <a:pt x="48263" y="14154"/>
                    <a:pt x="47643" y="14232"/>
                  </a:cubicBezTo>
                  <a:cubicBezTo>
                    <a:pt x="47307" y="14852"/>
                    <a:pt x="47669" y="15162"/>
                    <a:pt x="48263" y="15369"/>
                  </a:cubicBezTo>
                  <a:cubicBezTo>
                    <a:pt x="47410" y="15705"/>
                    <a:pt x="46557" y="16119"/>
                    <a:pt x="45549" y="16300"/>
                  </a:cubicBezTo>
                  <a:cubicBezTo>
                    <a:pt x="45316" y="16351"/>
                    <a:pt x="45058" y="16429"/>
                    <a:pt x="44825" y="16532"/>
                  </a:cubicBezTo>
                  <a:cubicBezTo>
                    <a:pt x="44696" y="16610"/>
                    <a:pt x="44541" y="16687"/>
                    <a:pt x="44412" y="16765"/>
                  </a:cubicBezTo>
                  <a:lnTo>
                    <a:pt x="42731" y="16791"/>
                  </a:lnTo>
                  <a:lnTo>
                    <a:pt x="41878" y="16739"/>
                  </a:lnTo>
                  <a:lnTo>
                    <a:pt x="41930" y="16739"/>
                  </a:lnTo>
                  <a:cubicBezTo>
                    <a:pt x="43222" y="15576"/>
                    <a:pt x="43429" y="14232"/>
                    <a:pt x="43248" y="12836"/>
                  </a:cubicBezTo>
                  <a:lnTo>
                    <a:pt x="43352" y="8570"/>
                  </a:lnTo>
                  <a:cubicBezTo>
                    <a:pt x="44618" y="7898"/>
                    <a:pt x="44127" y="7149"/>
                    <a:pt x="43533" y="6373"/>
                  </a:cubicBezTo>
                  <a:cubicBezTo>
                    <a:pt x="44670" y="5391"/>
                    <a:pt x="41930" y="4874"/>
                    <a:pt x="42964" y="3892"/>
                  </a:cubicBezTo>
                  <a:cubicBezTo>
                    <a:pt x="42473" y="3064"/>
                    <a:pt x="41516" y="2599"/>
                    <a:pt x="40508" y="2185"/>
                  </a:cubicBezTo>
                  <a:cubicBezTo>
                    <a:pt x="39673" y="1571"/>
                    <a:pt x="40448" y="1"/>
                    <a:pt x="384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27">
              <a:extLst>
                <a:ext uri="{FF2B5EF4-FFF2-40B4-BE49-F238E27FC236}">
                  <a16:creationId xmlns:a16="http://schemas.microsoft.com/office/drawing/2014/main" id="{1D4DCA5D-652B-901D-B7BD-56629C53FF9F}"/>
                </a:ext>
              </a:extLst>
            </p:cNvPr>
            <p:cNvSpPr txBox="1">
              <a:spLocks/>
            </p:cNvSpPr>
            <p:nvPr/>
          </p:nvSpPr>
          <p:spPr>
            <a:xfrm>
              <a:off x="2635905" y="2056752"/>
              <a:ext cx="2105210" cy="572700"/>
            </a:xfrm>
            <a:prstGeom prst="rect">
              <a:avLst/>
            </a:prstGeom>
            <a:gr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r>
                <a:rPr lang="en-US" sz="2000" err="1"/>
                <a:t>Chỉ</a:t>
              </a:r>
              <a:r>
                <a:rPr lang="en-US" sz="2000"/>
                <a:t> </a:t>
              </a:r>
              <a:r>
                <a:rPr lang="en-US" sz="2000" err="1"/>
                <a:t>mục</a:t>
              </a:r>
              <a:r>
                <a:rPr lang="en-US" sz="2000"/>
                <a:t> </a:t>
              </a:r>
              <a:r>
                <a:rPr lang="en-US" sz="2000" err="1"/>
                <a:t>ngược</a:t>
              </a:r>
              <a:endParaRPr lang="en-US" sz="2000"/>
            </a:p>
          </p:txBody>
        </p:sp>
      </p:grpSp>
      <p:sp>
        <p:nvSpPr>
          <p:cNvPr id="3" name="TextBox 2">
            <a:extLst>
              <a:ext uri="{FF2B5EF4-FFF2-40B4-BE49-F238E27FC236}">
                <a16:creationId xmlns:a16="http://schemas.microsoft.com/office/drawing/2014/main" id="{95F0363D-5E51-A0E8-A1EF-F4F69F27986E}"/>
              </a:ext>
            </a:extLst>
          </p:cNvPr>
          <p:cNvSpPr txBox="1"/>
          <p:nvPr/>
        </p:nvSpPr>
        <p:spPr>
          <a:xfrm>
            <a:off x="634836" y="2260550"/>
            <a:ext cx="1020555" cy="307777"/>
          </a:xfrm>
          <a:prstGeom prst="rect">
            <a:avLst/>
          </a:prstGeom>
          <a:noFill/>
        </p:spPr>
        <p:txBody>
          <a:bodyPr wrap="square">
            <a:spAutoFit/>
          </a:bodyPr>
          <a:lstStyle/>
          <a:p>
            <a:r>
              <a:rPr lang="en-US" b="1" err="1">
                <a:solidFill>
                  <a:schemeClr val="tx1"/>
                </a:solidFill>
              </a:rPr>
              <a:t>Ưu</a:t>
            </a:r>
            <a:r>
              <a:rPr lang="en-US" b="1">
                <a:solidFill>
                  <a:schemeClr val="tx1"/>
                </a:solidFill>
              </a:rPr>
              <a:t> </a:t>
            </a:r>
            <a:r>
              <a:rPr lang="en-US" b="1" err="1">
                <a:solidFill>
                  <a:schemeClr val="tx1"/>
                </a:solidFill>
              </a:rPr>
              <a:t>điểm</a:t>
            </a:r>
            <a:endParaRPr lang="en-US" b="1">
              <a:solidFill>
                <a:schemeClr val="tx1"/>
              </a:solidFill>
            </a:endParaRPr>
          </a:p>
        </p:txBody>
      </p:sp>
      <p:sp>
        <p:nvSpPr>
          <p:cNvPr id="4" name="TextBox 3">
            <a:extLst>
              <a:ext uri="{FF2B5EF4-FFF2-40B4-BE49-F238E27FC236}">
                <a16:creationId xmlns:a16="http://schemas.microsoft.com/office/drawing/2014/main" id="{426B9544-0D2B-CC89-0CFB-8F9E5FAED659}"/>
              </a:ext>
            </a:extLst>
          </p:cNvPr>
          <p:cNvSpPr txBox="1"/>
          <p:nvPr/>
        </p:nvSpPr>
        <p:spPr>
          <a:xfrm>
            <a:off x="5305301" y="2228304"/>
            <a:ext cx="1020555" cy="307777"/>
          </a:xfrm>
          <a:prstGeom prst="rect">
            <a:avLst/>
          </a:prstGeom>
          <a:noFill/>
        </p:spPr>
        <p:txBody>
          <a:bodyPr wrap="square">
            <a:spAutoFit/>
          </a:bodyPr>
          <a:lstStyle/>
          <a:p>
            <a:r>
              <a:rPr lang="en-US" b="1" err="1">
                <a:solidFill>
                  <a:schemeClr val="tx1"/>
                </a:solidFill>
              </a:rPr>
              <a:t>Ưu</a:t>
            </a:r>
            <a:r>
              <a:rPr lang="en-US" b="1">
                <a:solidFill>
                  <a:schemeClr val="tx1"/>
                </a:solidFill>
              </a:rPr>
              <a:t> </a:t>
            </a:r>
            <a:r>
              <a:rPr lang="en-US" b="1" err="1">
                <a:solidFill>
                  <a:schemeClr val="tx1"/>
                </a:solidFill>
              </a:rPr>
              <a:t>điểm</a:t>
            </a:r>
            <a:endParaRPr lang="en-US" b="1">
              <a:solidFill>
                <a:schemeClr val="tx1"/>
              </a:solidFill>
            </a:endParaRPr>
          </a:p>
        </p:txBody>
      </p:sp>
      <p:sp>
        <p:nvSpPr>
          <p:cNvPr id="6" name="TextBox 5">
            <a:extLst>
              <a:ext uri="{FF2B5EF4-FFF2-40B4-BE49-F238E27FC236}">
                <a16:creationId xmlns:a16="http://schemas.microsoft.com/office/drawing/2014/main" id="{DF19125D-9F10-6016-E5A4-A4F24712FB89}"/>
              </a:ext>
            </a:extLst>
          </p:cNvPr>
          <p:cNvSpPr txBox="1"/>
          <p:nvPr/>
        </p:nvSpPr>
        <p:spPr>
          <a:xfrm>
            <a:off x="634836" y="3205028"/>
            <a:ext cx="1254509" cy="307777"/>
          </a:xfrm>
          <a:prstGeom prst="rect">
            <a:avLst/>
          </a:prstGeom>
          <a:noFill/>
        </p:spPr>
        <p:txBody>
          <a:bodyPr wrap="square">
            <a:spAutoFit/>
          </a:bodyPr>
          <a:lstStyle/>
          <a:p>
            <a:r>
              <a:rPr lang="en-US" b="1" err="1">
                <a:solidFill>
                  <a:schemeClr val="tx1"/>
                </a:solidFill>
              </a:rPr>
              <a:t>Nhược</a:t>
            </a:r>
            <a:r>
              <a:rPr lang="en-US" b="1">
                <a:solidFill>
                  <a:schemeClr val="tx1"/>
                </a:solidFill>
              </a:rPr>
              <a:t> </a:t>
            </a:r>
            <a:r>
              <a:rPr lang="en-US" b="1" err="1">
                <a:solidFill>
                  <a:schemeClr val="tx1"/>
                </a:solidFill>
              </a:rPr>
              <a:t>điểm</a:t>
            </a:r>
            <a:endParaRPr lang="en-US" b="1">
              <a:solidFill>
                <a:schemeClr val="tx1"/>
              </a:solidFill>
            </a:endParaRPr>
          </a:p>
        </p:txBody>
      </p:sp>
      <p:sp>
        <p:nvSpPr>
          <p:cNvPr id="12" name="TextBox 11">
            <a:extLst>
              <a:ext uri="{FF2B5EF4-FFF2-40B4-BE49-F238E27FC236}">
                <a16:creationId xmlns:a16="http://schemas.microsoft.com/office/drawing/2014/main" id="{B49F833F-AD86-313E-B479-BF0EAB0BAB54}"/>
              </a:ext>
            </a:extLst>
          </p:cNvPr>
          <p:cNvSpPr txBox="1"/>
          <p:nvPr/>
        </p:nvSpPr>
        <p:spPr>
          <a:xfrm>
            <a:off x="5304580" y="3207094"/>
            <a:ext cx="1254509" cy="307777"/>
          </a:xfrm>
          <a:prstGeom prst="rect">
            <a:avLst/>
          </a:prstGeom>
          <a:noFill/>
        </p:spPr>
        <p:txBody>
          <a:bodyPr wrap="square">
            <a:spAutoFit/>
          </a:bodyPr>
          <a:lstStyle/>
          <a:p>
            <a:r>
              <a:rPr lang="en-US" b="1" err="1">
                <a:solidFill>
                  <a:schemeClr val="tx1"/>
                </a:solidFill>
              </a:rPr>
              <a:t>Nhược</a:t>
            </a:r>
            <a:r>
              <a:rPr lang="en-US" b="1">
                <a:solidFill>
                  <a:schemeClr val="tx1"/>
                </a:solidFill>
              </a:rPr>
              <a:t> </a:t>
            </a:r>
            <a:r>
              <a:rPr lang="en-US" b="1" err="1">
                <a:solidFill>
                  <a:schemeClr val="tx1"/>
                </a:solidFill>
              </a:rPr>
              <a:t>điểm</a:t>
            </a:r>
            <a:endParaRPr lang="en-US" b="1">
              <a:solidFill>
                <a:schemeClr val="tx1"/>
              </a:solidFill>
            </a:endParaRPr>
          </a:p>
        </p:txBody>
      </p:sp>
      <p:sp>
        <p:nvSpPr>
          <p:cNvPr id="13" name="TextBox 12">
            <a:extLst>
              <a:ext uri="{FF2B5EF4-FFF2-40B4-BE49-F238E27FC236}">
                <a16:creationId xmlns:a16="http://schemas.microsoft.com/office/drawing/2014/main" id="{DEFA37C5-CB6F-7345-F7E3-7445272A7746}"/>
              </a:ext>
            </a:extLst>
          </p:cNvPr>
          <p:cNvSpPr txBox="1"/>
          <p:nvPr/>
        </p:nvSpPr>
        <p:spPr>
          <a:xfrm>
            <a:off x="634836" y="2610901"/>
            <a:ext cx="1857193" cy="307777"/>
          </a:xfrm>
          <a:prstGeom prst="rect">
            <a:avLst/>
          </a:prstGeom>
          <a:noFill/>
        </p:spPr>
        <p:txBody>
          <a:bodyPr wrap="square">
            <a:spAutoFit/>
          </a:bodyPr>
          <a:lstStyle/>
          <a:p>
            <a:r>
              <a:rPr lang="en-US" err="1">
                <a:solidFill>
                  <a:schemeClr val="tx1"/>
                </a:solidFill>
              </a:rPr>
              <a:t>Lập</a:t>
            </a:r>
            <a:r>
              <a:rPr lang="en-US">
                <a:solidFill>
                  <a:schemeClr val="tx1"/>
                </a:solidFill>
              </a:rPr>
              <a:t> </a:t>
            </a:r>
            <a:r>
              <a:rPr lang="en-US" err="1">
                <a:solidFill>
                  <a:schemeClr val="tx1"/>
                </a:solidFill>
              </a:rPr>
              <a:t>chỉ</a:t>
            </a:r>
            <a:r>
              <a:rPr lang="en-US">
                <a:solidFill>
                  <a:schemeClr val="tx1"/>
                </a:solidFill>
              </a:rPr>
              <a:t> </a:t>
            </a:r>
            <a:r>
              <a:rPr lang="en-US" err="1">
                <a:solidFill>
                  <a:schemeClr val="tx1"/>
                </a:solidFill>
              </a:rPr>
              <a:t>mục</a:t>
            </a:r>
            <a:r>
              <a:rPr lang="en-US">
                <a:solidFill>
                  <a:schemeClr val="tx1"/>
                </a:solidFill>
              </a:rPr>
              <a:t> </a:t>
            </a:r>
            <a:r>
              <a:rPr lang="en-US" err="1">
                <a:solidFill>
                  <a:schemeClr val="tx1"/>
                </a:solidFill>
              </a:rPr>
              <a:t>nhanh</a:t>
            </a:r>
            <a:endParaRPr lang="en-US">
              <a:solidFill>
                <a:schemeClr val="tx1"/>
              </a:solidFill>
            </a:endParaRPr>
          </a:p>
        </p:txBody>
      </p:sp>
      <p:sp>
        <p:nvSpPr>
          <p:cNvPr id="14" name="TextBox 13">
            <a:extLst>
              <a:ext uri="{FF2B5EF4-FFF2-40B4-BE49-F238E27FC236}">
                <a16:creationId xmlns:a16="http://schemas.microsoft.com/office/drawing/2014/main" id="{C7C645F1-9548-38E1-BEF4-19BE23537474}"/>
              </a:ext>
            </a:extLst>
          </p:cNvPr>
          <p:cNvSpPr txBox="1"/>
          <p:nvPr/>
        </p:nvSpPr>
        <p:spPr>
          <a:xfrm>
            <a:off x="634836" y="3666099"/>
            <a:ext cx="2898863" cy="307777"/>
          </a:xfrm>
          <a:prstGeom prst="rect">
            <a:avLst/>
          </a:prstGeom>
          <a:noFill/>
        </p:spPr>
        <p:txBody>
          <a:bodyPr wrap="square">
            <a:spAutoFit/>
          </a:bodyPr>
          <a:lstStyle/>
          <a:p>
            <a:r>
              <a:rPr lang="en-US" err="1">
                <a:solidFill>
                  <a:schemeClr val="tx1"/>
                </a:solidFill>
              </a:rPr>
              <a:t>Tốn</a:t>
            </a:r>
            <a:r>
              <a:rPr lang="en-US">
                <a:solidFill>
                  <a:schemeClr val="tx1"/>
                </a:solidFill>
              </a:rPr>
              <a:t> </a:t>
            </a:r>
            <a:r>
              <a:rPr lang="en-US" err="1">
                <a:solidFill>
                  <a:schemeClr val="tx1"/>
                </a:solidFill>
              </a:rPr>
              <a:t>nhiều</a:t>
            </a:r>
            <a:r>
              <a:rPr lang="en-US">
                <a:solidFill>
                  <a:schemeClr val="tx1"/>
                </a:solidFill>
              </a:rPr>
              <a:t> </a:t>
            </a:r>
            <a:r>
              <a:rPr lang="en-US" err="1">
                <a:solidFill>
                  <a:schemeClr val="tx1"/>
                </a:solidFill>
              </a:rPr>
              <a:t>thời</a:t>
            </a:r>
            <a:r>
              <a:rPr lang="en-US">
                <a:solidFill>
                  <a:schemeClr val="tx1"/>
                </a:solidFill>
              </a:rPr>
              <a:t> </a:t>
            </a:r>
            <a:r>
              <a:rPr lang="en-US" err="1">
                <a:solidFill>
                  <a:schemeClr val="tx1"/>
                </a:solidFill>
              </a:rPr>
              <a:t>gian</a:t>
            </a:r>
            <a:r>
              <a:rPr lang="en-US">
                <a:solidFill>
                  <a:schemeClr val="tx1"/>
                </a:solidFill>
              </a:rPr>
              <a:t> </a:t>
            </a:r>
            <a:r>
              <a:rPr lang="en-US" err="1">
                <a:solidFill>
                  <a:schemeClr val="tx1"/>
                </a:solidFill>
              </a:rPr>
              <a:t>xử</a:t>
            </a:r>
            <a:r>
              <a:rPr lang="en-US">
                <a:solidFill>
                  <a:schemeClr val="tx1"/>
                </a:solidFill>
              </a:rPr>
              <a:t> </a:t>
            </a:r>
            <a:r>
              <a:rPr lang="en-US" err="1">
                <a:solidFill>
                  <a:schemeClr val="tx1"/>
                </a:solidFill>
              </a:rPr>
              <a:t>lý</a:t>
            </a:r>
            <a:endParaRPr lang="en-US"/>
          </a:p>
        </p:txBody>
      </p:sp>
      <p:sp>
        <p:nvSpPr>
          <p:cNvPr id="17" name="TextBox 16">
            <a:extLst>
              <a:ext uri="{FF2B5EF4-FFF2-40B4-BE49-F238E27FC236}">
                <a16:creationId xmlns:a16="http://schemas.microsoft.com/office/drawing/2014/main" id="{F8B49818-7DF5-2FCD-C1C4-F06DF0D63439}"/>
              </a:ext>
            </a:extLst>
          </p:cNvPr>
          <p:cNvSpPr txBox="1"/>
          <p:nvPr/>
        </p:nvSpPr>
        <p:spPr>
          <a:xfrm>
            <a:off x="5304580" y="2610428"/>
            <a:ext cx="3670273" cy="523220"/>
          </a:xfrm>
          <a:prstGeom prst="rect">
            <a:avLst/>
          </a:prstGeom>
          <a:noFill/>
        </p:spPr>
        <p:txBody>
          <a:bodyPr wrap="square">
            <a:spAutoFit/>
          </a:bodyPr>
          <a:lstStyle/>
          <a:p>
            <a:r>
              <a:rPr lang="en-US">
                <a:solidFill>
                  <a:schemeClr val="tx1"/>
                </a:solidFill>
              </a:rPr>
              <a:t>V</a:t>
            </a:r>
            <a:r>
              <a:rPr lang="vi-VN">
                <a:solidFill>
                  <a:schemeClr val="tx1"/>
                </a:solidFill>
              </a:rPr>
              <a:t>iệc tìm kiếm trên chỉ mục ngược diễn ra</a:t>
            </a:r>
            <a:endParaRPr lang="en-US">
              <a:solidFill>
                <a:schemeClr val="tx1"/>
              </a:solidFill>
            </a:endParaRPr>
          </a:p>
          <a:p>
            <a:r>
              <a:rPr lang="vi-VN">
                <a:solidFill>
                  <a:schemeClr val="tx1"/>
                </a:solidFill>
              </a:rPr>
              <a:t> nhanh chóng</a:t>
            </a:r>
            <a:endParaRPr lang="en-US">
              <a:solidFill>
                <a:schemeClr val="tx1"/>
              </a:solidFill>
            </a:endParaRPr>
          </a:p>
        </p:txBody>
      </p:sp>
      <p:sp>
        <p:nvSpPr>
          <p:cNvPr id="18" name="TextBox 17">
            <a:extLst>
              <a:ext uri="{FF2B5EF4-FFF2-40B4-BE49-F238E27FC236}">
                <a16:creationId xmlns:a16="http://schemas.microsoft.com/office/drawing/2014/main" id="{769B324C-A162-BAE7-BEE0-9B56E891EBEF}"/>
              </a:ext>
            </a:extLst>
          </p:cNvPr>
          <p:cNvSpPr txBox="1"/>
          <p:nvPr/>
        </p:nvSpPr>
        <p:spPr>
          <a:xfrm>
            <a:off x="5304580" y="3666099"/>
            <a:ext cx="3565552" cy="523220"/>
          </a:xfrm>
          <a:prstGeom prst="rect">
            <a:avLst/>
          </a:prstGeom>
          <a:noFill/>
        </p:spPr>
        <p:txBody>
          <a:bodyPr wrap="square">
            <a:spAutoFit/>
          </a:bodyPr>
          <a:lstStyle/>
          <a:p>
            <a:r>
              <a:rPr lang="vi-VN">
                <a:solidFill>
                  <a:schemeClr val="tx1"/>
                </a:solidFill>
              </a:rPr>
              <a:t>việc lập chỉ mục diễn ra chậm vì phải kiểm tra từng từ trước khi chuẩn bị lập chỉ mục</a:t>
            </a:r>
            <a:endParaRPr lang="en-US">
              <a:solidFill>
                <a:schemeClr val="tx1"/>
              </a:solidFill>
            </a:endParaRPr>
          </a:p>
        </p:txBody>
      </p:sp>
      <p:sp>
        <p:nvSpPr>
          <p:cNvPr id="2" name="TextBox 1">
            <a:extLst>
              <a:ext uri="{FF2B5EF4-FFF2-40B4-BE49-F238E27FC236}">
                <a16:creationId xmlns:a16="http://schemas.microsoft.com/office/drawing/2014/main" id="{C2B9EB06-2A7A-E6C6-ED6A-AFCCA571B8D0}"/>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1296410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ppt_x"/>
                                          </p:val>
                                        </p:tav>
                                        <p:tav tm="100000">
                                          <p:val>
                                            <p:strVal val="#ppt_x"/>
                                          </p:val>
                                        </p:tav>
                                      </p:tavLst>
                                    </p:anim>
                                    <p:anim calcmode="lin" valueType="num">
                                      <p:cBhvr additive="base">
                                        <p:cTn id="3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12" grpId="0"/>
      <p:bldP spid="13" grpId="0"/>
      <p:bldP spid="14" grpId="0"/>
      <p:bldP spid="17"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7267864A-C04A-052A-1763-4FB0375C60B7}"/>
                  </a:ext>
                </a:extLst>
              </p:cNvPr>
              <p:cNvGraphicFramePr>
                <a:graphicFrameLocks noGrp="1"/>
              </p:cNvGraphicFramePr>
              <p:nvPr>
                <p:extLst>
                  <p:ext uri="{D42A27DB-BD31-4B8C-83A1-F6EECF244321}">
                    <p14:modId xmlns:p14="http://schemas.microsoft.com/office/powerpoint/2010/main" val="810901952"/>
                  </p:ext>
                </p:extLst>
              </p:nvPr>
            </p:nvGraphicFramePr>
            <p:xfrm>
              <a:off x="366477" y="784104"/>
              <a:ext cx="8411046" cy="1384046"/>
            </p:xfrm>
            <a:graphic>
              <a:graphicData uri="http://schemas.openxmlformats.org/drawingml/2006/table">
                <a:tbl>
                  <a:tblPr firstRow="1" bandRow="1">
                    <a:tableStyleId>{3E544E06-5A6E-45A2-9D23-63F523CC0A23}</a:tableStyleId>
                  </a:tblPr>
                  <a:tblGrid>
                    <a:gridCol w="2198643">
                      <a:extLst>
                        <a:ext uri="{9D8B030D-6E8A-4147-A177-3AD203B41FA5}">
                          <a16:colId xmlns:a16="http://schemas.microsoft.com/office/drawing/2014/main" val="3508310698"/>
                        </a:ext>
                      </a:extLst>
                    </a:gridCol>
                    <a:gridCol w="3677545">
                      <a:extLst>
                        <a:ext uri="{9D8B030D-6E8A-4147-A177-3AD203B41FA5}">
                          <a16:colId xmlns:a16="http://schemas.microsoft.com/office/drawing/2014/main" val="1440661349"/>
                        </a:ext>
                      </a:extLst>
                    </a:gridCol>
                    <a:gridCol w="2534858">
                      <a:extLst>
                        <a:ext uri="{9D8B030D-6E8A-4147-A177-3AD203B41FA5}">
                          <a16:colId xmlns:a16="http://schemas.microsoft.com/office/drawing/2014/main" val="2509247735"/>
                        </a:ext>
                      </a:extLst>
                    </a:gridCol>
                  </a:tblGrid>
                  <a:tr h="1012970">
                    <a:tc>
                      <a:txBody>
                        <a:bodyPr/>
                        <a:lstStyle/>
                        <a:p>
                          <a:pPr algn="ctr"/>
                          <a:r>
                            <a:rPr lang="en-US" b="0"/>
                            <a:t>Xếp hạng độ tương đồng</a:t>
                          </a:r>
                        </a:p>
                      </a:txBody>
                      <a:tcPr anchor="ctr" anchorCtr="1">
                        <a:solidFill>
                          <a:schemeClr val="tx1">
                            <a:lumMod val="10000"/>
                            <a:lumOff val="90000"/>
                          </a:schemeClr>
                        </a:solidFill>
                      </a:tcPr>
                    </a:tc>
                    <a:tc>
                      <a:txBody>
                        <a:bodyPr/>
                        <a:lstStyle/>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nary>
                                  <m:naryPr>
                                    <m:chr m:val="∑"/>
                                    <m:ctrlPr>
                                      <a:rPr lang="pt-BR" i="1" smtClean="0">
                                        <a:latin typeface="Cambria Math" panose="02040503050406030204" pitchFamily="18" charset="0"/>
                                      </a:rPr>
                                    </m:ctrlPr>
                                  </m:naryPr>
                                  <m:sub>
                                    <m:r>
                                      <m:rPr>
                                        <m:brk m:alnAt="23"/>
                                      </m:rPr>
                                      <a:rPr lang="en-US" b="0" i="1" smtClean="0">
                                        <a:latin typeface="Cambria Math" panose="02040503050406030204" pitchFamily="18" charset="0"/>
                                      </a:rPr>
                                      <m:t>𝑡</m:t>
                                    </m:r>
                                  </m:sub>
                                  <m:sup/>
                                  <m:e>
                                    <m:f>
                                      <m:fPr>
                                        <m:ctrlPr>
                                          <a:rPr lang="vi-VN" i="1" smtClean="0">
                                            <a:solidFill>
                                              <a:schemeClr val="tx1"/>
                                            </a:solidFill>
                                            <a:latin typeface="Cambria Math" panose="02040503050406030204" pitchFamily="18" charset="0"/>
                                          </a:rPr>
                                        </m:ctrlPr>
                                      </m:fPr>
                                      <m:num>
                                        <m:sSubSup>
                                          <m:sSubSupPr>
                                            <m:ctrlPr>
                                              <a:rPr lang="en-VN" sz="1400" b="0" i="1" smtClean="0">
                                                <a:solidFill>
                                                  <a:schemeClr val="tx1"/>
                                                </a:solidFill>
                                                <a:latin typeface="Cambria Math" panose="02040503050406030204" pitchFamily="18" charset="0"/>
                                              </a:rPr>
                                            </m:ctrlPr>
                                          </m:sSubSupPr>
                                          <m:e>
                                            <m:r>
                                              <m:rPr>
                                                <m:sty m:val="p"/>
                                              </m:rPr>
                                              <a:rPr lang="en-US" sz="1400" b="0" i="0" smtClean="0">
                                                <a:solidFill>
                                                  <a:schemeClr val="tx1"/>
                                                </a:solidFill>
                                                <a:latin typeface="Cambria Math" panose="02040503050406030204" pitchFamily="18" charset="0"/>
                                              </a:rPr>
                                              <m:t>w</m:t>
                                            </m:r>
                                          </m:e>
                                          <m:sub>
                                            <m:r>
                                              <m:rPr>
                                                <m:sty m:val="p"/>
                                              </m:rPr>
                                              <a:rPr lang="en-US" sz="1400" b="0" i="0" smtClean="0">
                                                <a:solidFill>
                                                  <a:schemeClr val="tx1"/>
                                                </a:solidFill>
                                                <a:latin typeface="Cambria Math" panose="02040503050406030204" pitchFamily="18" charset="0"/>
                                              </a:rPr>
                                              <m:t>t</m:t>
                                            </m:r>
                                          </m:sub>
                                          <m:sup>
                                            <m:r>
                                              <m:rPr>
                                                <m:sty m:val="p"/>
                                              </m:rPr>
                                              <a:rPr lang="en-US" sz="1400" b="0" i="0" smtClean="0">
                                                <a:solidFill>
                                                  <a:schemeClr val="tx1"/>
                                                </a:solidFill>
                                                <a:latin typeface="Cambria Math" panose="02040503050406030204" pitchFamily="18" charset="0"/>
                                              </a:rPr>
                                              <m:t>a</m:t>
                                            </m:r>
                                          </m:sup>
                                        </m:sSubSup>
                                        <m:r>
                                          <a:rPr lang="en-US" sz="1400" b="0" i="1" smtClean="0">
                                            <a:solidFill>
                                              <a:schemeClr val="tx1"/>
                                            </a:solidFill>
                                            <a:latin typeface="Cambria Math" panose="02040503050406030204" pitchFamily="18" charset="0"/>
                                          </a:rPr>
                                          <m:t>∗</m:t>
                                        </m:r>
                                        <m:sSubSup>
                                          <m:sSubSupPr>
                                            <m:ctrlPr>
                                              <a:rPr lang="en-VN" sz="1400" b="0" i="1" smtClean="0">
                                                <a:solidFill>
                                                  <a:schemeClr val="tx1"/>
                                                </a:solidFill>
                                                <a:latin typeface="Cambria Math" panose="02040503050406030204" pitchFamily="18" charset="0"/>
                                              </a:rPr>
                                            </m:ctrlPr>
                                          </m:sSubSupPr>
                                          <m:e>
                                            <m:r>
                                              <m:rPr>
                                                <m:sty m:val="p"/>
                                              </m:rPr>
                                              <a:rPr lang="en-US" sz="1400" b="0" i="0" smtClean="0">
                                                <a:solidFill>
                                                  <a:schemeClr val="tx1"/>
                                                </a:solidFill>
                                                <a:latin typeface="Cambria Math" panose="02040503050406030204" pitchFamily="18" charset="0"/>
                                              </a:rPr>
                                              <m:t>w</m:t>
                                            </m:r>
                                          </m:e>
                                          <m:sub>
                                            <m:r>
                                              <m:rPr>
                                                <m:sty m:val="p"/>
                                              </m:rPr>
                                              <a:rPr lang="en-US" sz="1400" b="0" i="0" smtClean="0">
                                                <a:solidFill>
                                                  <a:schemeClr val="tx1"/>
                                                </a:solidFill>
                                                <a:latin typeface="Cambria Math" panose="02040503050406030204" pitchFamily="18" charset="0"/>
                                              </a:rPr>
                                              <m:t>t</m:t>
                                            </m:r>
                                          </m:sub>
                                          <m:sup>
                                            <m:r>
                                              <m:rPr>
                                                <m:sty m:val="p"/>
                                              </m:rPr>
                                              <a:rPr lang="en-US" sz="1400" b="0" i="0" smtClean="0">
                                                <a:solidFill>
                                                  <a:schemeClr val="tx1"/>
                                                </a:solidFill>
                                                <a:latin typeface="Cambria Math" panose="02040503050406030204" pitchFamily="18" charset="0"/>
                                              </a:rPr>
                                              <m:t>b</m:t>
                                            </m:r>
                                          </m:sup>
                                        </m:sSubSup>
                                      </m:num>
                                      <m:den>
                                        <m:rad>
                                          <m:radPr>
                                            <m:degHide m:val="on"/>
                                            <m:ctrlPr>
                                              <a:rPr lang="vi-VN" b="0" i="1">
                                                <a:solidFill>
                                                  <a:schemeClr val="tx1"/>
                                                </a:solidFill>
                                                <a:latin typeface="Cambria Math" panose="02040503050406030204" pitchFamily="18" charset="0"/>
                                              </a:rPr>
                                            </m:ctrlPr>
                                          </m:radPr>
                                          <m:deg/>
                                          <m:e>
                                            <m:nary>
                                              <m:naryPr>
                                                <m:chr m:val="∑"/>
                                                <m:supHide m:val="on"/>
                                                <m:ctrlPr>
                                                  <a:rPr lang="vi-VN" b="0" i="1">
                                                    <a:solidFill>
                                                      <a:schemeClr val="tx1"/>
                                                    </a:solidFill>
                                                    <a:latin typeface="Cambria Math" panose="02040503050406030204" pitchFamily="18" charset="0"/>
                                                  </a:rPr>
                                                </m:ctrlPr>
                                              </m:naryPr>
                                              <m:sub>
                                                <m:r>
                                                  <a:rPr lang="en-US" b="0" i="1" smtClean="0">
                                                    <a:solidFill>
                                                      <a:schemeClr val="tx1"/>
                                                    </a:solidFill>
                                                    <a:latin typeface="Cambria Math" panose="02040503050406030204" pitchFamily="18" charset="0"/>
                                                  </a:rPr>
                                                  <m:t>𝑡</m:t>
                                                </m:r>
                                              </m:sub>
                                              <m:sup/>
                                              <m:e>
                                                <m:sSup>
                                                  <m:sSupPr>
                                                    <m:ctrlPr>
                                                      <a:rPr lang="vi-VN" b="0" i="1">
                                                        <a:solidFill>
                                                          <a:schemeClr val="tx1"/>
                                                        </a:solidFill>
                                                        <a:latin typeface="Cambria Math" panose="02040503050406030204" pitchFamily="18" charset="0"/>
                                                      </a:rPr>
                                                    </m:ctrlPr>
                                                  </m:sSupPr>
                                                  <m:e>
                                                    <m:sSubSup>
                                                      <m:sSubSupPr>
                                                        <m:ctrlPr>
                                                          <a:rPr lang="en-VN" sz="1400" b="0" i="1" smtClean="0">
                                                            <a:solidFill>
                                                              <a:schemeClr val="tx1"/>
                                                            </a:solidFill>
                                                            <a:latin typeface="Cambria Math" panose="02040503050406030204" pitchFamily="18" charset="0"/>
                                                          </a:rPr>
                                                        </m:ctrlPr>
                                                      </m:sSubSupPr>
                                                      <m:e>
                                                        <m:r>
                                                          <m:rPr>
                                                            <m:sty m:val="p"/>
                                                          </m:rPr>
                                                          <a:rPr lang="en-US" sz="1400" b="0" i="0" smtClean="0">
                                                            <a:solidFill>
                                                              <a:schemeClr val="tx1"/>
                                                            </a:solidFill>
                                                            <a:latin typeface="Cambria Math" panose="02040503050406030204" pitchFamily="18" charset="0"/>
                                                          </a:rPr>
                                                          <m:t>w</m:t>
                                                        </m:r>
                                                      </m:e>
                                                      <m:sub>
                                                        <m:r>
                                                          <m:rPr>
                                                            <m:sty m:val="p"/>
                                                          </m:rPr>
                                                          <a:rPr lang="en-US" sz="1400" b="0" i="0" smtClean="0">
                                                            <a:solidFill>
                                                              <a:schemeClr val="tx1"/>
                                                            </a:solidFill>
                                                            <a:latin typeface="Cambria Math" panose="02040503050406030204" pitchFamily="18" charset="0"/>
                                                          </a:rPr>
                                                          <m:t>t</m:t>
                                                        </m:r>
                                                      </m:sub>
                                                      <m:sup>
                                                        <m:r>
                                                          <m:rPr>
                                                            <m:sty m:val="p"/>
                                                          </m:rPr>
                                                          <a:rPr lang="en-US" sz="1400" b="0" i="0" smtClean="0">
                                                            <a:solidFill>
                                                              <a:schemeClr val="tx1"/>
                                                            </a:solidFill>
                                                            <a:latin typeface="Cambria Math" panose="02040503050406030204" pitchFamily="18" charset="0"/>
                                                          </a:rPr>
                                                          <m:t>a</m:t>
                                                        </m:r>
                                                      </m:sup>
                                                    </m:sSubSup>
                                                  </m:e>
                                                  <m:sup>
                                                    <m:r>
                                                      <a:rPr lang="vi-VN" b="0" i="1">
                                                        <a:solidFill>
                                                          <a:schemeClr val="tx1"/>
                                                        </a:solidFill>
                                                        <a:latin typeface="Cambria Math" panose="02040503050406030204" pitchFamily="18" charset="0"/>
                                                      </a:rPr>
                                                      <m:t>2</m:t>
                                                    </m:r>
                                                  </m:sup>
                                                </m:sSup>
                                              </m:e>
                                            </m:nary>
                                          </m:e>
                                        </m:rad>
                                        <m:r>
                                          <a:rPr lang="en-US" b="0" i="1" smtClean="0">
                                            <a:solidFill>
                                              <a:schemeClr val="tx1"/>
                                            </a:solidFill>
                                            <a:latin typeface="Cambria Math" panose="02040503050406030204" pitchFamily="18" charset="0"/>
                                          </a:rPr>
                                          <m:t>∗</m:t>
                                        </m:r>
                                        <m:rad>
                                          <m:radPr>
                                            <m:degHide m:val="on"/>
                                            <m:ctrlPr>
                                              <a:rPr lang="vi-VN" b="0" i="1" smtClean="0">
                                                <a:solidFill>
                                                  <a:schemeClr val="tx1"/>
                                                </a:solidFill>
                                                <a:latin typeface="Cambria Math" panose="02040503050406030204" pitchFamily="18" charset="0"/>
                                              </a:rPr>
                                            </m:ctrlPr>
                                          </m:radPr>
                                          <m:deg/>
                                          <m:e>
                                            <m:nary>
                                              <m:naryPr>
                                                <m:chr m:val="∑"/>
                                                <m:supHide m:val="on"/>
                                                <m:ctrlPr>
                                                  <a:rPr lang="vi-VN" b="0" i="1">
                                                    <a:solidFill>
                                                      <a:schemeClr val="tx1"/>
                                                    </a:solidFill>
                                                    <a:latin typeface="Cambria Math" panose="02040503050406030204" pitchFamily="18" charset="0"/>
                                                  </a:rPr>
                                                </m:ctrlPr>
                                              </m:naryPr>
                                              <m:sub>
                                                <m:r>
                                                  <a:rPr lang="en-US" b="0" i="1" smtClean="0">
                                                    <a:solidFill>
                                                      <a:schemeClr val="tx1"/>
                                                    </a:solidFill>
                                                    <a:latin typeface="Cambria Math" panose="02040503050406030204" pitchFamily="18" charset="0"/>
                                                  </a:rPr>
                                                  <m:t>𝑡</m:t>
                                                </m:r>
                                              </m:sub>
                                              <m:sup/>
                                              <m:e>
                                                <m:sSup>
                                                  <m:sSupPr>
                                                    <m:ctrlPr>
                                                      <a:rPr lang="vi-VN" b="0" i="1">
                                                        <a:solidFill>
                                                          <a:schemeClr val="tx1"/>
                                                        </a:solidFill>
                                                        <a:latin typeface="Cambria Math" panose="02040503050406030204" pitchFamily="18" charset="0"/>
                                                      </a:rPr>
                                                    </m:ctrlPr>
                                                  </m:sSupPr>
                                                  <m:e>
                                                    <m:sSubSup>
                                                      <m:sSubSupPr>
                                                        <m:ctrlPr>
                                                          <a:rPr lang="en-VN" sz="1400" b="0" i="1" smtClean="0">
                                                            <a:solidFill>
                                                              <a:schemeClr val="tx1"/>
                                                            </a:solidFill>
                                                            <a:latin typeface="Cambria Math" panose="02040503050406030204" pitchFamily="18" charset="0"/>
                                                          </a:rPr>
                                                        </m:ctrlPr>
                                                      </m:sSubSupPr>
                                                      <m:e>
                                                        <m:r>
                                                          <m:rPr>
                                                            <m:sty m:val="p"/>
                                                          </m:rPr>
                                                          <a:rPr lang="en-US" sz="1400" b="0" i="0" smtClean="0">
                                                            <a:solidFill>
                                                              <a:schemeClr val="tx1"/>
                                                            </a:solidFill>
                                                            <a:latin typeface="Cambria Math" panose="02040503050406030204" pitchFamily="18" charset="0"/>
                                                          </a:rPr>
                                                          <m:t>w</m:t>
                                                        </m:r>
                                                      </m:e>
                                                      <m:sub>
                                                        <m:r>
                                                          <m:rPr>
                                                            <m:sty m:val="p"/>
                                                          </m:rPr>
                                                          <a:rPr lang="en-US" sz="1400" b="0" i="0" smtClean="0">
                                                            <a:solidFill>
                                                              <a:schemeClr val="tx1"/>
                                                            </a:solidFill>
                                                            <a:latin typeface="Cambria Math" panose="02040503050406030204" pitchFamily="18" charset="0"/>
                                                          </a:rPr>
                                                          <m:t>t</m:t>
                                                        </m:r>
                                                      </m:sub>
                                                      <m:sup>
                                                        <m:r>
                                                          <m:rPr>
                                                            <m:sty m:val="p"/>
                                                          </m:rPr>
                                                          <a:rPr lang="en-US" sz="1400" b="0" i="0" smtClean="0">
                                                            <a:solidFill>
                                                              <a:schemeClr val="tx1"/>
                                                            </a:solidFill>
                                                            <a:latin typeface="Cambria Math" panose="02040503050406030204" pitchFamily="18" charset="0"/>
                                                          </a:rPr>
                                                          <m:t>b</m:t>
                                                        </m:r>
                                                      </m:sup>
                                                    </m:sSubSup>
                                                  </m:e>
                                                  <m:sup>
                                                    <m:r>
                                                      <a:rPr lang="vi-VN" b="0" i="1">
                                                        <a:solidFill>
                                                          <a:schemeClr val="tx1"/>
                                                        </a:solidFill>
                                                        <a:latin typeface="Cambria Math" panose="02040503050406030204" pitchFamily="18" charset="0"/>
                                                      </a:rPr>
                                                      <m:t>2</m:t>
                                                    </m:r>
                                                  </m:sup>
                                                </m:sSup>
                                              </m:e>
                                            </m:nary>
                                          </m:e>
                                        </m:rad>
                                      </m:den>
                                    </m:f>
                                  </m:e>
                                </m:nary>
                              </m:oMath>
                            </m:oMathPara>
                          </a14:m>
                          <a:endParaRPr lang="en-US"/>
                        </a:p>
                      </a:txBody>
                      <a:tcPr anchor="ctr" anchorCtr="1">
                        <a:solidFill>
                          <a:schemeClr val="bg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VN" sz="1400" b="0" i="1" smtClean="0">
                                        <a:solidFill>
                                          <a:schemeClr val="tx1"/>
                                        </a:solidFill>
                                        <a:latin typeface="Cambria Math" panose="02040503050406030204" pitchFamily="18" charset="0"/>
                                      </a:rPr>
                                    </m:ctrlPr>
                                  </m:sSubSupPr>
                                  <m:e>
                                    <m:r>
                                      <m:rPr>
                                        <m:sty m:val="p"/>
                                      </m:rPr>
                                      <a:rPr lang="en-US" sz="1400" b="0" i="0" smtClean="0">
                                        <a:solidFill>
                                          <a:schemeClr val="tx1"/>
                                        </a:solidFill>
                                        <a:latin typeface="Cambria Math" panose="02040503050406030204" pitchFamily="18" charset="0"/>
                                      </a:rPr>
                                      <m:t>w</m:t>
                                    </m:r>
                                  </m:e>
                                  <m:sub>
                                    <m:r>
                                      <m:rPr>
                                        <m:sty m:val="p"/>
                                      </m:rPr>
                                      <a:rPr lang="en-US" sz="1400" b="0" i="0" smtClean="0">
                                        <a:solidFill>
                                          <a:schemeClr val="tx1"/>
                                        </a:solidFill>
                                        <a:latin typeface="Cambria Math" panose="02040503050406030204" pitchFamily="18" charset="0"/>
                                      </a:rPr>
                                      <m:t>t</m:t>
                                    </m:r>
                                  </m:sub>
                                  <m:sup>
                                    <m:r>
                                      <m:rPr>
                                        <m:sty m:val="p"/>
                                      </m:rPr>
                                      <a:rPr lang="en-US" sz="1400" b="0" i="0" smtClean="0">
                                        <a:solidFill>
                                          <a:schemeClr val="tx1"/>
                                        </a:solidFill>
                                        <a:latin typeface="Cambria Math" panose="02040503050406030204" pitchFamily="18" charset="0"/>
                                      </a:rPr>
                                      <m:t>a</m:t>
                                    </m:r>
                                  </m:sup>
                                </m:sSubSup>
                                <m:r>
                                  <a:rPr lang="en-US" sz="1400" b="0" i="0"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gi</m:t>
                                </m:r>
                                <m:r>
                                  <a:rPr lang="en-US" sz="1400" b="0" i="0" smtClean="0">
                                    <a:solidFill>
                                      <a:schemeClr val="tx1"/>
                                    </a:solidFill>
                                    <a:latin typeface="Cambria Math" panose="02040503050406030204" pitchFamily="18" charset="0"/>
                                  </a:rPr>
                                  <m:t>á </m:t>
                                </m:r>
                                <m:r>
                                  <m:rPr>
                                    <m:sty m:val="p"/>
                                  </m:rPr>
                                  <a:rPr lang="en-US" sz="1400" b="0" i="0" smtClean="0">
                                    <a:solidFill>
                                      <a:schemeClr val="tx1"/>
                                    </a:solidFill>
                                    <a:latin typeface="Cambria Math" panose="02040503050406030204" pitchFamily="18" charset="0"/>
                                  </a:rPr>
                                  <m:t>tr</m:t>
                                </m:r>
                                <m:r>
                                  <a:rPr lang="en-US" sz="1400" b="0" i="0" smtClean="0">
                                    <a:solidFill>
                                      <a:schemeClr val="tx1"/>
                                    </a:solidFill>
                                    <a:latin typeface="Cambria Math" panose="02040503050406030204" pitchFamily="18" charset="0"/>
                                  </a:rPr>
                                  <m:t>ị </m:t>
                                </m:r>
                                <m:r>
                                  <m:rPr>
                                    <m:sty m:val="p"/>
                                  </m:rPr>
                                  <a:rPr lang="en-US" sz="1400" b="0" i="0" smtClean="0">
                                    <a:solidFill>
                                      <a:schemeClr val="tx1"/>
                                    </a:solidFill>
                                    <a:latin typeface="Cambria Math" panose="02040503050406030204" pitchFamily="18" charset="0"/>
                                  </a:rPr>
                                  <m:t>th</m:t>
                                </m:r>
                                <m:r>
                                  <a:rPr lang="en-US" sz="1400" b="0" i="0" smtClean="0">
                                    <a:solidFill>
                                      <a:schemeClr val="tx1"/>
                                    </a:solidFill>
                                    <a:latin typeface="Cambria Math" panose="02040503050406030204" pitchFamily="18" charset="0"/>
                                  </a:rPr>
                                  <m:t>à</m:t>
                                </m:r>
                                <m:r>
                                  <m:rPr>
                                    <m:sty m:val="p"/>
                                  </m:rPr>
                                  <a:rPr lang="en-US" sz="1400" b="0" i="0" smtClean="0">
                                    <a:solidFill>
                                      <a:schemeClr val="tx1"/>
                                    </a:solidFill>
                                    <a:latin typeface="Cambria Math" panose="02040503050406030204" pitchFamily="18" charset="0"/>
                                  </a:rPr>
                                  <m:t>nh</m:t>
                                </m:r>
                                <m:r>
                                  <a:rPr lang="en-US" sz="1400" b="0" i="0" smtClean="0">
                                    <a:solidFill>
                                      <a:schemeClr val="tx1"/>
                                    </a:solidFill>
                                    <a:latin typeface="Cambria Math" panose="02040503050406030204" pitchFamily="18" charset="0"/>
                                  </a:rPr>
                                  <m:t> </m:t>
                                </m:r>
                                <m:r>
                                  <m:rPr>
                                    <m:sty m:val="p"/>
                                  </m:rPr>
                                  <a:rPr lang="en-US" sz="1400" b="0" i="0" smtClean="0">
                                    <a:solidFill>
                                      <a:schemeClr val="tx1"/>
                                    </a:solidFill>
                                    <a:latin typeface="Cambria Math" panose="02040503050406030204" pitchFamily="18" charset="0"/>
                                  </a:rPr>
                                  <m:t>ph</m:t>
                                </m:r>
                                <m:r>
                                  <a:rPr lang="en-US" sz="1400" b="0" i="0" smtClean="0">
                                    <a:solidFill>
                                      <a:schemeClr val="tx1"/>
                                    </a:solidFill>
                                    <a:latin typeface="Cambria Math" panose="02040503050406030204" pitchFamily="18" charset="0"/>
                                  </a:rPr>
                                  <m:t>ầ</m:t>
                                </m:r>
                                <m:r>
                                  <m:rPr>
                                    <m:sty m:val="p"/>
                                  </m:rPr>
                                  <a:rPr lang="en-US" sz="1400" b="0" i="0" smtClean="0">
                                    <a:solidFill>
                                      <a:schemeClr val="tx1"/>
                                    </a:solidFill>
                                    <a:latin typeface="Cambria Math" panose="02040503050406030204" pitchFamily="18" charset="0"/>
                                  </a:rPr>
                                  <m:t>n</m:t>
                                </m:r>
                                <m:r>
                                  <a:rPr lang="en-US" sz="1400" b="0" i="0" smtClean="0">
                                    <a:solidFill>
                                      <a:schemeClr val="tx1"/>
                                    </a:solidFill>
                                    <a:latin typeface="Cambria Math" panose="02040503050406030204" pitchFamily="18" charset="0"/>
                                  </a:rPr>
                                  <m:t> </m:t>
                                </m:r>
                                <m:r>
                                  <m:rPr>
                                    <m:sty m:val="p"/>
                                  </m:rPr>
                                  <a:rPr lang="en-US" sz="1400" b="0" i="0" smtClean="0">
                                    <a:solidFill>
                                      <a:schemeClr val="tx1"/>
                                    </a:solidFill>
                                    <a:latin typeface="Cambria Math" panose="02040503050406030204" pitchFamily="18" charset="0"/>
                                  </a:rPr>
                                  <m:t>th</m:t>
                                </m:r>
                                <m:r>
                                  <a:rPr lang="en-US" sz="1400" b="0" i="0" smtClean="0">
                                    <a:solidFill>
                                      <a:schemeClr val="tx1"/>
                                    </a:solidFill>
                                    <a:latin typeface="Cambria Math" panose="02040503050406030204" pitchFamily="18" charset="0"/>
                                  </a:rPr>
                                  <m:t>ứ </m:t>
                                </m:r>
                                <m:r>
                                  <m:rPr>
                                    <m:sty m:val="p"/>
                                  </m:rPr>
                                  <a:rPr lang="en-US" sz="1400" b="0" i="0" smtClean="0">
                                    <a:solidFill>
                                      <a:schemeClr val="tx1"/>
                                    </a:solidFill>
                                    <a:latin typeface="Cambria Math" panose="02040503050406030204" pitchFamily="18" charset="0"/>
                                  </a:rPr>
                                  <m:t>t</m:t>
                                </m:r>
                                <m:r>
                                  <a:rPr lang="en-US" sz="1400" b="0" i="0" smtClean="0">
                                    <a:solidFill>
                                      <a:schemeClr val="tx1"/>
                                    </a:solidFill>
                                    <a:latin typeface="Cambria Math" panose="02040503050406030204" pitchFamily="18" charset="0"/>
                                  </a:rPr>
                                  <m:t> </m:t>
                                </m:r>
                              </m:oMath>
                            </m:oMathPara>
                          </a14:m>
                          <a:endParaRPr lang="en-US" sz="1400" b="0" i="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n-US" sz="1400" b="0" i="0" smtClean="0">
                                    <a:solidFill>
                                      <a:schemeClr val="tx1"/>
                                    </a:solidFill>
                                    <a:latin typeface="Cambria Math" panose="02040503050406030204" pitchFamily="18" charset="0"/>
                                  </a:rPr>
                                  <m:t>trong</m:t>
                                </m:r>
                                <m:r>
                                  <a:rPr lang="en-US" sz="1400" b="0" i="0" smtClean="0">
                                    <a:solidFill>
                                      <a:schemeClr val="tx1"/>
                                    </a:solidFill>
                                    <a:latin typeface="Cambria Math" panose="02040503050406030204" pitchFamily="18" charset="0"/>
                                  </a:rPr>
                                  <m:t> </m:t>
                                </m:r>
                                <m:r>
                                  <m:rPr>
                                    <m:sty m:val="p"/>
                                  </m:rPr>
                                  <a:rPr lang="en-US" sz="1400" b="0" i="0" smtClean="0">
                                    <a:solidFill>
                                      <a:schemeClr val="tx1"/>
                                    </a:solidFill>
                                    <a:latin typeface="Cambria Math" panose="02040503050406030204" pitchFamily="18" charset="0"/>
                                  </a:rPr>
                                  <m:t>vector</m:t>
                                </m:r>
                                <m:r>
                                  <a:rPr lang="en-US" sz="1400" b="0" i="0" smtClean="0">
                                    <a:solidFill>
                                      <a:schemeClr val="tx1"/>
                                    </a:solidFill>
                                    <a:latin typeface="Cambria Math" panose="02040503050406030204" pitchFamily="18" charset="0"/>
                                  </a:rPr>
                                  <m:t> </m:t>
                                </m:r>
                                <m:r>
                                  <m:rPr>
                                    <m:sty m:val="p"/>
                                  </m:rPr>
                                  <a:rPr lang="en-US" sz="1400" b="0" i="0" smtClean="0">
                                    <a:solidFill>
                                      <a:schemeClr val="tx1"/>
                                    </a:solidFill>
                                    <a:latin typeface="Cambria Math" panose="02040503050406030204" pitchFamily="18" charset="0"/>
                                  </a:rPr>
                                  <m:t>a</m:t>
                                </m:r>
                              </m:oMath>
                            </m:oMathPara>
                          </a14:m>
                          <a:endParaRPr lang="en-US"/>
                        </a:p>
                        <a:p>
                          <a:pPr algn="ctr"/>
                          <a:endParaRPr lang="en-US" sz="1400" b="0" i="0">
                            <a:solidFill>
                              <a:schemeClr val="tx1"/>
                            </a:solidFill>
                            <a:latin typeface="Cambria Math" panose="02040503050406030204" pitchFamily="18" charset="0"/>
                          </a:endParaRPr>
                        </a:p>
                        <a:p>
                          <a:pPr algn="ctr"/>
                          <a14:m>
                            <m:oMath xmlns:m="http://schemas.openxmlformats.org/officeDocument/2006/math">
                              <m:sSubSup>
                                <m:sSubSupPr>
                                  <m:ctrlPr>
                                    <a:rPr lang="en-VN" sz="1400" b="0" i="1" smtClean="0">
                                      <a:solidFill>
                                        <a:schemeClr val="tx1"/>
                                      </a:solidFill>
                                      <a:latin typeface="Cambria Math" panose="02040503050406030204" pitchFamily="18" charset="0"/>
                                    </a:rPr>
                                  </m:ctrlPr>
                                </m:sSubSupPr>
                                <m:e>
                                  <m:r>
                                    <m:rPr>
                                      <m:sty m:val="p"/>
                                    </m:rPr>
                                    <a:rPr lang="en-US" sz="1400" b="0" i="0" smtClean="0">
                                      <a:solidFill>
                                        <a:schemeClr val="tx1"/>
                                      </a:solidFill>
                                      <a:latin typeface="Cambria Math" panose="02040503050406030204" pitchFamily="18" charset="0"/>
                                    </a:rPr>
                                    <m:t>w</m:t>
                                  </m:r>
                                </m:e>
                                <m:sub>
                                  <m:r>
                                    <m:rPr>
                                      <m:sty m:val="p"/>
                                    </m:rPr>
                                    <a:rPr lang="en-US" sz="1400" b="0" i="0" smtClean="0">
                                      <a:solidFill>
                                        <a:schemeClr val="tx1"/>
                                      </a:solidFill>
                                      <a:latin typeface="Cambria Math" panose="02040503050406030204" pitchFamily="18" charset="0"/>
                                    </a:rPr>
                                    <m:t>t</m:t>
                                  </m:r>
                                </m:sub>
                                <m:sup>
                                  <m:r>
                                    <m:rPr>
                                      <m:sty m:val="p"/>
                                    </m:rPr>
                                    <a:rPr lang="en-US" sz="1400" b="0" i="0" smtClean="0">
                                      <a:solidFill>
                                        <a:schemeClr val="tx1"/>
                                      </a:solidFill>
                                      <a:latin typeface="Cambria Math" panose="02040503050406030204" pitchFamily="18" charset="0"/>
                                    </a:rPr>
                                    <m:t>b</m:t>
                                  </m:r>
                                </m:sup>
                              </m:sSubSup>
                            </m:oMath>
                          </a14:m>
                          <a:r>
                            <a:rPr lang="en-US"/>
                            <a:t>: </a:t>
                          </a:r>
                          <a14:m>
                            <m:oMath xmlns:m="http://schemas.openxmlformats.org/officeDocument/2006/math">
                              <m:r>
                                <m:rPr>
                                  <m:sty m:val="p"/>
                                </m:rPr>
                                <a:rPr lang="en-US" sz="1400" b="0" i="0" smtClean="0">
                                  <a:solidFill>
                                    <a:schemeClr val="tx1"/>
                                  </a:solidFill>
                                  <a:latin typeface="Cambria Math" panose="02040503050406030204" pitchFamily="18" charset="0"/>
                                </a:rPr>
                                <m:t>gi</m:t>
                              </m:r>
                              <m:r>
                                <a:rPr lang="en-US" sz="1400" b="0" i="0" smtClean="0">
                                  <a:solidFill>
                                    <a:schemeClr val="tx1"/>
                                  </a:solidFill>
                                  <a:latin typeface="Cambria Math" panose="02040503050406030204" pitchFamily="18" charset="0"/>
                                </a:rPr>
                                <m:t>á </m:t>
                              </m:r>
                              <m:r>
                                <m:rPr>
                                  <m:sty m:val="p"/>
                                </m:rPr>
                                <a:rPr lang="en-US" sz="1400" b="0" i="0" smtClean="0">
                                  <a:solidFill>
                                    <a:schemeClr val="tx1"/>
                                  </a:solidFill>
                                  <a:latin typeface="Cambria Math" panose="02040503050406030204" pitchFamily="18" charset="0"/>
                                </a:rPr>
                                <m:t>tr</m:t>
                              </m:r>
                              <m:r>
                                <a:rPr lang="en-US" sz="1400" b="0" i="0" smtClean="0">
                                  <a:solidFill>
                                    <a:schemeClr val="tx1"/>
                                  </a:solidFill>
                                  <a:latin typeface="Cambria Math" panose="02040503050406030204" pitchFamily="18" charset="0"/>
                                </a:rPr>
                                <m:t>ị </m:t>
                              </m:r>
                              <m:r>
                                <m:rPr>
                                  <m:sty m:val="p"/>
                                </m:rPr>
                                <a:rPr lang="en-US" sz="1400" b="0" i="0" smtClean="0">
                                  <a:solidFill>
                                    <a:schemeClr val="tx1"/>
                                  </a:solidFill>
                                  <a:latin typeface="Cambria Math" panose="02040503050406030204" pitchFamily="18" charset="0"/>
                                </a:rPr>
                                <m:t>th</m:t>
                              </m:r>
                              <m:r>
                                <a:rPr lang="en-US" sz="1400" b="0" i="0" smtClean="0">
                                  <a:solidFill>
                                    <a:schemeClr val="tx1"/>
                                  </a:solidFill>
                                  <a:latin typeface="Cambria Math" panose="02040503050406030204" pitchFamily="18" charset="0"/>
                                </a:rPr>
                                <m:t>à</m:t>
                              </m:r>
                              <m:r>
                                <m:rPr>
                                  <m:sty m:val="p"/>
                                </m:rPr>
                                <a:rPr lang="en-US" sz="1400" b="0" i="0" smtClean="0">
                                  <a:solidFill>
                                    <a:schemeClr val="tx1"/>
                                  </a:solidFill>
                                  <a:latin typeface="Cambria Math" panose="02040503050406030204" pitchFamily="18" charset="0"/>
                                </a:rPr>
                                <m:t>nh</m:t>
                              </m:r>
                              <m:r>
                                <a:rPr lang="en-US" sz="1400" b="0" i="0" smtClean="0">
                                  <a:solidFill>
                                    <a:schemeClr val="tx1"/>
                                  </a:solidFill>
                                  <a:latin typeface="Cambria Math" panose="02040503050406030204" pitchFamily="18" charset="0"/>
                                </a:rPr>
                                <m:t> </m:t>
                              </m:r>
                              <m:r>
                                <m:rPr>
                                  <m:sty m:val="p"/>
                                </m:rPr>
                                <a:rPr lang="en-US" sz="1400" b="0" i="0" smtClean="0">
                                  <a:solidFill>
                                    <a:schemeClr val="tx1"/>
                                  </a:solidFill>
                                  <a:latin typeface="Cambria Math" panose="02040503050406030204" pitchFamily="18" charset="0"/>
                                </a:rPr>
                                <m:t>ph</m:t>
                              </m:r>
                              <m:r>
                                <a:rPr lang="en-US" sz="1400" b="0" i="0" smtClean="0">
                                  <a:solidFill>
                                    <a:schemeClr val="tx1"/>
                                  </a:solidFill>
                                  <a:latin typeface="Cambria Math" panose="02040503050406030204" pitchFamily="18" charset="0"/>
                                </a:rPr>
                                <m:t>ầ</m:t>
                              </m:r>
                              <m:r>
                                <m:rPr>
                                  <m:sty m:val="p"/>
                                </m:rPr>
                                <a:rPr lang="en-US" sz="1400" b="0" i="0" smtClean="0">
                                  <a:solidFill>
                                    <a:schemeClr val="tx1"/>
                                  </a:solidFill>
                                  <a:latin typeface="Cambria Math" panose="02040503050406030204" pitchFamily="18" charset="0"/>
                                </a:rPr>
                                <m:t>n</m:t>
                              </m:r>
                              <m:r>
                                <a:rPr lang="en-US" sz="1400" b="0" i="0" smtClean="0">
                                  <a:solidFill>
                                    <a:schemeClr val="tx1"/>
                                  </a:solidFill>
                                  <a:latin typeface="Cambria Math" panose="02040503050406030204" pitchFamily="18" charset="0"/>
                                </a:rPr>
                                <m:t> </m:t>
                              </m:r>
                              <m:r>
                                <m:rPr>
                                  <m:sty m:val="p"/>
                                </m:rPr>
                                <a:rPr lang="en-US" sz="1400" b="0" i="0" smtClean="0">
                                  <a:solidFill>
                                    <a:schemeClr val="tx1"/>
                                  </a:solidFill>
                                  <a:latin typeface="Cambria Math" panose="02040503050406030204" pitchFamily="18" charset="0"/>
                                </a:rPr>
                                <m:t>th</m:t>
                              </m:r>
                              <m:r>
                                <a:rPr lang="en-US" sz="1400" b="0" i="0" smtClean="0">
                                  <a:solidFill>
                                    <a:schemeClr val="tx1"/>
                                  </a:solidFill>
                                  <a:latin typeface="Cambria Math" panose="02040503050406030204" pitchFamily="18" charset="0"/>
                                </a:rPr>
                                <m:t>ứ </m:t>
                              </m:r>
                              <m:r>
                                <m:rPr>
                                  <m:sty m:val="p"/>
                                </m:rPr>
                                <a:rPr lang="en-US" sz="1400" b="0" i="0" smtClean="0">
                                  <a:solidFill>
                                    <a:schemeClr val="tx1"/>
                                  </a:solidFill>
                                  <a:latin typeface="Cambria Math" panose="02040503050406030204" pitchFamily="18" charset="0"/>
                                </a:rPr>
                                <m:t>t</m:t>
                              </m:r>
                              <m:r>
                                <a:rPr lang="en-US" sz="1400" b="0" i="0" smtClean="0">
                                  <a:solidFill>
                                    <a:schemeClr val="tx1"/>
                                  </a:solidFill>
                                  <a:latin typeface="Cambria Math" panose="02040503050406030204" pitchFamily="18" charset="0"/>
                                </a:rPr>
                                <m:t> </m:t>
                              </m:r>
                            </m:oMath>
                          </a14:m>
                          <a:endParaRPr lang="en-US" sz="1400" b="0" i="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n-US" sz="1400" b="0" i="0" smtClean="0">
                                    <a:solidFill>
                                      <a:schemeClr val="tx1"/>
                                    </a:solidFill>
                                    <a:latin typeface="Cambria Math" panose="02040503050406030204" pitchFamily="18" charset="0"/>
                                  </a:rPr>
                                  <m:t>trong</m:t>
                                </m:r>
                                <m:r>
                                  <a:rPr lang="en-US" sz="1400" b="0" i="0" smtClean="0">
                                    <a:solidFill>
                                      <a:schemeClr val="tx1"/>
                                    </a:solidFill>
                                    <a:latin typeface="Cambria Math" panose="02040503050406030204" pitchFamily="18" charset="0"/>
                                  </a:rPr>
                                  <m:t> </m:t>
                                </m:r>
                                <m:r>
                                  <m:rPr>
                                    <m:sty m:val="p"/>
                                  </m:rPr>
                                  <a:rPr lang="en-US" sz="1400" b="0" i="0" smtClean="0">
                                    <a:solidFill>
                                      <a:schemeClr val="tx1"/>
                                    </a:solidFill>
                                    <a:latin typeface="Cambria Math" panose="02040503050406030204" pitchFamily="18" charset="0"/>
                                  </a:rPr>
                                  <m:t>vector</m:t>
                                </m:r>
                                <m:r>
                                  <a:rPr lang="en-US" sz="1400" b="0" i="0" smtClean="0">
                                    <a:solidFill>
                                      <a:schemeClr val="tx1"/>
                                    </a:solidFill>
                                    <a:latin typeface="Cambria Math" panose="02040503050406030204" pitchFamily="18" charset="0"/>
                                  </a:rPr>
                                  <m:t> </m:t>
                                </m:r>
                                <m:r>
                                  <m:rPr>
                                    <m:sty m:val="p"/>
                                  </m:rPr>
                                  <a:rPr lang="en-US" sz="1400" b="0" i="0" smtClean="0">
                                    <a:solidFill>
                                      <a:schemeClr val="tx1"/>
                                    </a:solidFill>
                                    <a:latin typeface="Cambria Math" panose="02040503050406030204" pitchFamily="18" charset="0"/>
                                  </a:rPr>
                                  <m:t>b</m:t>
                                </m:r>
                              </m:oMath>
                            </m:oMathPara>
                          </a14:m>
                          <a:endParaRPr lang="en-US"/>
                        </a:p>
                        <a:p>
                          <a:pPr algn="ctr"/>
                          <a:endParaRPr lang="en-US"/>
                        </a:p>
                      </a:txBody>
                      <a:tcPr anchor="ctr" anchorCtr="1">
                        <a:solidFill>
                          <a:schemeClr val="bg2">
                            <a:lumMod val="40000"/>
                            <a:lumOff val="60000"/>
                          </a:schemeClr>
                        </a:solidFill>
                      </a:tcPr>
                    </a:tc>
                    <a:extLst>
                      <a:ext uri="{0D108BD9-81ED-4DB2-BD59-A6C34878D82A}">
                        <a16:rowId xmlns:a16="http://schemas.microsoft.com/office/drawing/2014/main" val="2319235458"/>
                      </a:ext>
                    </a:extLst>
                  </a:tr>
                </a:tbl>
              </a:graphicData>
            </a:graphic>
          </p:graphicFrame>
        </mc:Choice>
        <mc:Fallback xmlns="">
          <p:graphicFrame>
            <p:nvGraphicFramePr>
              <p:cNvPr id="3" name="Table 3">
                <a:extLst>
                  <a:ext uri="{FF2B5EF4-FFF2-40B4-BE49-F238E27FC236}">
                    <a16:creationId xmlns:a16="http://schemas.microsoft.com/office/drawing/2014/main" id="{7267864A-C04A-052A-1763-4FB0375C60B7}"/>
                  </a:ext>
                </a:extLst>
              </p:cNvPr>
              <p:cNvGraphicFramePr>
                <a:graphicFrameLocks noGrp="1"/>
              </p:cNvGraphicFramePr>
              <p:nvPr>
                <p:extLst>
                  <p:ext uri="{D42A27DB-BD31-4B8C-83A1-F6EECF244321}">
                    <p14:modId xmlns:p14="http://schemas.microsoft.com/office/powerpoint/2010/main" val="810901952"/>
                  </p:ext>
                </p:extLst>
              </p:nvPr>
            </p:nvGraphicFramePr>
            <p:xfrm>
              <a:off x="366477" y="784104"/>
              <a:ext cx="8411046" cy="1384046"/>
            </p:xfrm>
            <a:graphic>
              <a:graphicData uri="http://schemas.openxmlformats.org/drawingml/2006/table">
                <a:tbl>
                  <a:tblPr firstRow="1" bandRow="1">
                    <a:tableStyleId>{3E544E06-5A6E-45A2-9D23-63F523CC0A23}</a:tableStyleId>
                  </a:tblPr>
                  <a:tblGrid>
                    <a:gridCol w="2198643">
                      <a:extLst>
                        <a:ext uri="{9D8B030D-6E8A-4147-A177-3AD203B41FA5}">
                          <a16:colId xmlns:a16="http://schemas.microsoft.com/office/drawing/2014/main" val="3508310698"/>
                        </a:ext>
                      </a:extLst>
                    </a:gridCol>
                    <a:gridCol w="3677545">
                      <a:extLst>
                        <a:ext uri="{9D8B030D-6E8A-4147-A177-3AD203B41FA5}">
                          <a16:colId xmlns:a16="http://schemas.microsoft.com/office/drawing/2014/main" val="1440661349"/>
                        </a:ext>
                      </a:extLst>
                    </a:gridCol>
                    <a:gridCol w="2534858">
                      <a:extLst>
                        <a:ext uri="{9D8B030D-6E8A-4147-A177-3AD203B41FA5}">
                          <a16:colId xmlns:a16="http://schemas.microsoft.com/office/drawing/2014/main" val="2509247735"/>
                        </a:ext>
                      </a:extLst>
                    </a:gridCol>
                  </a:tblGrid>
                  <a:tr h="1384046">
                    <a:tc>
                      <a:txBody>
                        <a:bodyPr/>
                        <a:lstStyle/>
                        <a:p>
                          <a:pPr algn="ctr"/>
                          <a:r>
                            <a:rPr lang="en-US" b="0"/>
                            <a:t>Xếp hạng độ tương đồng</a:t>
                          </a:r>
                        </a:p>
                      </a:txBody>
                      <a:tcPr anchor="ctr" anchorCtr="1">
                        <a:solidFill>
                          <a:schemeClr val="tx1">
                            <a:lumMod val="10000"/>
                            <a:lumOff val="90000"/>
                          </a:schemeClr>
                        </a:solidFill>
                      </a:tcPr>
                    </a:tc>
                    <a:tc>
                      <a:txBody>
                        <a:bodyPr/>
                        <a:lstStyle/>
                        <a:p>
                          <a:endParaRPr lang="en-US"/>
                        </a:p>
                      </a:txBody>
                      <a:tcPr anchor="ctr" anchorCtr="1">
                        <a:blipFill>
                          <a:blip r:embed="rId3"/>
                          <a:stretch>
                            <a:fillRect l="-60033" t="-439" r="-69320" b="-877"/>
                          </a:stretch>
                        </a:blipFill>
                      </a:tcPr>
                    </a:tc>
                    <a:tc>
                      <a:txBody>
                        <a:bodyPr/>
                        <a:lstStyle/>
                        <a:p>
                          <a:endParaRPr lang="en-US"/>
                        </a:p>
                      </a:txBody>
                      <a:tcPr anchor="ctr" anchorCtr="1">
                        <a:blipFill>
                          <a:blip r:embed="rId3"/>
                          <a:stretch>
                            <a:fillRect l="-231971" t="-439" r="-481" b="-877"/>
                          </a:stretch>
                        </a:blipFill>
                      </a:tcPr>
                    </a:tc>
                    <a:extLst>
                      <a:ext uri="{0D108BD9-81ED-4DB2-BD59-A6C34878D82A}">
                        <a16:rowId xmlns:a16="http://schemas.microsoft.com/office/drawing/2014/main" val="23192354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298AED73-3E0B-A015-8CF4-15FC88C4D999}"/>
                  </a:ext>
                </a:extLst>
              </p:cNvPr>
              <p:cNvGraphicFramePr>
                <a:graphicFrameLocks noGrp="1"/>
              </p:cNvGraphicFramePr>
              <p:nvPr>
                <p:extLst>
                  <p:ext uri="{D42A27DB-BD31-4B8C-83A1-F6EECF244321}">
                    <p14:modId xmlns:p14="http://schemas.microsoft.com/office/powerpoint/2010/main" val="4247185094"/>
                  </p:ext>
                </p:extLst>
              </p:nvPr>
            </p:nvGraphicFramePr>
            <p:xfrm>
              <a:off x="366479" y="2168150"/>
              <a:ext cx="8411047" cy="731520"/>
            </p:xfrm>
            <a:graphic>
              <a:graphicData uri="http://schemas.openxmlformats.org/drawingml/2006/table">
                <a:tbl>
                  <a:tblPr firstRow="1" bandRow="1">
                    <a:tableStyleId>{3E544E06-5A6E-45A2-9D23-63F523CC0A23}</a:tableStyleId>
                  </a:tblPr>
                  <a:tblGrid>
                    <a:gridCol w="2198643">
                      <a:extLst>
                        <a:ext uri="{9D8B030D-6E8A-4147-A177-3AD203B41FA5}">
                          <a16:colId xmlns:a16="http://schemas.microsoft.com/office/drawing/2014/main" val="3508310698"/>
                        </a:ext>
                      </a:extLst>
                    </a:gridCol>
                    <a:gridCol w="3684852">
                      <a:extLst>
                        <a:ext uri="{9D8B030D-6E8A-4147-A177-3AD203B41FA5}">
                          <a16:colId xmlns:a16="http://schemas.microsoft.com/office/drawing/2014/main" val="1440661349"/>
                        </a:ext>
                      </a:extLst>
                    </a:gridCol>
                    <a:gridCol w="2527552">
                      <a:extLst>
                        <a:ext uri="{9D8B030D-6E8A-4147-A177-3AD203B41FA5}">
                          <a16:colId xmlns:a16="http://schemas.microsoft.com/office/drawing/2014/main" val="1675150264"/>
                        </a:ext>
                      </a:extLst>
                    </a:gridCol>
                  </a:tblGrid>
                  <a:tr h="487576">
                    <a:tc>
                      <a:txBody>
                        <a:bodyPr/>
                        <a:lstStyle/>
                        <a:p>
                          <a:pPr algn="ctr"/>
                          <a:r>
                            <a:rPr lang="en-US" b="0"/>
                            <a:t>Trọng số term</a:t>
                          </a:r>
                        </a:p>
                      </a:txBody>
                      <a:tcPr anchor="ctr" anchorCtr="1">
                        <a:solidFill>
                          <a:schemeClr val="tx1">
                            <a:lumMod val="10000"/>
                            <a:lumOff val="90000"/>
                          </a:schemeClr>
                        </a:solidFill>
                      </a:tcPr>
                    </a:tc>
                    <a:tc>
                      <a:txBody>
                        <a:bodyPr/>
                        <a:lstStyle/>
                        <a:p>
                          <a:pPr algn="ctr"/>
                          <a14:m>
                            <m:oMath xmlns:m="http://schemas.openxmlformats.org/officeDocument/2006/math">
                              <m:sSubSup>
                                <m:sSubSupPr>
                                  <m:ctrlPr>
                                    <a:rPr lang="en-VN" sz="1400" b="0" i="1" smtClean="0">
                                      <a:solidFill>
                                        <a:schemeClr val="tx1"/>
                                      </a:solidFill>
                                      <a:latin typeface="Cambria Math" panose="02040503050406030204" pitchFamily="18" charset="0"/>
                                    </a:rPr>
                                  </m:ctrlPr>
                                </m:sSubSupPr>
                                <m:e>
                                  <m:r>
                                    <m:rPr>
                                      <m:sty m:val="p"/>
                                    </m:rPr>
                                    <a:rPr lang="en-US" sz="1400" b="0" i="0" smtClean="0">
                                      <a:solidFill>
                                        <a:schemeClr val="tx1"/>
                                      </a:solidFill>
                                      <a:latin typeface="Cambria Math" panose="02040503050406030204" pitchFamily="18" charset="0"/>
                                    </a:rPr>
                                    <m:t>w</m:t>
                                  </m:r>
                                </m:e>
                                <m:sub>
                                  <m:r>
                                    <m:rPr>
                                      <m:sty m:val="p"/>
                                    </m:rPr>
                                    <a:rPr lang="en-US" sz="1400" b="0" i="0" smtClean="0">
                                      <a:solidFill>
                                        <a:schemeClr val="tx1"/>
                                      </a:solidFill>
                                      <a:latin typeface="Cambria Math" panose="02040503050406030204" pitchFamily="18" charset="0"/>
                                    </a:rPr>
                                    <m:t>t</m:t>
                                  </m:r>
                                </m:sub>
                                <m:sup>
                                  <m:r>
                                    <m:rPr>
                                      <m:sty m:val="p"/>
                                    </m:rPr>
                                    <a:rPr lang="en-US" sz="1400" b="0" i="0" smtClean="0">
                                      <a:solidFill>
                                        <a:schemeClr val="tx1"/>
                                      </a:solidFill>
                                      <a:latin typeface="Cambria Math" panose="02040503050406030204" pitchFamily="18" charset="0"/>
                                    </a:rPr>
                                    <m:t>x</m:t>
                                  </m:r>
                                </m:sup>
                              </m:sSubSup>
                            </m:oMath>
                          </a14:m>
                          <a:r>
                            <a:rPr lang="en-VN" sz="1400" b="0">
                              <a:solidFill>
                                <a:schemeClr val="tx1"/>
                              </a:solidFill>
                              <a:latin typeface="#9Slide03 Josefin Sans Light" pitchFamily="2" charset="77"/>
                            </a:rPr>
                            <a:t>= </a:t>
                          </a:r>
                          <a14:m>
                            <m:oMath xmlns:m="http://schemas.openxmlformats.org/officeDocument/2006/math">
                              <m:r>
                                <a:rPr lang="en-VN" sz="1400" b="0" i="1" dirty="0" smtClean="0">
                                  <a:solidFill>
                                    <a:schemeClr val="tx1"/>
                                  </a:solidFill>
                                  <a:latin typeface="Cambria Math" panose="02040503050406030204" pitchFamily="18" charset="0"/>
                                </a:rPr>
                                <m:t>𝑡𝑓</m:t>
                              </m:r>
                              <m:r>
                                <a:rPr lang="en-VN" sz="1400" b="0" i="1" dirty="0" smtClean="0">
                                  <a:solidFill>
                                    <a:schemeClr val="tx1"/>
                                  </a:solidFill>
                                  <a:latin typeface="Cambria Math" panose="02040503050406030204" pitchFamily="18" charset="0"/>
                                </a:rPr>
                                <m:t> ∗ </m:t>
                              </m:r>
                              <m:r>
                                <a:rPr lang="en-VN" sz="1400" b="0" i="1" dirty="0" smtClean="0">
                                  <a:solidFill>
                                    <a:schemeClr val="tx1"/>
                                  </a:solidFill>
                                  <a:latin typeface="Cambria Math" panose="02040503050406030204" pitchFamily="18" charset="0"/>
                                </a:rPr>
                                <m:t>𝑖𝑑𝑓</m:t>
                              </m:r>
                            </m:oMath>
                          </a14:m>
                          <a:endParaRPr lang="en-US" b="0"/>
                        </a:p>
                      </a:txBody>
                      <a:tcPr anchor="ctr" anchorCtr="1">
                        <a:solidFill>
                          <a:schemeClr val="bg2">
                            <a:lumMod val="40000"/>
                            <a:lumOff val="60000"/>
                          </a:schemeClr>
                        </a:solidFill>
                      </a:tcPr>
                    </a:tc>
                    <a:tc>
                      <a:txBody>
                        <a:bodyPr/>
                        <a:lstStyle/>
                        <a:p>
                          <a:pPr algn="ctr"/>
                          <a14:m>
                            <m:oMath xmlns:m="http://schemas.openxmlformats.org/officeDocument/2006/math">
                              <m:r>
                                <a:rPr lang="en-US" b="0" i="1" smtClean="0">
                                  <a:latin typeface="Cambria Math" panose="02040503050406030204" pitchFamily="18" charset="0"/>
                                </a:rPr>
                                <m:t>𝑡𝑓</m:t>
                              </m:r>
                            </m:oMath>
                          </a14:m>
                          <a:r>
                            <a:rPr lang="en-US" b="0"/>
                            <a:t>: </a:t>
                          </a:r>
                          <a:r>
                            <a:rPr lang="en-US" b="0">
                              <a:latin typeface="Times New Roman" panose="02020603050405020304" pitchFamily="18" charset="0"/>
                              <a:cs typeface="Times New Roman" panose="02020603050405020304" pitchFamily="18" charset="0"/>
                            </a:rPr>
                            <a:t>term</a:t>
                          </a:r>
                          <a:r>
                            <a:rPr lang="en-US" b="0" baseline="0">
                              <a:latin typeface="Times New Roman" panose="02020603050405020304" pitchFamily="18" charset="0"/>
                              <a:cs typeface="Times New Roman" panose="02020603050405020304" pitchFamily="18" charset="0"/>
                            </a:rPr>
                            <a:t> frequency</a:t>
                          </a:r>
                          <a:endParaRPr lang="en-US" b="0"/>
                        </a:p>
                        <a:p>
                          <a:pPr algn="ctr"/>
                          <a14:m>
                            <m:oMath xmlns:m="http://schemas.openxmlformats.org/officeDocument/2006/math">
                              <m:r>
                                <a:rPr lang="en-US" b="0" i="1" smtClean="0">
                                  <a:latin typeface="Cambria Math" panose="02040503050406030204" pitchFamily="18" charset="0"/>
                                </a:rPr>
                                <m:t>𝑖𝑑𝑓</m:t>
                              </m:r>
                              <m:r>
                                <a:rPr lang="en-US" b="0" i="0" smtClean="0">
                                  <a:latin typeface="Cambria Math" panose="02040503050406030204" pitchFamily="18" charset="0"/>
                                </a:rPr>
                                <m:t>:</m:t>
                              </m:r>
                            </m:oMath>
                          </a14:m>
                          <a:r>
                            <a:rPr lang="en-US" b="0"/>
                            <a:t> </a:t>
                          </a:r>
                          <a:r>
                            <a:rPr lang="en-US" b="0">
                              <a:latin typeface="Times New Roman" panose="02020603050405020304" pitchFamily="18" charset="0"/>
                              <a:cs typeface="Times New Roman" panose="02020603050405020304" pitchFamily="18" charset="0"/>
                            </a:rPr>
                            <a:t>inverse document frequency</a:t>
                          </a:r>
                          <a:endParaRPr lang="en-US" b="0"/>
                        </a:p>
                      </a:txBody>
                      <a:tcPr anchor="ctr" anchorCtr="1">
                        <a:solidFill>
                          <a:schemeClr val="bg2">
                            <a:lumMod val="40000"/>
                            <a:lumOff val="60000"/>
                          </a:schemeClr>
                        </a:solidFill>
                      </a:tcPr>
                    </a:tc>
                    <a:extLst>
                      <a:ext uri="{0D108BD9-81ED-4DB2-BD59-A6C34878D82A}">
                        <a16:rowId xmlns:a16="http://schemas.microsoft.com/office/drawing/2014/main" val="2319235458"/>
                      </a:ext>
                    </a:extLst>
                  </a:tr>
                </a:tbl>
              </a:graphicData>
            </a:graphic>
          </p:graphicFrame>
        </mc:Choice>
        <mc:Fallback xmlns="">
          <p:graphicFrame>
            <p:nvGraphicFramePr>
              <p:cNvPr id="6" name="Table 3">
                <a:extLst>
                  <a:ext uri="{FF2B5EF4-FFF2-40B4-BE49-F238E27FC236}">
                    <a16:creationId xmlns:a16="http://schemas.microsoft.com/office/drawing/2014/main" id="{298AED73-3E0B-A015-8CF4-15FC88C4D999}"/>
                  </a:ext>
                </a:extLst>
              </p:cNvPr>
              <p:cNvGraphicFramePr>
                <a:graphicFrameLocks noGrp="1"/>
              </p:cNvGraphicFramePr>
              <p:nvPr>
                <p:extLst>
                  <p:ext uri="{D42A27DB-BD31-4B8C-83A1-F6EECF244321}">
                    <p14:modId xmlns:p14="http://schemas.microsoft.com/office/powerpoint/2010/main" val="4247185094"/>
                  </p:ext>
                </p:extLst>
              </p:nvPr>
            </p:nvGraphicFramePr>
            <p:xfrm>
              <a:off x="366479" y="2168150"/>
              <a:ext cx="8411047" cy="731520"/>
            </p:xfrm>
            <a:graphic>
              <a:graphicData uri="http://schemas.openxmlformats.org/drawingml/2006/table">
                <a:tbl>
                  <a:tblPr firstRow="1" bandRow="1">
                    <a:tableStyleId>{3E544E06-5A6E-45A2-9D23-63F523CC0A23}</a:tableStyleId>
                  </a:tblPr>
                  <a:tblGrid>
                    <a:gridCol w="2198643">
                      <a:extLst>
                        <a:ext uri="{9D8B030D-6E8A-4147-A177-3AD203B41FA5}">
                          <a16:colId xmlns:a16="http://schemas.microsoft.com/office/drawing/2014/main" val="3508310698"/>
                        </a:ext>
                      </a:extLst>
                    </a:gridCol>
                    <a:gridCol w="3684852">
                      <a:extLst>
                        <a:ext uri="{9D8B030D-6E8A-4147-A177-3AD203B41FA5}">
                          <a16:colId xmlns:a16="http://schemas.microsoft.com/office/drawing/2014/main" val="1440661349"/>
                        </a:ext>
                      </a:extLst>
                    </a:gridCol>
                    <a:gridCol w="2527552">
                      <a:extLst>
                        <a:ext uri="{9D8B030D-6E8A-4147-A177-3AD203B41FA5}">
                          <a16:colId xmlns:a16="http://schemas.microsoft.com/office/drawing/2014/main" val="1675150264"/>
                        </a:ext>
                      </a:extLst>
                    </a:gridCol>
                  </a:tblGrid>
                  <a:tr h="731520">
                    <a:tc>
                      <a:txBody>
                        <a:bodyPr/>
                        <a:lstStyle/>
                        <a:p>
                          <a:pPr algn="ctr"/>
                          <a:r>
                            <a:rPr lang="en-US" b="0"/>
                            <a:t>Trọng số term</a:t>
                          </a:r>
                        </a:p>
                      </a:txBody>
                      <a:tcPr anchor="ctr" anchorCtr="1">
                        <a:solidFill>
                          <a:schemeClr val="tx1">
                            <a:lumMod val="10000"/>
                            <a:lumOff val="90000"/>
                          </a:schemeClr>
                        </a:solidFill>
                      </a:tcPr>
                    </a:tc>
                    <a:tc>
                      <a:txBody>
                        <a:bodyPr/>
                        <a:lstStyle/>
                        <a:p>
                          <a:endParaRPr lang="en-US"/>
                        </a:p>
                      </a:txBody>
                      <a:tcPr anchor="ctr" anchorCtr="1">
                        <a:blipFill>
                          <a:blip r:embed="rId4"/>
                          <a:stretch>
                            <a:fillRect l="-59934" t="-826" r="-69040" b="-8264"/>
                          </a:stretch>
                        </a:blipFill>
                      </a:tcPr>
                    </a:tc>
                    <a:tc>
                      <a:txBody>
                        <a:bodyPr/>
                        <a:lstStyle/>
                        <a:p>
                          <a:endParaRPr lang="en-US"/>
                        </a:p>
                      </a:txBody>
                      <a:tcPr anchor="ctr" anchorCtr="1">
                        <a:blipFill>
                          <a:blip r:embed="rId4"/>
                          <a:stretch>
                            <a:fillRect l="-232771" t="-826" r="-482" b="-8264"/>
                          </a:stretch>
                        </a:blipFill>
                      </a:tcPr>
                    </a:tc>
                    <a:extLst>
                      <a:ext uri="{0D108BD9-81ED-4DB2-BD59-A6C34878D82A}">
                        <a16:rowId xmlns:a16="http://schemas.microsoft.com/office/drawing/2014/main" val="231923545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D1ECBDD6-6AB4-6DDC-FF04-6BA00EC4A858}"/>
                  </a:ext>
                </a:extLst>
              </p:cNvPr>
              <p:cNvGraphicFramePr>
                <a:graphicFrameLocks noGrp="1"/>
              </p:cNvGraphicFramePr>
              <p:nvPr>
                <p:extLst>
                  <p:ext uri="{D42A27DB-BD31-4B8C-83A1-F6EECF244321}">
                    <p14:modId xmlns:p14="http://schemas.microsoft.com/office/powerpoint/2010/main" val="446555096"/>
                  </p:ext>
                </p:extLst>
              </p:nvPr>
            </p:nvGraphicFramePr>
            <p:xfrm>
              <a:off x="366480" y="2899669"/>
              <a:ext cx="8411046" cy="1371600"/>
            </p:xfrm>
            <a:graphic>
              <a:graphicData uri="http://schemas.openxmlformats.org/drawingml/2006/table">
                <a:tbl>
                  <a:tblPr firstRow="1" bandRow="1">
                    <a:tableStyleId>{3E544E06-5A6E-45A2-9D23-63F523CC0A23}</a:tableStyleId>
                  </a:tblPr>
                  <a:tblGrid>
                    <a:gridCol w="2198643">
                      <a:extLst>
                        <a:ext uri="{9D8B030D-6E8A-4147-A177-3AD203B41FA5}">
                          <a16:colId xmlns:a16="http://schemas.microsoft.com/office/drawing/2014/main" val="3508310698"/>
                        </a:ext>
                      </a:extLst>
                    </a:gridCol>
                    <a:gridCol w="3684852">
                      <a:extLst>
                        <a:ext uri="{9D8B030D-6E8A-4147-A177-3AD203B41FA5}">
                          <a16:colId xmlns:a16="http://schemas.microsoft.com/office/drawing/2014/main" val="1440661349"/>
                        </a:ext>
                      </a:extLst>
                    </a:gridCol>
                    <a:gridCol w="2527551">
                      <a:extLst>
                        <a:ext uri="{9D8B030D-6E8A-4147-A177-3AD203B41FA5}">
                          <a16:colId xmlns:a16="http://schemas.microsoft.com/office/drawing/2014/main" val="4101440584"/>
                        </a:ext>
                      </a:extLst>
                    </a:gridCol>
                  </a:tblGrid>
                  <a:tr h="1325455">
                    <a:tc>
                      <a:txBody>
                        <a:bodyPr/>
                        <a:lstStyle/>
                        <a:p>
                          <a:pPr algn="ctr"/>
                          <a:r>
                            <a:rPr lang="en-US" b="0"/>
                            <a:t>Chuẩn hóa trọng số</a:t>
                          </a:r>
                        </a:p>
                      </a:txBody>
                      <a:tcPr anchor="ctr" anchorCtr="1">
                        <a:solidFill>
                          <a:schemeClr val="tx1">
                            <a:lumMod val="10000"/>
                            <a:lumOff val="9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vi-VN" b="0" i="1" smtClean="0">
                                        <a:solidFill>
                                          <a:schemeClr val="tx1"/>
                                        </a:solidFill>
                                        <a:latin typeface="Cambria Math" panose="02040503050406030204" pitchFamily="18" charset="0"/>
                                      </a:rPr>
                                    </m:ctrlPr>
                                  </m:sSubPr>
                                  <m:e>
                                    <m:r>
                                      <a:rPr lang="vi-VN" b="0" i="1">
                                        <a:solidFill>
                                          <a:schemeClr val="tx1"/>
                                        </a:solidFill>
                                        <a:latin typeface="Cambria Math" panose="02040503050406030204" pitchFamily="18" charset="0"/>
                                      </a:rPr>
                                      <m:t>𝑤</m:t>
                                    </m:r>
                                  </m:e>
                                  <m:sub>
                                    <m:r>
                                      <a:rPr lang="vi-VN" b="0" i="1">
                                        <a:solidFill>
                                          <a:schemeClr val="tx1"/>
                                        </a:solidFill>
                                        <a:latin typeface="Cambria Math" panose="02040503050406030204" pitchFamily="18" charset="0"/>
                                      </a:rPr>
                                      <m:t>𝑖𝑘</m:t>
                                    </m:r>
                                  </m:sub>
                                </m:sSub>
                                <m:r>
                                  <a:rPr lang="vi-VN" b="0" i="1">
                                    <a:solidFill>
                                      <a:schemeClr val="tx1"/>
                                    </a:solidFill>
                                    <a:latin typeface="Cambria Math" panose="02040503050406030204" pitchFamily="18" charset="0"/>
                                  </a:rPr>
                                  <m:t>=</m:t>
                                </m:r>
                                <m:f>
                                  <m:fPr>
                                    <m:ctrlPr>
                                      <a:rPr lang="vi-VN" b="0" i="1">
                                        <a:solidFill>
                                          <a:schemeClr val="tx1"/>
                                        </a:solidFill>
                                        <a:latin typeface="Cambria Math" panose="02040503050406030204" pitchFamily="18" charset="0"/>
                                      </a:rPr>
                                    </m:ctrlPr>
                                  </m:fPr>
                                  <m:num>
                                    <m:r>
                                      <a:rPr lang="vi-VN" b="0" i="1">
                                        <a:solidFill>
                                          <a:schemeClr val="tx1"/>
                                        </a:solidFill>
                                        <a:latin typeface="Cambria Math" panose="02040503050406030204" pitchFamily="18" charset="0"/>
                                      </a:rPr>
                                      <m:t>𝑡</m:t>
                                    </m:r>
                                    <m:sSub>
                                      <m:sSubPr>
                                        <m:ctrlPr>
                                          <a:rPr lang="vi-VN" b="0" i="1">
                                            <a:solidFill>
                                              <a:schemeClr val="tx1"/>
                                            </a:solidFill>
                                            <a:latin typeface="Cambria Math" panose="02040503050406030204" pitchFamily="18" charset="0"/>
                                          </a:rPr>
                                        </m:ctrlPr>
                                      </m:sSubPr>
                                      <m:e>
                                        <m:r>
                                          <a:rPr lang="vi-VN" b="0" i="1">
                                            <a:solidFill>
                                              <a:schemeClr val="tx1"/>
                                            </a:solidFill>
                                            <a:latin typeface="Cambria Math" panose="02040503050406030204" pitchFamily="18" charset="0"/>
                                          </a:rPr>
                                          <m:t>𝑓</m:t>
                                        </m:r>
                                      </m:e>
                                      <m:sub>
                                        <m:r>
                                          <a:rPr lang="vi-VN" b="0" i="1">
                                            <a:solidFill>
                                              <a:schemeClr val="tx1"/>
                                            </a:solidFill>
                                            <a:latin typeface="Cambria Math" panose="02040503050406030204" pitchFamily="18" charset="0"/>
                                          </a:rPr>
                                          <m:t>𝑖𝑘</m:t>
                                        </m:r>
                                      </m:sub>
                                    </m:sSub>
                                    <m:func>
                                      <m:funcPr>
                                        <m:ctrlPr>
                                          <a:rPr lang="vi-VN" b="0" i="1">
                                            <a:solidFill>
                                              <a:schemeClr val="tx1"/>
                                            </a:solidFill>
                                            <a:latin typeface="Cambria Math" panose="02040503050406030204" pitchFamily="18" charset="0"/>
                                          </a:rPr>
                                        </m:ctrlPr>
                                      </m:funcPr>
                                      <m:fName>
                                        <m:r>
                                          <m:rPr>
                                            <m:sty m:val="p"/>
                                          </m:rPr>
                                          <a:rPr lang="vi-VN" b="0" i="0">
                                            <a:solidFill>
                                              <a:schemeClr val="tx1"/>
                                            </a:solidFill>
                                            <a:latin typeface="Cambria Math" panose="02040503050406030204" pitchFamily="18" charset="0"/>
                                          </a:rPr>
                                          <m:t>log</m:t>
                                        </m:r>
                                      </m:fName>
                                      <m:e>
                                        <m:r>
                                          <a:rPr lang="vi-VN" b="0" i="1">
                                            <a:solidFill>
                                              <a:schemeClr val="tx1"/>
                                            </a:solidFill>
                                            <a:latin typeface="Cambria Math" panose="02040503050406030204" pitchFamily="18" charset="0"/>
                                          </a:rPr>
                                          <m:t>(</m:t>
                                        </m:r>
                                      </m:e>
                                    </m:func>
                                    <m:r>
                                      <a:rPr lang="vi-VN" b="0" i="1">
                                        <a:solidFill>
                                          <a:schemeClr val="tx1"/>
                                        </a:solidFill>
                                        <a:latin typeface="Cambria Math" panose="02040503050406030204" pitchFamily="18" charset="0"/>
                                      </a:rPr>
                                      <m:t>𝑁</m:t>
                                    </m:r>
                                    <m:r>
                                      <a:rPr lang="vi-VN" b="0" i="1">
                                        <a:solidFill>
                                          <a:schemeClr val="tx1"/>
                                        </a:solidFill>
                                        <a:latin typeface="Cambria Math" panose="02040503050406030204" pitchFamily="18" charset="0"/>
                                      </a:rPr>
                                      <m:t>/</m:t>
                                    </m:r>
                                    <m:sSub>
                                      <m:sSubPr>
                                        <m:ctrlPr>
                                          <a:rPr lang="vi-VN" b="0" i="1">
                                            <a:solidFill>
                                              <a:schemeClr val="tx1"/>
                                            </a:solidFill>
                                            <a:latin typeface="Cambria Math" panose="02040503050406030204" pitchFamily="18" charset="0"/>
                                          </a:rPr>
                                        </m:ctrlPr>
                                      </m:sSubPr>
                                      <m:e>
                                        <m:r>
                                          <a:rPr lang="vi-VN" b="0" i="1">
                                            <a:solidFill>
                                              <a:schemeClr val="tx1"/>
                                            </a:solidFill>
                                            <a:latin typeface="Cambria Math" panose="02040503050406030204" pitchFamily="18" charset="0"/>
                                          </a:rPr>
                                          <m:t>𝑛</m:t>
                                        </m:r>
                                      </m:e>
                                      <m:sub>
                                        <m:r>
                                          <a:rPr lang="vi-VN" b="0" i="1">
                                            <a:solidFill>
                                              <a:schemeClr val="tx1"/>
                                            </a:solidFill>
                                            <a:latin typeface="Cambria Math" panose="02040503050406030204" pitchFamily="18" charset="0"/>
                                          </a:rPr>
                                          <m:t>𝑘</m:t>
                                        </m:r>
                                      </m:sub>
                                    </m:sSub>
                                    <m:r>
                                      <a:rPr lang="vi-VN" b="0" i="1">
                                        <a:solidFill>
                                          <a:schemeClr val="tx1"/>
                                        </a:solidFill>
                                        <a:latin typeface="Cambria Math" panose="02040503050406030204" pitchFamily="18" charset="0"/>
                                      </a:rPr>
                                      <m:t>)</m:t>
                                    </m:r>
                                  </m:num>
                                  <m:den>
                                    <m:rad>
                                      <m:radPr>
                                        <m:degHide m:val="on"/>
                                        <m:ctrlPr>
                                          <a:rPr lang="vi-VN" b="0" i="1">
                                            <a:solidFill>
                                              <a:schemeClr val="tx1"/>
                                            </a:solidFill>
                                            <a:latin typeface="Cambria Math" panose="02040503050406030204" pitchFamily="18" charset="0"/>
                                          </a:rPr>
                                        </m:ctrlPr>
                                      </m:radPr>
                                      <m:deg/>
                                      <m:e>
                                        <m:nary>
                                          <m:naryPr>
                                            <m:chr m:val="∑"/>
                                            <m:ctrlPr>
                                              <a:rPr lang="vi-VN" b="0" i="1">
                                                <a:solidFill>
                                                  <a:schemeClr val="tx1"/>
                                                </a:solidFill>
                                                <a:latin typeface="Cambria Math" panose="02040503050406030204" pitchFamily="18" charset="0"/>
                                              </a:rPr>
                                            </m:ctrlPr>
                                          </m:naryPr>
                                          <m:sub>
                                            <m:r>
                                              <a:rPr lang="vi-VN" b="0" i="1">
                                                <a:solidFill>
                                                  <a:schemeClr val="tx1"/>
                                                </a:solidFill>
                                                <a:latin typeface="Cambria Math" panose="02040503050406030204" pitchFamily="18" charset="0"/>
                                              </a:rPr>
                                              <m:t>𝑘</m:t>
                                            </m:r>
                                            <m:r>
                                              <a:rPr lang="vi-VN" b="0" i="1">
                                                <a:solidFill>
                                                  <a:schemeClr val="tx1"/>
                                                </a:solidFill>
                                                <a:latin typeface="Cambria Math" panose="02040503050406030204" pitchFamily="18" charset="0"/>
                                              </a:rPr>
                                              <m:t>=1</m:t>
                                            </m:r>
                                          </m:sub>
                                          <m:sup>
                                            <m:r>
                                              <a:rPr lang="vi-VN" b="0" i="1">
                                                <a:solidFill>
                                                  <a:schemeClr val="tx1"/>
                                                </a:solidFill>
                                                <a:latin typeface="Cambria Math" panose="02040503050406030204" pitchFamily="18" charset="0"/>
                                              </a:rPr>
                                              <m:t>𝑡</m:t>
                                            </m:r>
                                          </m:sup>
                                          <m:e>
                                            <m:r>
                                              <a:rPr lang="vi-VN" b="0" i="1">
                                                <a:solidFill>
                                                  <a:schemeClr val="tx1"/>
                                                </a:solidFill>
                                                <a:latin typeface="Cambria Math" panose="02040503050406030204" pitchFamily="18" charset="0"/>
                                              </a:rPr>
                                              <m:t>(</m:t>
                                            </m:r>
                                            <m:r>
                                              <a:rPr lang="vi-VN" b="0" i="1">
                                                <a:solidFill>
                                                  <a:schemeClr val="tx1"/>
                                                </a:solidFill>
                                                <a:latin typeface="Cambria Math" panose="02040503050406030204" pitchFamily="18" charset="0"/>
                                              </a:rPr>
                                              <m:t>𝑡</m:t>
                                            </m:r>
                                            <m:sSub>
                                              <m:sSubPr>
                                                <m:ctrlPr>
                                                  <a:rPr lang="vi-VN" b="0" i="1">
                                                    <a:solidFill>
                                                      <a:schemeClr val="tx1"/>
                                                    </a:solidFill>
                                                    <a:latin typeface="Cambria Math" panose="02040503050406030204" pitchFamily="18" charset="0"/>
                                                  </a:rPr>
                                                </m:ctrlPr>
                                              </m:sSubPr>
                                              <m:e>
                                                <m:r>
                                                  <a:rPr lang="vi-VN" b="0" i="1">
                                                    <a:solidFill>
                                                      <a:schemeClr val="tx1"/>
                                                    </a:solidFill>
                                                    <a:latin typeface="Cambria Math" panose="02040503050406030204" pitchFamily="18" charset="0"/>
                                                  </a:rPr>
                                                  <m:t>𝑓</m:t>
                                                </m:r>
                                              </m:e>
                                              <m:sub>
                                                <m:r>
                                                  <a:rPr lang="vi-VN" b="0" i="1">
                                                    <a:solidFill>
                                                      <a:schemeClr val="tx1"/>
                                                    </a:solidFill>
                                                    <a:latin typeface="Cambria Math" panose="02040503050406030204" pitchFamily="18" charset="0"/>
                                                  </a:rPr>
                                                  <m:t>𝑖𝑘</m:t>
                                                </m:r>
                                              </m:sub>
                                            </m:sSub>
                                            <m:sSup>
                                              <m:sSupPr>
                                                <m:ctrlPr>
                                                  <a:rPr lang="vi-VN" b="0" i="1">
                                                    <a:solidFill>
                                                      <a:schemeClr val="tx1"/>
                                                    </a:solidFill>
                                                    <a:latin typeface="Cambria Math" panose="02040503050406030204" pitchFamily="18" charset="0"/>
                                                  </a:rPr>
                                                </m:ctrlPr>
                                              </m:sSupPr>
                                              <m:e>
                                                <m:r>
                                                  <a:rPr lang="vi-VN" b="0" i="1">
                                                    <a:solidFill>
                                                      <a:schemeClr val="tx1"/>
                                                    </a:solidFill>
                                                    <a:latin typeface="Cambria Math" panose="02040503050406030204" pitchFamily="18" charset="0"/>
                                                  </a:rPr>
                                                  <m:t>)</m:t>
                                                </m:r>
                                              </m:e>
                                              <m:sup>
                                                <m:r>
                                                  <a:rPr lang="vi-VN" b="0" i="1">
                                                    <a:solidFill>
                                                      <a:schemeClr val="tx1"/>
                                                    </a:solidFill>
                                                    <a:latin typeface="Cambria Math" panose="02040503050406030204" pitchFamily="18" charset="0"/>
                                                  </a:rPr>
                                                  <m:t>2</m:t>
                                                </m:r>
                                              </m:sup>
                                            </m:sSup>
                                            <m:r>
                                              <a:rPr lang="vi-VN" b="0" i="1">
                                                <a:solidFill>
                                                  <a:schemeClr val="tx1"/>
                                                </a:solidFill>
                                                <a:latin typeface="Cambria Math" panose="02040503050406030204" pitchFamily="18" charset="0"/>
                                              </a:rPr>
                                              <m:t>[</m:t>
                                            </m:r>
                                            <m:func>
                                              <m:funcPr>
                                                <m:ctrlPr>
                                                  <a:rPr lang="vi-VN" b="0" i="1">
                                                    <a:solidFill>
                                                      <a:schemeClr val="tx1"/>
                                                    </a:solidFill>
                                                    <a:latin typeface="Cambria Math" panose="02040503050406030204" pitchFamily="18" charset="0"/>
                                                  </a:rPr>
                                                </m:ctrlPr>
                                              </m:funcPr>
                                              <m:fName>
                                                <m:r>
                                                  <m:rPr>
                                                    <m:sty m:val="p"/>
                                                  </m:rPr>
                                                  <a:rPr lang="vi-VN" b="0" i="0">
                                                    <a:solidFill>
                                                      <a:schemeClr val="tx1"/>
                                                    </a:solidFill>
                                                    <a:latin typeface="Cambria Math" panose="02040503050406030204" pitchFamily="18" charset="0"/>
                                                  </a:rPr>
                                                  <m:t>log</m:t>
                                                </m:r>
                                              </m:fName>
                                              <m:e>
                                                <m:r>
                                                  <a:rPr lang="vi-VN" b="0" i="1">
                                                    <a:solidFill>
                                                      <a:schemeClr val="tx1"/>
                                                    </a:solidFill>
                                                    <a:latin typeface="Cambria Math" panose="02040503050406030204" pitchFamily="18" charset="0"/>
                                                  </a:rPr>
                                                  <m:t>(</m:t>
                                                </m:r>
                                              </m:e>
                                            </m:func>
                                            <m:r>
                                              <a:rPr lang="vi-VN" b="0" i="1">
                                                <a:solidFill>
                                                  <a:schemeClr val="tx1"/>
                                                </a:solidFill>
                                                <a:latin typeface="Cambria Math" panose="02040503050406030204" pitchFamily="18" charset="0"/>
                                              </a:rPr>
                                              <m:t>𝑁</m:t>
                                            </m:r>
                                            <m:r>
                                              <a:rPr lang="vi-VN" b="0" i="1">
                                                <a:solidFill>
                                                  <a:schemeClr val="tx1"/>
                                                </a:solidFill>
                                                <a:latin typeface="Cambria Math" panose="02040503050406030204" pitchFamily="18" charset="0"/>
                                              </a:rPr>
                                              <m:t>/</m:t>
                                            </m:r>
                                            <m:sSub>
                                              <m:sSubPr>
                                                <m:ctrlPr>
                                                  <a:rPr lang="vi-VN" b="0" i="1">
                                                    <a:solidFill>
                                                      <a:schemeClr val="tx1"/>
                                                    </a:solidFill>
                                                    <a:latin typeface="Cambria Math" panose="02040503050406030204" pitchFamily="18" charset="0"/>
                                                  </a:rPr>
                                                </m:ctrlPr>
                                              </m:sSubPr>
                                              <m:e>
                                                <m:r>
                                                  <a:rPr lang="vi-VN" b="0" i="1">
                                                    <a:solidFill>
                                                      <a:schemeClr val="tx1"/>
                                                    </a:solidFill>
                                                    <a:latin typeface="Cambria Math" panose="02040503050406030204" pitchFamily="18" charset="0"/>
                                                  </a:rPr>
                                                  <m:t>𝑛</m:t>
                                                </m:r>
                                              </m:e>
                                              <m:sub>
                                                <m:r>
                                                  <a:rPr lang="vi-VN" b="0" i="1">
                                                    <a:solidFill>
                                                      <a:schemeClr val="tx1"/>
                                                    </a:solidFill>
                                                    <a:latin typeface="Cambria Math" panose="02040503050406030204" pitchFamily="18" charset="0"/>
                                                  </a:rPr>
                                                  <m:t>𝑘</m:t>
                                                </m:r>
                                              </m:sub>
                                            </m:sSub>
                                            <m:r>
                                              <a:rPr lang="vi-VN" b="0" i="1">
                                                <a:solidFill>
                                                  <a:schemeClr val="tx1"/>
                                                </a:solidFill>
                                                <a:latin typeface="Cambria Math" panose="02040503050406030204" pitchFamily="18" charset="0"/>
                                              </a:rPr>
                                              <m:t>)</m:t>
                                            </m:r>
                                            <m:sSup>
                                              <m:sSupPr>
                                                <m:ctrlPr>
                                                  <a:rPr lang="vi-VN" b="0" i="1">
                                                    <a:solidFill>
                                                      <a:schemeClr val="tx1"/>
                                                    </a:solidFill>
                                                    <a:latin typeface="Cambria Math" panose="02040503050406030204" pitchFamily="18" charset="0"/>
                                                  </a:rPr>
                                                </m:ctrlPr>
                                              </m:sSupPr>
                                              <m:e>
                                                <m:r>
                                                  <a:rPr lang="vi-VN" b="0" i="1">
                                                    <a:solidFill>
                                                      <a:schemeClr val="tx1"/>
                                                    </a:solidFill>
                                                    <a:latin typeface="Cambria Math" panose="02040503050406030204" pitchFamily="18" charset="0"/>
                                                  </a:rPr>
                                                  <m:t>]</m:t>
                                                </m:r>
                                              </m:e>
                                              <m:sup>
                                                <m:r>
                                                  <a:rPr lang="vi-VN" b="0" i="1">
                                                    <a:solidFill>
                                                      <a:schemeClr val="tx1"/>
                                                    </a:solidFill>
                                                    <a:latin typeface="Cambria Math" panose="02040503050406030204" pitchFamily="18" charset="0"/>
                                                  </a:rPr>
                                                  <m:t>2</m:t>
                                                </m:r>
                                              </m:sup>
                                            </m:sSup>
                                          </m:e>
                                        </m:nary>
                                      </m:e>
                                    </m:rad>
                                  </m:den>
                                </m:f>
                              </m:oMath>
                            </m:oMathPara>
                          </a14:m>
                          <a:endParaRPr lang="en-US" b="0"/>
                        </a:p>
                      </a:txBody>
                      <a:tcPr anchor="ctr" anchorCtr="1">
                        <a:solidFill>
                          <a:schemeClr val="bg2">
                            <a:lumMod val="40000"/>
                            <a:lumOff val="60000"/>
                          </a:schemeClr>
                        </a:solidFill>
                      </a:tcPr>
                    </a:tc>
                    <a:tc>
                      <a:txBody>
                        <a:bodyPr/>
                        <a:lstStyle/>
                        <a:p>
                          <a:pPr algn="ctr"/>
                          <a14:m>
                            <m:oMath xmlns:m="http://schemas.openxmlformats.org/officeDocument/2006/math">
                              <m:r>
                                <a:rPr lang="en-US" b="0" i="1" smtClean="0">
                                  <a:latin typeface="Cambria Math" panose="02040503050406030204" pitchFamily="18" charset="0"/>
                                </a:rPr>
                                <m:t>𝑁</m:t>
                              </m:r>
                            </m:oMath>
                          </a14:m>
                          <a:r>
                            <a:rPr lang="en-US" b="0"/>
                            <a:t>: </a:t>
                          </a:r>
                          <a:r>
                            <a:rPr lang="en-US" b="0" err="1">
                              <a:latin typeface="Times New Roman" panose="02020603050405020304" pitchFamily="18" charset="0"/>
                              <a:cs typeface="Times New Roman" panose="02020603050405020304" pitchFamily="18" charset="0"/>
                            </a:rPr>
                            <a:t>tổng</a:t>
                          </a:r>
                          <a:r>
                            <a:rPr lang="en-US" b="0" baseline="0">
                              <a:latin typeface="Times New Roman" panose="02020603050405020304" pitchFamily="18" charset="0"/>
                              <a:cs typeface="Times New Roman" panose="02020603050405020304" pitchFamily="18" charset="0"/>
                            </a:rPr>
                            <a:t> </a:t>
                          </a:r>
                          <a:r>
                            <a:rPr lang="en-US" b="0" baseline="0" err="1">
                              <a:latin typeface="Times New Roman" panose="02020603050405020304" pitchFamily="18" charset="0"/>
                              <a:cs typeface="Times New Roman" panose="02020603050405020304" pitchFamily="18" charset="0"/>
                            </a:rPr>
                            <a:t>số</a:t>
                          </a:r>
                          <a:r>
                            <a:rPr lang="en-US" b="0" baseline="0">
                              <a:latin typeface="Times New Roman" panose="02020603050405020304" pitchFamily="18" charset="0"/>
                              <a:cs typeface="Times New Roman" panose="02020603050405020304" pitchFamily="18" charset="0"/>
                            </a:rPr>
                            <a:t> document</a:t>
                          </a:r>
                        </a:p>
                        <a:p>
                          <a:pPr algn="ctr"/>
                          <a:endParaRPr lang="en-US" b="0">
                            <a:latin typeface="Times New Roman" panose="02020603050405020304" pitchFamily="18" charset="0"/>
                            <a:cs typeface="Times New Roman" panose="02020603050405020304" pitchFamily="18" charset="0"/>
                          </a:endParaRPr>
                        </a:p>
                        <a:p>
                          <a:pPr algn="ctr"/>
                          <a14:m>
                            <m:oMath xmlns:m="http://schemas.openxmlformats.org/officeDocument/2006/math">
                              <m:sSub>
                                <m:sSubPr>
                                  <m:ctrlPr>
                                    <a:rPr lang="vi-VN" b="0" i="1" smtClean="0">
                                      <a:solidFill>
                                        <a:schemeClr val="tx1"/>
                                      </a:solidFill>
                                      <a:latin typeface="Cambria Math" panose="02040503050406030204" pitchFamily="18" charset="0"/>
                                    </a:rPr>
                                  </m:ctrlPr>
                                </m:sSubPr>
                                <m:e>
                                  <m:r>
                                    <a:rPr lang="vi-VN" b="0" i="1">
                                      <a:solidFill>
                                        <a:schemeClr val="tx1"/>
                                      </a:solidFill>
                                      <a:latin typeface="Cambria Math" panose="02040503050406030204" pitchFamily="18" charset="0"/>
                                    </a:rPr>
                                    <m:t>𝑛</m:t>
                                  </m:r>
                                </m:e>
                                <m:sub>
                                  <m:r>
                                    <a:rPr lang="vi-VN" b="0" i="1">
                                      <a:solidFill>
                                        <a:schemeClr val="tx1"/>
                                      </a:solidFill>
                                      <a:latin typeface="Cambria Math" panose="02040503050406030204" pitchFamily="18" charset="0"/>
                                    </a:rPr>
                                    <m:t>𝑘</m:t>
                                  </m:r>
                                </m:sub>
                              </m:sSub>
                            </m:oMath>
                          </a14:m>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số</a:t>
                          </a:r>
                          <a:r>
                            <a:rPr lang="en-US" b="0" baseline="0">
                              <a:latin typeface="Times New Roman" panose="02020603050405020304" pitchFamily="18" charset="0"/>
                              <a:cs typeface="Times New Roman" panose="02020603050405020304" pitchFamily="18" charset="0"/>
                            </a:rPr>
                            <a:t> </a:t>
                          </a:r>
                          <a:r>
                            <a:rPr lang="en-US" b="0" baseline="0" err="1">
                              <a:latin typeface="Times New Roman" panose="02020603050405020304" pitchFamily="18" charset="0"/>
                              <a:cs typeface="Times New Roman" panose="02020603050405020304" pitchFamily="18" charset="0"/>
                            </a:rPr>
                            <a:t>lượng</a:t>
                          </a:r>
                          <a:r>
                            <a:rPr lang="en-US" b="0" baseline="0">
                              <a:latin typeface="Times New Roman" panose="02020603050405020304" pitchFamily="18" charset="0"/>
                              <a:cs typeface="Times New Roman" panose="02020603050405020304" pitchFamily="18" charset="0"/>
                            </a:rPr>
                            <a:t> doc </a:t>
                          </a:r>
                          <a:r>
                            <a:rPr lang="en-US" b="0" baseline="0" err="1">
                              <a:latin typeface="Times New Roman" panose="02020603050405020304" pitchFamily="18" charset="0"/>
                              <a:cs typeface="Times New Roman" panose="02020603050405020304" pitchFamily="18" charset="0"/>
                            </a:rPr>
                            <a:t>chứa</a:t>
                          </a:r>
                          <a:r>
                            <a:rPr lang="en-US" b="0" baseline="0">
                              <a:latin typeface="Times New Roman" panose="02020603050405020304" pitchFamily="18" charset="0"/>
                              <a:cs typeface="Times New Roman" panose="02020603050405020304" pitchFamily="18" charset="0"/>
                            </a:rPr>
                            <a:t> term k</a:t>
                          </a:r>
                        </a:p>
                        <a:p>
                          <a:pPr algn="ctr"/>
                          <a:endParaRPr lang="en-US" b="0">
                            <a:latin typeface="Times New Roman" panose="02020603050405020304" pitchFamily="18" charset="0"/>
                            <a:cs typeface="Times New Roman" panose="02020603050405020304" pitchFamily="18" charset="0"/>
                          </a:endParaRPr>
                        </a:p>
                        <a:p>
                          <a:pPr algn="ctr"/>
                          <a14:m>
                            <m:oMath xmlns:m="http://schemas.openxmlformats.org/officeDocument/2006/math">
                              <m:r>
                                <a:rPr lang="vi-VN" b="0" i="1" smtClean="0">
                                  <a:solidFill>
                                    <a:schemeClr val="tx1"/>
                                  </a:solidFill>
                                  <a:latin typeface="Cambria Math" panose="02040503050406030204" pitchFamily="18" charset="0"/>
                                </a:rPr>
                                <m:t>𝑡</m:t>
                              </m:r>
                              <m:sSub>
                                <m:sSubPr>
                                  <m:ctrlPr>
                                    <a:rPr lang="vi-VN" b="0" i="1">
                                      <a:solidFill>
                                        <a:schemeClr val="tx1"/>
                                      </a:solidFill>
                                      <a:latin typeface="Cambria Math" panose="02040503050406030204" pitchFamily="18" charset="0"/>
                                    </a:rPr>
                                  </m:ctrlPr>
                                </m:sSubPr>
                                <m:e>
                                  <m:r>
                                    <a:rPr lang="vi-VN" b="0" i="1">
                                      <a:solidFill>
                                        <a:schemeClr val="tx1"/>
                                      </a:solidFill>
                                      <a:latin typeface="Cambria Math" panose="02040503050406030204" pitchFamily="18" charset="0"/>
                                    </a:rPr>
                                    <m:t>𝑓</m:t>
                                  </m:r>
                                </m:e>
                                <m:sub>
                                  <m:r>
                                    <a:rPr lang="vi-VN" b="0" i="1">
                                      <a:solidFill>
                                        <a:schemeClr val="tx1"/>
                                      </a:solidFill>
                                      <a:latin typeface="Cambria Math" panose="02040503050406030204" pitchFamily="18" charset="0"/>
                                    </a:rPr>
                                    <m:t>𝑖𝑘</m:t>
                                  </m:r>
                                </m:sub>
                              </m:sSub>
                            </m:oMath>
                          </a14:m>
                          <a:r>
                            <a:rPr lang="en-US" b="0">
                              <a:latin typeface="Times New Roman" panose="02020603050405020304" pitchFamily="18" charset="0"/>
                              <a:cs typeface="Times New Roman" panose="02020603050405020304" pitchFamily="18" charset="0"/>
                            </a:rPr>
                            <a:t>: </a:t>
                          </a:r>
                          <a:r>
                            <a:rPr lang="en-US" b="0" err="1">
                              <a:latin typeface="Times New Roman" panose="02020603050405020304" pitchFamily="18" charset="0"/>
                              <a:cs typeface="Times New Roman" panose="02020603050405020304" pitchFamily="18" charset="0"/>
                            </a:rPr>
                            <a:t>số</a:t>
                          </a:r>
                          <a:r>
                            <a:rPr lang="en-US" b="0" baseline="0">
                              <a:latin typeface="Times New Roman" panose="02020603050405020304" pitchFamily="18" charset="0"/>
                              <a:cs typeface="Times New Roman" panose="02020603050405020304" pitchFamily="18" charset="0"/>
                            </a:rPr>
                            <a:t> </a:t>
                          </a:r>
                          <a:r>
                            <a:rPr lang="en-US" b="0" baseline="0" err="1">
                              <a:latin typeface="Times New Roman" panose="02020603050405020304" pitchFamily="18" charset="0"/>
                              <a:cs typeface="Times New Roman" panose="02020603050405020304" pitchFamily="18" charset="0"/>
                            </a:rPr>
                            <a:t>lần</a:t>
                          </a:r>
                          <a:r>
                            <a:rPr lang="en-US" b="0" baseline="0">
                              <a:latin typeface="Times New Roman" panose="02020603050405020304" pitchFamily="18" charset="0"/>
                              <a:cs typeface="Times New Roman" panose="02020603050405020304" pitchFamily="18" charset="0"/>
                            </a:rPr>
                            <a:t> </a:t>
                          </a:r>
                          <a:r>
                            <a:rPr lang="en-US" b="0" baseline="0" err="1">
                              <a:latin typeface="Times New Roman" panose="02020603050405020304" pitchFamily="18" charset="0"/>
                              <a:cs typeface="Times New Roman" panose="02020603050405020304" pitchFamily="18" charset="0"/>
                            </a:rPr>
                            <a:t>xuất</a:t>
                          </a:r>
                          <a:r>
                            <a:rPr lang="en-US" b="0" baseline="0">
                              <a:latin typeface="Times New Roman" panose="02020603050405020304" pitchFamily="18" charset="0"/>
                              <a:cs typeface="Times New Roman" panose="02020603050405020304" pitchFamily="18" charset="0"/>
                            </a:rPr>
                            <a:t> </a:t>
                          </a:r>
                          <a:r>
                            <a:rPr lang="en-US" b="0" baseline="0" err="1">
                              <a:latin typeface="Times New Roman" panose="02020603050405020304" pitchFamily="18" charset="0"/>
                              <a:cs typeface="Times New Roman" panose="02020603050405020304" pitchFamily="18" charset="0"/>
                            </a:rPr>
                            <a:t>hiện</a:t>
                          </a:r>
                          <a:r>
                            <a:rPr lang="en-US" b="0" baseline="0">
                              <a:latin typeface="Times New Roman" panose="02020603050405020304" pitchFamily="18" charset="0"/>
                              <a:cs typeface="Times New Roman" panose="02020603050405020304" pitchFamily="18" charset="0"/>
                            </a:rPr>
                            <a:t> term k </a:t>
                          </a:r>
                          <a:r>
                            <a:rPr lang="en-US" b="0" baseline="0" err="1">
                              <a:latin typeface="Times New Roman" panose="02020603050405020304" pitchFamily="18" charset="0"/>
                              <a:cs typeface="Times New Roman" panose="02020603050405020304" pitchFamily="18" charset="0"/>
                            </a:rPr>
                            <a:t>trong</a:t>
                          </a:r>
                          <a:r>
                            <a:rPr lang="en-US" b="0" baseline="0">
                              <a:latin typeface="Times New Roman" panose="02020603050405020304" pitchFamily="18" charset="0"/>
                              <a:cs typeface="Times New Roman" panose="02020603050405020304" pitchFamily="18" charset="0"/>
                            </a:rPr>
                            <a:t> </a:t>
                          </a:r>
                          <a:r>
                            <a:rPr lang="en-US" b="0" baseline="0" err="1">
                              <a:latin typeface="Times New Roman" panose="02020603050405020304" pitchFamily="18" charset="0"/>
                              <a:cs typeface="Times New Roman" panose="02020603050405020304" pitchFamily="18" charset="0"/>
                            </a:rPr>
                            <a:t>doc</a:t>
                          </a:r>
                          <a:r>
                            <a:rPr lang="en-US" b="0" baseline="-25000" err="1">
                              <a:latin typeface="Times New Roman" panose="02020603050405020304" pitchFamily="18" charset="0"/>
                              <a:cs typeface="Times New Roman" panose="02020603050405020304" pitchFamily="18" charset="0"/>
                            </a:rPr>
                            <a:t>i</a:t>
                          </a:r>
                          <a:endParaRPr lang="en-US" b="0">
                            <a:latin typeface="Times New Roman" panose="02020603050405020304" pitchFamily="18" charset="0"/>
                            <a:cs typeface="Times New Roman" panose="02020603050405020304" pitchFamily="18" charset="0"/>
                          </a:endParaRPr>
                        </a:p>
                      </a:txBody>
                      <a:tcPr anchor="ctr" anchorCtr="1">
                        <a:solidFill>
                          <a:schemeClr val="bg2">
                            <a:lumMod val="40000"/>
                            <a:lumOff val="60000"/>
                          </a:schemeClr>
                        </a:solidFill>
                      </a:tcPr>
                    </a:tc>
                    <a:extLst>
                      <a:ext uri="{0D108BD9-81ED-4DB2-BD59-A6C34878D82A}">
                        <a16:rowId xmlns:a16="http://schemas.microsoft.com/office/drawing/2014/main" val="2319235458"/>
                      </a:ext>
                    </a:extLst>
                  </a:tr>
                </a:tbl>
              </a:graphicData>
            </a:graphic>
          </p:graphicFrame>
        </mc:Choice>
        <mc:Fallback xmlns="">
          <p:graphicFrame>
            <p:nvGraphicFramePr>
              <p:cNvPr id="7" name="Table 3">
                <a:extLst>
                  <a:ext uri="{FF2B5EF4-FFF2-40B4-BE49-F238E27FC236}">
                    <a16:creationId xmlns:a16="http://schemas.microsoft.com/office/drawing/2014/main" id="{D1ECBDD6-6AB4-6DDC-FF04-6BA00EC4A858}"/>
                  </a:ext>
                </a:extLst>
              </p:cNvPr>
              <p:cNvGraphicFramePr>
                <a:graphicFrameLocks noGrp="1"/>
              </p:cNvGraphicFramePr>
              <p:nvPr>
                <p:extLst>
                  <p:ext uri="{D42A27DB-BD31-4B8C-83A1-F6EECF244321}">
                    <p14:modId xmlns:p14="http://schemas.microsoft.com/office/powerpoint/2010/main" val="446555096"/>
                  </p:ext>
                </p:extLst>
              </p:nvPr>
            </p:nvGraphicFramePr>
            <p:xfrm>
              <a:off x="366480" y="2899669"/>
              <a:ext cx="8411046" cy="1371600"/>
            </p:xfrm>
            <a:graphic>
              <a:graphicData uri="http://schemas.openxmlformats.org/drawingml/2006/table">
                <a:tbl>
                  <a:tblPr firstRow="1" bandRow="1">
                    <a:tableStyleId>{3E544E06-5A6E-45A2-9D23-63F523CC0A23}</a:tableStyleId>
                  </a:tblPr>
                  <a:tblGrid>
                    <a:gridCol w="2198643">
                      <a:extLst>
                        <a:ext uri="{9D8B030D-6E8A-4147-A177-3AD203B41FA5}">
                          <a16:colId xmlns:a16="http://schemas.microsoft.com/office/drawing/2014/main" val="3508310698"/>
                        </a:ext>
                      </a:extLst>
                    </a:gridCol>
                    <a:gridCol w="3684852">
                      <a:extLst>
                        <a:ext uri="{9D8B030D-6E8A-4147-A177-3AD203B41FA5}">
                          <a16:colId xmlns:a16="http://schemas.microsoft.com/office/drawing/2014/main" val="1440661349"/>
                        </a:ext>
                      </a:extLst>
                    </a:gridCol>
                    <a:gridCol w="2527551">
                      <a:extLst>
                        <a:ext uri="{9D8B030D-6E8A-4147-A177-3AD203B41FA5}">
                          <a16:colId xmlns:a16="http://schemas.microsoft.com/office/drawing/2014/main" val="4101440584"/>
                        </a:ext>
                      </a:extLst>
                    </a:gridCol>
                  </a:tblGrid>
                  <a:tr h="1371600">
                    <a:tc>
                      <a:txBody>
                        <a:bodyPr/>
                        <a:lstStyle/>
                        <a:p>
                          <a:pPr algn="ctr"/>
                          <a:r>
                            <a:rPr lang="en-US" b="0"/>
                            <a:t>Chuẩn hóa trọng số</a:t>
                          </a:r>
                        </a:p>
                      </a:txBody>
                      <a:tcPr anchor="ctr" anchorCtr="1">
                        <a:solidFill>
                          <a:schemeClr val="tx1">
                            <a:lumMod val="10000"/>
                            <a:lumOff val="90000"/>
                          </a:schemeClr>
                        </a:solidFill>
                      </a:tcPr>
                    </a:tc>
                    <a:tc>
                      <a:txBody>
                        <a:bodyPr/>
                        <a:lstStyle/>
                        <a:p>
                          <a:endParaRPr lang="en-US"/>
                        </a:p>
                      </a:txBody>
                      <a:tcPr anchor="ctr" anchorCtr="1">
                        <a:blipFill>
                          <a:blip r:embed="rId5"/>
                          <a:stretch>
                            <a:fillRect l="-59934" t="-442" r="-69040" b="-7522"/>
                          </a:stretch>
                        </a:blipFill>
                      </a:tcPr>
                    </a:tc>
                    <a:tc>
                      <a:txBody>
                        <a:bodyPr/>
                        <a:lstStyle/>
                        <a:p>
                          <a:endParaRPr lang="en-US"/>
                        </a:p>
                      </a:txBody>
                      <a:tcPr anchor="ctr" anchorCtr="1">
                        <a:blipFill>
                          <a:blip r:embed="rId5"/>
                          <a:stretch>
                            <a:fillRect l="-232771" t="-442" r="-482" b="-7522"/>
                          </a:stretch>
                        </a:blipFill>
                      </a:tcPr>
                    </a:tc>
                    <a:extLst>
                      <a:ext uri="{0D108BD9-81ED-4DB2-BD59-A6C34878D82A}">
                        <a16:rowId xmlns:a16="http://schemas.microsoft.com/office/drawing/2014/main" val="2319235458"/>
                      </a:ext>
                    </a:extLst>
                  </a:tr>
                </a:tbl>
              </a:graphicData>
            </a:graphic>
          </p:graphicFrame>
        </mc:Fallback>
      </mc:AlternateContent>
      <p:sp>
        <p:nvSpPr>
          <p:cNvPr id="8" name="TextBox 7">
            <a:extLst>
              <a:ext uri="{FF2B5EF4-FFF2-40B4-BE49-F238E27FC236}">
                <a16:creationId xmlns:a16="http://schemas.microsoft.com/office/drawing/2014/main" id="{24700371-3B9D-F2F9-351D-846BAD3E4089}"/>
              </a:ext>
            </a:extLst>
          </p:cNvPr>
          <p:cNvSpPr txBox="1"/>
          <p:nvPr/>
        </p:nvSpPr>
        <p:spPr>
          <a:xfrm>
            <a:off x="366477" y="4348498"/>
            <a:ext cx="8008145" cy="698717"/>
          </a:xfrm>
          <a:prstGeom prst="rect">
            <a:avLst/>
          </a:prstGeom>
          <a:noFill/>
        </p:spPr>
        <p:txBody>
          <a:bodyPr wrap="square" rtlCol="0">
            <a:spAutoFit/>
          </a:bodyPr>
          <a:lstStyle/>
          <a:p>
            <a:pPr>
              <a:lnSpc>
                <a:spcPct val="150000"/>
              </a:lnSpc>
            </a:pPr>
            <a:r>
              <a:rPr lang="en-US" i="1">
                <a:latin typeface="Arial" panose="020B0604020202020204" pitchFamily="34" charset="0"/>
                <a:cs typeface="Arial" panose="020B0604020202020204" pitchFamily="34" charset="0"/>
              </a:rPr>
              <a:t>Normalize </a:t>
            </a:r>
            <a:r>
              <a:rPr lang="en-US" i="1" err="1">
                <a:latin typeface="Arial" panose="020B0604020202020204" pitchFamily="34" charset="0"/>
                <a:cs typeface="Arial" panose="020B0604020202020204" pitchFamily="34" charset="0"/>
              </a:rPr>
              <a:t>đưa</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giá</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trị</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của</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trọng</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số</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về</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miền</a:t>
            </a:r>
            <a:r>
              <a:rPr lang="en-US" i="1">
                <a:latin typeface="Arial" panose="020B0604020202020204" pitchFamily="34" charset="0"/>
                <a:cs typeface="Arial" panose="020B0604020202020204" pitchFamily="34" charset="0"/>
              </a:rPr>
              <a:t> [0, 1]</a:t>
            </a:r>
          </a:p>
          <a:p>
            <a:pPr>
              <a:lnSpc>
                <a:spcPct val="150000"/>
              </a:lnSpc>
            </a:pPr>
            <a:r>
              <a:rPr lang="en-US" i="1" err="1">
                <a:latin typeface="Arial" panose="020B0604020202020204" pitchFamily="34" charset="0"/>
                <a:cs typeface="Arial" panose="020B0604020202020204" pitchFamily="34" charset="0"/>
              </a:rPr>
              <a:t>Nhằm</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hạn</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chế</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sự</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chênh</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lệch</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tần</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số</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xuất</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hiện</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của</a:t>
            </a:r>
            <a:r>
              <a:rPr lang="en-US" i="1">
                <a:latin typeface="Arial" panose="020B0604020202020204" pitchFamily="34" charset="0"/>
                <a:cs typeface="Arial" panose="020B0604020202020204" pitchFamily="34" charset="0"/>
              </a:rPr>
              <a:t> term </a:t>
            </a:r>
            <a:r>
              <a:rPr lang="en-US" i="1" err="1">
                <a:latin typeface="Arial" panose="020B0604020202020204" pitchFamily="34" charset="0"/>
                <a:cs typeface="Arial" panose="020B0604020202020204" pitchFamily="34" charset="0"/>
              </a:rPr>
              <a:t>trong</a:t>
            </a:r>
            <a:r>
              <a:rPr lang="en-US" i="1">
                <a:latin typeface="Arial" panose="020B0604020202020204" pitchFamily="34" charset="0"/>
                <a:cs typeface="Arial" panose="020B0604020202020204" pitchFamily="34" charset="0"/>
              </a:rPr>
              <a:t> </a:t>
            </a:r>
            <a:r>
              <a:rPr lang="en-US" i="1" err="1">
                <a:latin typeface="Arial" panose="020B0604020202020204" pitchFamily="34" charset="0"/>
                <a:cs typeface="Arial" panose="020B0604020202020204" pitchFamily="34" charset="0"/>
              </a:rPr>
              <a:t>các</a:t>
            </a:r>
            <a:r>
              <a:rPr lang="en-US" i="1">
                <a:latin typeface="Arial" panose="020B0604020202020204" pitchFamily="34" charset="0"/>
                <a:cs typeface="Arial" panose="020B0604020202020204" pitchFamily="34" charset="0"/>
              </a:rPr>
              <a:t> document </a:t>
            </a:r>
            <a:r>
              <a:rPr lang="en-US" i="1" err="1">
                <a:latin typeface="Arial" panose="020B0604020202020204" pitchFamily="34" charset="0"/>
                <a:cs typeface="Arial" panose="020B0604020202020204" pitchFamily="34" charset="0"/>
              </a:rPr>
              <a:t>ngắn</a:t>
            </a:r>
            <a:r>
              <a:rPr lang="en-US" i="1">
                <a:latin typeface="Arial" panose="020B0604020202020204" pitchFamily="34" charset="0"/>
                <a:cs typeface="Arial" panose="020B0604020202020204" pitchFamily="34" charset="0"/>
              </a:rPr>
              <a:t>, document </a:t>
            </a:r>
            <a:r>
              <a:rPr lang="en-US" i="1" err="1">
                <a:latin typeface="Arial" panose="020B0604020202020204" pitchFamily="34" charset="0"/>
                <a:cs typeface="Arial" panose="020B0604020202020204" pitchFamily="34" charset="0"/>
              </a:rPr>
              <a:t>dài</a:t>
            </a:r>
            <a:r>
              <a:rPr lang="en-US" i="1">
                <a:latin typeface="Arial" panose="020B0604020202020204" pitchFamily="34" charset="0"/>
                <a:cs typeface="Arial" panose="020B0604020202020204" pitchFamily="34" charset="0"/>
              </a:rPr>
              <a:t> </a:t>
            </a:r>
          </a:p>
        </p:txBody>
      </p:sp>
      <p:sp>
        <p:nvSpPr>
          <p:cNvPr id="4" name="Google Shape;145;p27">
            <a:extLst>
              <a:ext uri="{FF2B5EF4-FFF2-40B4-BE49-F238E27FC236}">
                <a16:creationId xmlns:a16="http://schemas.microsoft.com/office/drawing/2014/main" id="{D8A25CC4-BE36-B7B9-0EE9-251D9297D587}"/>
              </a:ext>
            </a:extLst>
          </p:cNvPr>
          <p:cNvSpPr txBox="1">
            <a:spLocks noGrp="1"/>
          </p:cNvSpPr>
          <p:nvPr>
            <p:ph type="title"/>
          </p:nvPr>
        </p:nvSpPr>
        <p:spPr>
          <a:xfrm>
            <a:off x="82502" y="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Công thức tính trọng số</a:t>
            </a:r>
            <a:endParaRPr>
              <a:solidFill>
                <a:schemeClr val="dk1"/>
              </a:solidFill>
            </a:endParaRPr>
          </a:p>
        </p:txBody>
      </p:sp>
      <p:sp>
        <p:nvSpPr>
          <p:cNvPr id="2" name="TextBox 1">
            <a:extLst>
              <a:ext uri="{FF2B5EF4-FFF2-40B4-BE49-F238E27FC236}">
                <a16:creationId xmlns:a16="http://schemas.microsoft.com/office/drawing/2014/main" id="{25007B2D-17B4-EF21-E271-FC99DA91E3D2}"/>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376113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56" name="Google Shape;156;p27"/>
          <p:cNvPicPr preferRelativeResize="0"/>
          <p:nvPr/>
        </p:nvPicPr>
        <p:blipFill>
          <a:blip r:embed="rId3">
            <a:alphaModFix/>
          </a:blip>
          <a:stretch>
            <a:fillRect/>
          </a:stretch>
        </p:blipFill>
        <p:spPr>
          <a:xfrm>
            <a:off x="6638129" y="-588426"/>
            <a:ext cx="2624952" cy="1749551"/>
          </a:xfrm>
          <a:prstGeom prst="rect">
            <a:avLst/>
          </a:prstGeom>
          <a:noFill/>
          <a:ln>
            <a:noFill/>
          </a:ln>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7904EF7-65B1-A9F3-3AB9-E5052C3EA525}"/>
                  </a:ext>
                </a:extLst>
              </p:cNvPr>
              <p:cNvSpPr txBox="1"/>
              <p:nvPr/>
            </p:nvSpPr>
            <p:spPr>
              <a:xfrm>
                <a:off x="602512" y="2328185"/>
                <a:ext cx="1178475" cy="369332"/>
              </a:xfrm>
              <a:prstGeom prst="rect">
                <a:avLst/>
              </a:prstGeom>
              <a:noFill/>
            </p:spPr>
            <p:txBody>
              <a:bodyPr wrap="square" rtlCol="0">
                <a:spAutoFit/>
              </a:bodyPr>
              <a:lstStyle/>
              <a:p>
                <a14:m>
                  <m:oMath xmlns:m="http://schemas.openxmlformats.org/officeDocument/2006/math">
                    <m:r>
                      <a:rPr lang="en-US" sz="1800" b="0" i="1" smtClean="0">
                        <a:latin typeface="Cambria Math" panose="02040503050406030204" pitchFamily="18" charset="0"/>
                      </a:rPr>
                      <m:t>𝑡𝑓</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𝑑</m:t>
                    </m:r>
                    <m:r>
                      <a:rPr lang="en-US" sz="1800" b="0" i="1" smtClean="0">
                        <a:latin typeface="Cambria Math" panose="02040503050406030204" pitchFamily="18" charset="0"/>
                      </a:rPr>
                      <m:t>)</m:t>
                    </m:r>
                  </m:oMath>
                </a14:m>
                <a:r>
                  <a:rPr lang="en-US" sz="1800"/>
                  <a:t> =</a:t>
                </a:r>
              </a:p>
            </p:txBody>
          </p:sp>
        </mc:Choice>
        <mc:Fallback xmlns="">
          <p:sp>
            <p:nvSpPr>
              <p:cNvPr id="25" name="TextBox 24">
                <a:extLst>
                  <a:ext uri="{FF2B5EF4-FFF2-40B4-BE49-F238E27FC236}">
                    <a16:creationId xmlns:a16="http://schemas.microsoft.com/office/drawing/2014/main" id="{B7904EF7-65B1-A9F3-3AB9-E5052C3EA525}"/>
                  </a:ext>
                </a:extLst>
              </p:cNvPr>
              <p:cNvSpPr txBox="1">
                <a:spLocks noRot="1" noChangeAspect="1" noMove="1" noResize="1" noEditPoints="1" noAdjustHandles="1" noChangeArrowheads="1" noChangeShapeType="1" noTextEdit="1"/>
              </p:cNvSpPr>
              <p:nvPr/>
            </p:nvSpPr>
            <p:spPr>
              <a:xfrm>
                <a:off x="602512" y="2328185"/>
                <a:ext cx="1178475" cy="369332"/>
              </a:xfrm>
              <a:prstGeom prst="rect">
                <a:avLst/>
              </a:prstGeom>
              <a:blipFill>
                <a:blip r:embed="rId4"/>
                <a:stretch>
                  <a:fillRect l="-1554" t="-9836" b="-24590"/>
                </a:stretch>
              </a:blipFill>
            </p:spPr>
            <p:txBody>
              <a:bodyPr/>
              <a:lstStyle/>
              <a:p>
                <a:r>
                  <a:rPr lang="en-US">
                    <a:noFill/>
                  </a:rPr>
                  <a:t> </a:t>
                </a:r>
              </a:p>
            </p:txBody>
          </p:sp>
        </mc:Fallback>
      </mc:AlternateContent>
      <p:sp>
        <p:nvSpPr>
          <p:cNvPr id="27" name="Left Brace 26">
            <a:extLst>
              <a:ext uri="{FF2B5EF4-FFF2-40B4-BE49-F238E27FC236}">
                <a16:creationId xmlns:a16="http://schemas.microsoft.com/office/drawing/2014/main" id="{3835C4D5-FDC8-07AB-29E8-E70AC71E880A}"/>
              </a:ext>
            </a:extLst>
          </p:cNvPr>
          <p:cNvSpPr/>
          <p:nvPr/>
        </p:nvSpPr>
        <p:spPr>
          <a:xfrm>
            <a:off x="1780987" y="2161190"/>
            <a:ext cx="155448" cy="63128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B0525F4-9F6B-3A0C-F3D8-7BF46DDE8286}"/>
                  </a:ext>
                </a:extLst>
              </p:cNvPr>
              <p:cNvSpPr txBox="1"/>
              <p:nvPr/>
            </p:nvSpPr>
            <p:spPr>
              <a:xfrm>
                <a:off x="2032633" y="2107826"/>
                <a:ext cx="3352301"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1+</m:t>
                      </m:r>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𝑑</m:t>
                                  </m:r>
                                </m:e>
                              </m:d>
                            </m:e>
                          </m:d>
                        </m:e>
                      </m:func>
                      <m:r>
                        <a:rPr lang="en-US" sz="1800" b="0" i="1" smtClean="0">
                          <a:latin typeface="Cambria Math" panose="02040503050406030204" pitchFamily="18" charset="0"/>
                        </a:rPr>
                        <m:t>, </m:t>
                      </m:r>
                      <m:r>
                        <a:rPr lang="en-US" sz="1800" b="0" i="1" smtClean="0">
                          <a:latin typeface="Cambria Math" panose="02040503050406030204" pitchFamily="18" charset="0"/>
                        </a:rPr>
                        <m:t>𝑛</m:t>
                      </m:r>
                      <m:r>
                        <a:rPr lang="en-US" sz="1800" b="0" i="1" smtClean="0">
                          <a:latin typeface="Cambria Math" panose="02040503050406030204" pitchFamily="18" charset="0"/>
                        </a:rPr>
                        <m:t>ế</m:t>
                      </m:r>
                      <m:r>
                        <a:rPr lang="en-US" sz="1800" b="0" i="1" smtClean="0">
                          <a:latin typeface="Cambria Math" panose="02040503050406030204" pitchFamily="18" charset="0"/>
                        </a:rPr>
                        <m:t>𝑢</m:t>
                      </m:r>
                      <m:r>
                        <a:rPr lang="en-US" sz="1800" b="0" i="1" smtClean="0">
                          <a:latin typeface="Cambria Math" panose="02040503050406030204" pitchFamily="18" charset="0"/>
                        </a:rPr>
                        <m:t> </m:t>
                      </m:r>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𝑑</m:t>
                          </m:r>
                        </m:e>
                      </m:d>
                      <m:r>
                        <a:rPr lang="en-US" sz="1800" b="0" i="1" smtClean="0">
                          <a:latin typeface="Cambria Math" panose="02040503050406030204" pitchFamily="18" charset="0"/>
                        </a:rPr>
                        <m:t>&gt;0</m:t>
                      </m:r>
                    </m:oMath>
                  </m:oMathPara>
                </a14:m>
                <a:endParaRPr lang="en-US" sz="1800"/>
              </a:p>
            </p:txBody>
          </p:sp>
        </mc:Choice>
        <mc:Fallback xmlns="">
          <p:sp>
            <p:nvSpPr>
              <p:cNvPr id="28" name="TextBox 27">
                <a:extLst>
                  <a:ext uri="{FF2B5EF4-FFF2-40B4-BE49-F238E27FC236}">
                    <a16:creationId xmlns:a16="http://schemas.microsoft.com/office/drawing/2014/main" id="{5B0525F4-9F6B-3A0C-F3D8-7BF46DDE8286}"/>
                  </a:ext>
                </a:extLst>
              </p:cNvPr>
              <p:cNvSpPr txBox="1">
                <a:spLocks noRot="1" noChangeAspect="1" noMove="1" noResize="1" noEditPoints="1" noAdjustHandles="1" noChangeArrowheads="1" noChangeShapeType="1" noTextEdit="1"/>
              </p:cNvSpPr>
              <p:nvPr/>
            </p:nvSpPr>
            <p:spPr>
              <a:xfrm>
                <a:off x="2032633" y="2107826"/>
                <a:ext cx="3352301" cy="404983"/>
              </a:xfrm>
              <a:prstGeom prst="rect">
                <a:avLst/>
              </a:prstGeom>
              <a:blipFill>
                <a:blip r:embed="rId5"/>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98DDB8C-EC18-D176-A278-55C2C1D73BE7}"/>
                  </a:ext>
                </a:extLst>
              </p:cNvPr>
              <p:cNvSpPr txBox="1"/>
              <p:nvPr/>
            </p:nvSpPr>
            <p:spPr>
              <a:xfrm>
                <a:off x="2027180" y="2558850"/>
                <a:ext cx="27838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0, </m:t>
                      </m:r>
                      <m:r>
                        <a:rPr lang="en-US" sz="1800" b="0" i="1" smtClean="0">
                          <a:latin typeface="Cambria Math" panose="02040503050406030204" pitchFamily="18" charset="0"/>
                        </a:rPr>
                        <m:t>𝑛</m:t>
                      </m:r>
                      <m:r>
                        <a:rPr lang="en-US" sz="1800" b="0" i="1" smtClean="0">
                          <a:latin typeface="Cambria Math" panose="02040503050406030204" pitchFamily="18" charset="0"/>
                        </a:rPr>
                        <m:t>ế</m:t>
                      </m:r>
                      <m:r>
                        <a:rPr lang="en-US" sz="1800" b="0" i="1" smtClean="0">
                          <a:latin typeface="Cambria Math" panose="02040503050406030204" pitchFamily="18" charset="0"/>
                        </a:rPr>
                        <m:t>𝑢</m:t>
                      </m:r>
                      <m:r>
                        <a:rPr lang="en-US" sz="1800" b="0" i="1" smtClean="0">
                          <a:latin typeface="Cambria Math" panose="02040503050406030204" pitchFamily="18" charset="0"/>
                        </a:rPr>
                        <m:t> </m:t>
                      </m:r>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𝑑</m:t>
                          </m:r>
                        </m:e>
                      </m:d>
                      <m:r>
                        <a:rPr lang="en-US" sz="1800" b="0" i="1" smtClean="0">
                          <a:latin typeface="Cambria Math" panose="02040503050406030204" pitchFamily="18" charset="0"/>
                        </a:rPr>
                        <m:t>&lt;0</m:t>
                      </m:r>
                    </m:oMath>
                  </m:oMathPara>
                </a14:m>
                <a:endParaRPr lang="en-US" sz="1800"/>
              </a:p>
            </p:txBody>
          </p:sp>
        </mc:Choice>
        <mc:Fallback xmlns="">
          <p:sp>
            <p:nvSpPr>
              <p:cNvPr id="29" name="TextBox 28">
                <a:extLst>
                  <a:ext uri="{FF2B5EF4-FFF2-40B4-BE49-F238E27FC236}">
                    <a16:creationId xmlns:a16="http://schemas.microsoft.com/office/drawing/2014/main" id="{298DDB8C-EC18-D176-A278-55C2C1D73BE7}"/>
                  </a:ext>
                </a:extLst>
              </p:cNvPr>
              <p:cNvSpPr txBox="1">
                <a:spLocks noRot="1" noChangeAspect="1" noMove="1" noResize="1" noEditPoints="1" noAdjustHandles="1" noChangeArrowheads="1" noChangeShapeType="1" noTextEdit="1"/>
              </p:cNvSpPr>
              <p:nvPr/>
            </p:nvSpPr>
            <p:spPr>
              <a:xfrm>
                <a:off x="2027180" y="2558850"/>
                <a:ext cx="2783864" cy="369332"/>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07CE747-6C62-65D4-5415-19123F6EE1AD}"/>
                  </a:ext>
                </a:extLst>
              </p:cNvPr>
              <p:cNvSpPr txBox="1"/>
              <p:nvPr/>
            </p:nvSpPr>
            <p:spPr>
              <a:xfrm>
                <a:off x="5520674" y="2072824"/>
                <a:ext cx="2642638" cy="1166281"/>
              </a:xfrm>
              <a:prstGeom prst="rect">
                <a:avLst/>
              </a:prstGeom>
              <a:noFill/>
            </p:spPr>
            <p:txBody>
              <a:bodyPr wrap="square" rtlCol="0">
                <a:spAutoFit/>
              </a:bodyPr>
              <a:lstStyle/>
              <a:p>
                <a:pPr>
                  <a:lnSpc>
                    <a:spcPct val="150000"/>
                  </a:lnSpc>
                </a:pPr>
                <a14:m>
                  <m:oMath xmlns:m="http://schemas.openxmlformats.org/officeDocument/2006/math">
                    <m:r>
                      <a:rPr lang="en-US" sz="1800" b="0" i="1" smtClean="0">
                        <a:latin typeface="Cambria Math" panose="02040503050406030204" pitchFamily="18" charset="0"/>
                      </a:rPr>
                      <m:t>𝑖𝑑𝑓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𝑁</m:t>
                                </m:r>
                              </m:num>
                              <m:den>
                                <m:r>
                                  <a:rPr lang="en-US" sz="1800" b="0" i="1" smtClean="0">
                                    <a:latin typeface="Cambria Math" panose="02040503050406030204" pitchFamily="18" charset="0"/>
                                  </a:rPr>
                                  <m:t>𝑑𝑓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den>
                            </m:f>
                          </m:e>
                        </m:d>
                      </m:e>
                    </m:func>
                  </m:oMath>
                </a14:m>
                <a:r>
                  <a:rPr lang="en-US" sz="1800"/>
                  <a:t>  </a:t>
                </a:r>
              </a:p>
              <a:p>
                <a:pPr>
                  <a:lnSpc>
                    <a:spcPct val="150000"/>
                  </a:lnSpc>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r>
                        <a:rPr lang="en-US" sz="1800" b="0" i="1" smtClean="0">
                          <a:latin typeface="Cambria Math" panose="02040503050406030204" pitchFamily="18" charset="0"/>
                        </a:rPr>
                        <m:t>𝑠</m:t>
                      </m:r>
                      <m:r>
                        <a:rPr lang="en-US" sz="1800" b="0" i="1" smtClean="0">
                          <a:latin typeface="Cambria Math" panose="02040503050406030204" pitchFamily="18" charset="0"/>
                        </a:rPr>
                        <m:t>ố </m:t>
                      </m:r>
                      <m:r>
                        <a:rPr lang="en-US" sz="1800" b="0" i="1" smtClean="0">
                          <a:latin typeface="Cambria Math" panose="02040503050406030204" pitchFamily="18" charset="0"/>
                        </a:rPr>
                        <m:t>𝑙</m:t>
                      </m:r>
                      <m:r>
                        <a:rPr lang="en-US" sz="1800" b="0" i="1" smtClean="0">
                          <a:latin typeface="Cambria Math" panose="02040503050406030204" pitchFamily="18" charset="0"/>
                        </a:rPr>
                        <m:t>ượ</m:t>
                      </m:r>
                      <m:r>
                        <a:rPr lang="en-US" sz="1800" b="0" i="1" smtClean="0">
                          <a:latin typeface="Cambria Math" panose="02040503050406030204" pitchFamily="18" charset="0"/>
                        </a:rPr>
                        <m:t>𝑛𝑔</m:t>
                      </m:r>
                      <m:r>
                        <a:rPr lang="en-US" sz="1800" b="0" i="1" smtClean="0">
                          <a:latin typeface="Cambria Math" panose="02040503050406030204" pitchFamily="18" charset="0"/>
                        </a:rPr>
                        <m:t> </m:t>
                      </m:r>
                      <m:r>
                        <a:rPr lang="en-US" sz="1800" b="0" i="1" smtClean="0">
                          <a:latin typeface="Cambria Math" panose="02040503050406030204" pitchFamily="18" charset="0"/>
                        </a:rPr>
                        <m:t>𝑑𝑜𝑐</m:t>
                      </m:r>
                      <m:r>
                        <a:rPr lang="en-US" sz="1800" b="0" i="1" smtClean="0">
                          <a:latin typeface="Cambria Math" panose="02040503050406030204" pitchFamily="18" charset="0"/>
                        </a:rPr>
                        <m:t> </m:t>
                      </m:r>
                      <m:r>
                        <a:rPr lang="en-US" sz="1800" b="0" i="1" smtClean="0">
                          <a:latin typeface="Cambria Math" panose="02040503050406030204" pitchFamily="18" charset="0"/>
                        </a:rPr>
                        <m:t>𝑐h</m:t>
                      </m:r>
                      <m:r>
                        <a:rPr lang="en-US" sz="1800" b="0" i="1" smtClean="0">
                          <a:latin typeface="Cambria Math" panose="02040503050406030204" pitchFamily="18" charset="0"/>
                        </a:rPr>
                        <m:t>ứ</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𝑡𝑒𝑟𝑚</m:t>
                      </m:r>
                      <m:r>
                        <a:rPr lang="en-US" sz="1800" b="0" i="1" smtClean="0">
                          <a:latin typeface="Cambria Math" panose="02040503050406030204" pitchFamily="18" charset="0"/>
                        </a:rPr>
                        <m:t> </m:t>
                      </m:r>
                      <m:r>
                        <a:rPr lang="en-US" sz="1800" b="0" i="1" smtClean="0">
                          <a:latin typeface="Cambria Math" panose="02040503050406030204" pitchFamily="18" charset="0"/>
                        </a:rPr>
                        <m:t>𝑡</m:t>
                      </m:r>
                    </m:oMath>
                  </m:oMathPara>
                </a14:m>
                <a:endParaRPr lang="en-US" sz="1800" b="0"/>
              </a:p>
            </p:txBody>
          </p:sp>
        </mc:Choice>
        <mc:Fallback xmlns="">
          <p:sp>
            <p:nvSpPr>
              <p:cNvPr id="30" name="TextBox 29">
                <a:extLst>
                  <a:ext uri="{FF2B5EF4-FFF2-40B4-BE49-F238E27FC236}">
                    <a16:creationId xmlns:a16="http://schemas.microsoft.com/office/drawing/2014/main" id="{307CE747-6C62-65D4-5415-19123F6EE1AD}"/>
                  </a:ext>
                </a:extLst>
              </p:cNvPr>
              <p:cNvSpPr txBox="1">
                <a:spLocks noRot="1" noChangeAspect="1" noMove="1" noResize="1" noEditPoints="1" noAdjustHandles="1" noChangeArrowheads="1" noChangeShapeType="1" noTextEdit="1"/>
              </p:cNvSpPr>
              <p:nvPr/>
            </p:nvSpPr>
            <p:spPr>
              <a:xfrm>
                <a:off x="5520674" y="2072824"/>
                <a:ext cx="2642638" cy="1166281"/>
              </a:xfrm>
              <a:prstGeom prst="rect">
                <a:avLst/>
              </a:prstGeom>
              <a:blipFill>
                <a:blip r:embed="rId7"/>
                <a:stretch>
                  <a:fillRect l="-693" r="-256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C2434B9-EF21-5F2E-BE1A-6204E840D0B3}"/>
                  </a:ext>
                </a:extLst>
              </p:cNvPr>
              <p:cNvSpPr txBox="1"/>
              <p:nvPr/>
            </p:nvSpPr>
            <p:spPr>
              <a:xfrm>
                <a:off x="360996" y="2980630"/>
                <a:ext cx="46434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𝑑</m:t>
                          </m:r>
                        </m:e>
                      </m:d>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ầ</m:t>
                      </m:r>
                      <m:r>
                        <a:rPr lang="en-US" sz="1800" b="0" i="1" smtClean="0">
                          <a:latin typeface="Cambria Math" panose="02040503050406030204" pitchFamily="18" charset="0"/>
                        </a:rPr>
                        <m:t>𝑛</m:t>
                      </m:r>
                      <m:r>
                        <a:rPr lang="en-US" sz="1800" b="0" i="1" smtClean="0">
                          <a:latin typeface="Cambria Math" panose="02040503050406030204" pitchFamily="18" charset="0"/>
                        </a:rPr>
                        <m:t> </m:t>
                      </m:r>
                      <m:r>
                        <a:rPr lang="en-US" sz="1800" b="0" i="1" smtClean="0">
                          <a:latin typeface="Cambria Math" panose="02040503050406030204" pitchFamily="18" charset="0"/>
                        </a:rPr>
                        <m:t>𝑠</m:t>
                      </m:r>
                      <m:r>
                        <a:rPr lang="en-US" sz="1800" b="0" i="1" smtClean="0">
                          <a:latin typeface="Cambria Math" panose="02040503050406030204" pitchFamily="18" charset="0"/>
                        </a:rPr>
                        <m:t>ố </m:t>
                      </m:r>
                      <m:r>
                        <a:rPr lang="en-US" sz="1800" b="0" i="1" smtClean="0">
                          <a:latin typeface="Cambria Math" panose="02040503050406030204" pitchFamily="18" charset="0"/>
                        </a:rPr>
                        <m:t>𝑥𝑢</m:t>
                      </m:r>
                      <m:r>
                        <a:rPr lang="en-US" sz="1800" b="0" i="1" smtClean="0">
                          <a:latin typeface="Cambria Math" panose="02040503050406030204" pitchFamily="18" charset="0"/>
                        </a:rPr>
                        <m:t>ấ</m:t>
                      </m:r>
                      <m:r>
                        <a:rPr lang="en-US" sz="1800" b="0" i="1" smtClean="0">
                          <a:latin typeface="Cambria Math" panose="02040503050406030204" pitchFamily="18" charset="0"/>
                        </a:rPr>
                        <m:t>𝑡</m:t>
                      </m:r>
                      <m:r>
                        <a:rPr lang="en-US" sz="1800" b="0" i="1" smtClean="0">
                          <a:latin typeface="Cambria Math" panose="02040503050406030204" pitchFamily="18" charset="0"/>
                        </a:rPr>
                        <m:t> </m:t>
                      </m:r>
                      <m:r>
                        <a:rPr lang="en-US" sz="1800" b="0" i="1" smtClean="0">
                          <a:latin typeface="Cambria Math" panose="02040503050406030204" pitchFamily="18" charset="0"/>
                        </a:rPr>
                        <m:t>h𝑖</m:t>
                      </m:r>
                      <m:r>
                        <a:rPr lang="en-US" sz="1800" b="0" i="1" smtClean="0">
                          <a:latin typeface="Cambria Math" panose="02040503050406030204" pitchFamily="18" charset="0"/>
                        </a:rPr>
                        <m:t>ệ</m:t>
                      </m:r>
                      <m:r>
                        <a:rPr lang="en-US" sz="1800" b="0" i="1" smtClean="0">
                          <a:latin typeface="Cambria Math" panose="02040503050406030204" pitchFamily="18" charset="0"/>
                        </a:rPr>
                        <m:t>𝑛</m:t>
                      </m:r>
                      <m:r>
                        <a:rPr lang="en-US" sz="1800" b="0" i="1" smtClean="0">
                          <a:latin typeface="Cambria Math" panose="02040503050406030204" pitchFamily="18" charset="0"/>
                        </a:rPr>
                        <m:t> </m:t>
                      </m:r>
                      <m:r>
                        <a:rPr lang="en-US" sz="1800" b="0" i="1" smtClean="0">
                          <a:latin typeface="Cambria Math" panose="02040503050406030204" pitchFamily="18" charset="0"/>
                        </a:rPr>
                        <m:t>𝑐</m:t>
                      </m:r>
                      <m:r>
                        <a:rPr lang="en-US" sz="1800" b="0" i="1" smtClean="0">
                          <a:latin typeface="Cambria Math" panose="02040503050406030204" pitchFamily="18" charset="0"/>
                        </a:rPr>
                        <m:t>ủ</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𝑡𝑒𝑟𝑚</m:t>
                      </m:r>
                      <m:r>
                        <a:rPr lang="en-US" sz="1800" b="0" i="1" smtClean="0">
                          <a:latin typeface="Cambria Math" panose="02040503050406030204" pitchFamily="18" charset="0"/>
                        </a:rPr>
                        <m:t> </m:t>
                      </m:r>
                      <m:r>
                        <a:rPr lang="en-US" sz="1800" b="0" i="1" smtClean="0">
                          <a:latin typeface="Cambria Math" panose="02040503050406030204" pitchFamily="18" charset="0"/>
                        </a:rPr>
                        <m:t>𝑡</m:t>
                      </m:r>
                      <m:r>
                        <a:rPr lang="en-US" sz="1800" b="0" i="1" smtClean="0">
                          <a:latin typeface="Cambria Math" panose="02040503050406030204" pitchFamily="18" charset="0"/>
                        </a:rPr>
                        <m:t> </m:t>
                      </m:r>
                      <m:r>
                        <a:rPr lang="en-US" sz="1800" b="0" i="1" smtClean="0">
                          <a:latin typeface="Cambria Math" panose="02040503050406030204" pitchFamily="18" charset="0"/>
                        </a:rPr>
                        <m:t>𝑡𝑟𝑜𝑛𝑔</m:t>
                      </m:r>
                      <m:r>
                        <a:rPr lang="en-US" sz="1800" b="0" i="1" smtClean="0">
                          <a:latin typeface="Cambria Math" panose="02040503050406030204" pitchFamily="18" charset="0"/>
                        </a:rPr>
                        <m:t> </m:t>
                      </m:r>
                      <m:r>
                        <a:rPr lang="en-US" sz="1800" b="0" i="1" smtClean="0">
                          <a:latin typeface="Cambria Math" panose="02040503050406030204" pitchFamily="18" charset="0"/>
                        </a:rPr>
                        <m:t>𝑑𝑜𝑐</m:t>
                      </m:r>
                      <m:r>
                        <a:rPr lang="en-US" sz="1800" b="0" i="1" smtClean="0">
                          <a:latin typeface="Cambria Math" panose="02040503050406030204" pitchFamily="18" charset="0"/>
                        </a:rPr>
                        <m:t> </m:t>
                      </m:r>
                      <m:r>
                        <a:rPr lang="en-US" sz="1800" b="0" i="1" smtClean="0">
                          <a:latin typeface="Cambria Math" panose="02040503050406030204" pitchFamily="18" charset="0"/>
                        </a:rPr>
                        <m:t>𝑑</m:t>
                      </m:r>
                    </m:oMath>
                  </m:oMathPara>
                </a14:m>
                <a:endParaRPr lang="en-US" sz="1800"/>
              </a:p>
            </p:txBody>
          </p:sp>
        </mc:Choice>
        <mc:Fallback xmlns="">
          <p:sp>
            <p:nvSpPr>
              <p:cNvPr id="31" name="TextBox 30">
                <a:extLst>
                  <a:ext uri="{FF2B5EF4-FFF2-40B4-BE49-F238E27FC236}">
                    <a16:creationId xmlns:a16="http://schemas.microsoft.com/office/drawing/2014/main" id="{DC2434B9-EF21-5F2E-BE1A-6204E840D0B3}"/>
                  </a:ext>
                </a:extLst>
              </p:cNvPr>
              <p:cNvSpPr txBox="1">
                <a:spLocks noRot="1" noChangeAspect="1" noMove="1" noResize="1" noEditPoints="1" noAdjustHandles="1" noChangeArrowheads="1" noChangeShapeType="1" noTextEdit="1"/>
              </p:cNvSpPr>
              <p:nvPr/>
            </p:nvSpPr>
            <p:spPr>
              <a:xfrm>
                <a:off x="360996" y="2980630"/>
                <a:ext cx="4643438" cy="369332"/>
              </a:xfrm>
              <a:prstGeom prst="rect">
                <a:avLst/>
              </a:prstGeom>
              <a:blipFill>
                <a:blip r:embed="rId8"/>
                <a:stretch>
                  <a:fillRect l="-394" r="-5774" b="-13115"/>
                </a:stretch>
              </a:blipFill>
            </p:spPr>
            <p:txBody>
              <a:bodyPr/>
              <a:lstStyle/>
              <a:p>
                <a:r>
                  <a:rPr lang="en-US">
                    <a:noFill/>
                  </a:rPr>
                  <a:t> </a:t>
                </a:r>
              </a:p>
            </p:txBody>
          </p:sp>
        </mc:Fallback>
      </mc:AlternateContent>
      <p:cxnSp>
        <p:nvCxnSpPr>
          <p:cNvPr id="33" name="Straight Connector 32">
            <a:extLst>
              <a:ext uri="{FF2B5EF4-FFF2-40B4-BE49-F238E27FC236}">
                <a16:creationId xmlns:a16="http://schemas.microsoft.com/office/drawing/2014/main" id="{37604764-F9D0-8134-CCC7-4BF8D428C672}"/>
              </a:ext>
            </a:extLst>
          </p:cNvPr>
          <p:cNvCxnSpPr/>
          <p:nvPr/>
        </p:nvCxnSpPr>
        <p:spPr>
          <a:xfrm>
            <a:off x="5393119" y="1875234"/>
            <a:ext cx="0" cy="1393032"/>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41939406-13FE-1548-6A0B-748A8963E418}"/>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225015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 calcmode="lin" valueType="num">
                                      <p:cBhvr additive="base">
                                        <p:cTn id="34" dur="500" fill="hold"/>
                                        <p:tgtEl>
                                          <p:spTgt spid="33"/>
                                        </p:tgtEl>
                                        <p:attrNameLst>
                                          <p:attrName>ppt_x</p:attrName>
                                        </p:attrNameLst>
                                      </p:cBhvr>
                                      <p:tavLst>
                                        <p:tav tm="0">
                                          <p:val>
                                            <p:strVal val="#ppt_x"/>
                                          </p:val>
                                        </p:tav>
                                        <p:tav tm="100000">
                                          <p:val>
                                            <p:strVal val="#ppt_x"/>
                                          </p:val>
                                        </p:tav>
                                      </p:tavLst>
                                    </p:anim>
                                    <p:anim calcmode="lin" valueType="num">
                                      <p:cBhvr additive="base">
                                        <p:cTn id="3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1000"/>
                                        <p:tgtEl>
                                          <p:spTgt spid="30"/>
                                        </p:tgtEl>
                                      </p:cBhvr>
                                    </p:animEffect>
                                    <p:anim calcmode="lin" valueType="num">
                                      <p:cBhvr>
                                        <p:cTn id="41" dur="1000" fill="hold"/>
                                        <p:tgtEl>
                                          <p:spTgt spid="30"/>
                                        </p:tgtEl>
                                        <p:attrNameLst>
                                          <p:attrName>ppt_x</p:attrName>
                                        </p:attrNameLst>
                                      </p:cBhvr>
                                      <p:tavLst>
                                        <p:tav tm="0">
                                          <p:val>
                                            <p:strVal val="#ppt_x"/>
                                          </p:val>
                                        </p:tav>
                                        <p:tav tm="100000">
                                          <p:val>
                                            <p:strVal val="#ppt_x"/>
                                          </p:val>
                                        </p:tav>
                                      </p:tavLst>
                                    </p:anim>
                                    <p:anim calcmode="lin" valueType="num">
                                      <p:cBhvr>
                                        <p:cTn id="4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animBg="1"/>
      <p:bldP spid="28" grpId="0"/>
      <p:bldP spid="29" grpId="0"/>
      <p:bldP spid="30" grpId="0"/>
      <p:bldP spid="3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56" name="Google Shape;156;p27"/>
          <p:cNvPicPr preferRelativeResize="0"/>
          <p:nvPr/>
        </p:nvPicPr>
        <p:blipFill>
          <a:blip r:embed="rId3">
            <a:alphaModFix/>
          </a:blip>
          <a:stretch>
            <a:fillRect/>
          </a:stretch>
        </p:blipFill>
        <p:spPr>
          <a:xfrm>
            <a:off x="7464200" y="-604151"/>
            <a:ext cx="2624952" cy="1749551"/>
          </a:xfrm>
          <a:prstGeom prst="rect">
            <a:avLst/>
          </a:prstGeom>
          <a:noFill/>
          <a:ln>
            <a:noFill/>
          </a:ln>
        </p:spPr>
      </p:pic>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7267864A-C04A-052A-1763-4FB0375C60B7}"/>
                  </a:ext>
                </a:extLst>
              </p:cNvPr>
              <p:cNvGraphicFramePr>
                <a:graphicFrameLocks noGrp="1"/>
              </p:cNvGraphicFramePr>
              <p:nvPr>
                <p:extLst>
                  <p:ext uri="{D42A27DB-BD31-4B8C-83A1-F6EECF244321}">
                    <p14:modId xmlns:p14="http://schemas.microsoft.com/office/powerpoint/2010/main" val="3326765020"/>
                  </p:ext>
                </p:extLst>
              </p:nvPr>
            </p:nvGraphicFramePr>
            <p:xfrm>
              <a:off x="408545" y="743140"/>
              <a:ext cx="8225310" cy="2064195"/>
            </p:xfrm>
            <a:graphic>
              <a:graphicData uri="http://schemas.openxmlformats.org/drawingml/2006/table">
                <a:tbl>
                  <a:tblPr firstRow="1" bandRow="1">
                    <a:tableStyleId>{3E544E06-5A6E-45A2-9D23-63F523CC0A23}</a:tableStyleId>
                  </a:tblPr>
                  <a:tblGrid>
                    <a:gridCol w="1687170">
                      <a:extLst>
                        <a:ext uri="{9D8B030D-6E8A-4147-A177-3AD203B41FA5}">
                          <a16:colId xmlns:a16="http://schemas.microsoft.com/office/drawing/2014/main" val="3508310698"/>
                        </a:ext>
                      </a:extLst>
                    </a:gridCol>
                    <a:gridCol w="2336585">
                      <a:extLst>
                        <a:ext uri="{9D8B030D-6E8A-4147-A177-3AD203B41FA5}">
                          <a16:colId xmlns:a16="http://schemas.microsoft.com/office/drawing/2014/main" val="1440661349"/>
                        </a:ext>
                      </a:extLst>
                    </a:gridCol>
                    <a:gridCol w="4201555">
                      <a:extLst>
                        <a:ext uri="{9D8B030D-6E8A-4147-A177-3AD203B41FA5}">
                          <a16:colId xmlns:a16="http://schemas.microsoft.com/office/drawing/2014/main" val="2509247735"/>
                        </a:ext>
                      </a:extLst>
                    </a:gridCol>
                  </a:tblGrid>
                  <a:tr h="572700">
                    <a:tc>
                      <a:txBody>
                        <a:bodyPr/>
                        <a:lstStyle/>
                        <a:p>
                          <a:pPr algn="ctr">
                            <a:lnSpc>
                              <a:spcPct val="150000"/>
                            </a:lnSpc>
                          </a:pPr>
                          <a:r>
                            <a:rPr lang="en-US" b="1"/>
                            <a:t>Chuẩn hóa theo S.M.A.R.T</a:t>
                          </a:r>
                        </a:p>
                      </a:txBody>
                      <a:tcPr anchor="ctr" anchorCtr="1">
                        <a:solidFill>
                          <a:schemeClr val="tx1">
                            <a:lumMod val="10000"/>
                            <a:lumOff val="90000"/>
                          </a:schemeClr>
                        </a:solid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sSubSup>
                                  <m:sSubSupPr>
                                    <m:ctrlPr>
                                      <a:rPr lang="en-VN" sz="1400" b="0" i="1" smtClean="0">
                                        <a:solidFill>
                                          <a:schemeClr val="tx1"/>
                                        </a:solidFill>
                                        <a:latin typeface="Cambria Math" panose="02040503050406030204" pitchFamily="18" charset="0"/>
                                      </a:rPr>
                                    </m:ctrlPr>
                                  </m:sSubSupPr>
                                  <m:e>
                                    <m:r>
                                      <m:rPr>
                                        <m:sty m:val="p"/>
                                      </m:rPr>
                                      <a:rPr lang="en-US" sz="1400" b="0" i="0" smtClean="0">
                                        <a:solidFill>
                                          <a:schemeClr val="tx1"/>
                                        </a:solidFill>
                                        <a:latin typeface="Cambria Math" panose="02040503050406030204" pitchFamily="18" charset="0"/>
                                      </a:rPr>
                                      <m:t>w</m:t>
                                    </m:r>
                                  </m:e>
                                  <m:sub>
                                    <m:r>
                                      <m:rPr>
                                        <m:sty m:val="p"/>
                                      </m:rPr>
                                      <a:rPr lang="en-US" sz="1400" b="0" i="0" smtClean="0">
                                        <a:solidFill>
                                          <a:schemeClr val="tx1"/>
                                        </a:solidFill>
                                        <a:latin typeface="Cambria Math" panose="02040503050406030204" pitchFamily="18" charset="0"/>
                                      </a:rPr>
                                      <m:t>kd</m:t>
                                    </m:r>
                                  </m:sub>
                                  <m:sup/>
                                </m:sSubSup>
                                <m:r>
                                  <a:rPr lang="en-US" sz="1400" b="0" i="1" smtClean="0">
                                    <a:solidFill>
                                      <a:schemeClr val="tx1"/>
                                    </a:solidFill>
                                    <a:latin typeface="Cambria Math" panose="02040503050406030204" pitchFamily="18" charset="0"/>
                                  </a:rPr>
                                  <m:t>=</m:t>
                                </m:r>
                                <m:f>
                                  <m:fPr>
                                    <m:ctrlPr>
                                      <a:rPr lang="en-US" sz="1400" b="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𝑓𝑟𝑒</m:t>
                                    </m:r>
                                    <m:sSubSup>
                                      <m:sSubSupPr>
                                        <m:ctrlPr>
                                          <a:rPr lang="en-VN" sz="1400" b="0" i="1" smtClean="0">
                                            <a:solidFill>
                                              <a:schemeClr val="tx1"/>
                                            </a:solidFill>
                                            <a:latin typeface="Cambria Math" panose="02040503050406030204" pitchFamily="18" charset="0"/>
                                          </a:rPr>
                                        </m:ctrlPr>
                                      </m:sSubSupPr>
                                      <m:e>
                                        <m:r>
                                          <m:rPr>
                                            <m:sty m:val="p"/>
                                          </m:rPr>
                                          <a:rPr lang="en-US" sz="1400" b="0" i="0" smtClean="0">
                                            <a:solidFill>
                                              <a:schemeClr val="tx1"/>
                                            </a:solidFill>
                                            <a:latin typeface="Cambria Math" panose="02040503050406030204" pitchFamily="18" charset="0"/>
                                          </a:rPr>
                                          <m:t>d</m:t>
                                        </m:r>
                                      </m:e>
                                      <m:sub>
                                        <m:r>
                                          <m:rPr>
                                            <m:sty m:val="p"/>
                                          </m:rPr>
                                          <a:rPr lang="en-US" sz="1400" b="0" i="0" smtClean="0">
                                            <a:solidFill>
                                              <a:schemeClr val="tx1"/>
                                            </a:solidFill>
                                            <a:latin typeface="Cambria Math" panose="02040503050406030204" pitchFamily="18" charset="0"/>
                                          </a:rPr>
                                          <m:t>kd</m:t>
                                        </m:r>
                                      </m:sub>
                                      <m:sup/>
                                    </m:sSubSup>
                                    <m:r>
                                      <a:rPr lang="en-US" sz="1400" b="0" i="1" smtClean="0">
                                        <a:solidFill>
                                          <a:schemeClr val="tx1"/>
                                        </a:solidFill>
                                        <a:latin typeface="Cambria Math" panose="02040503050406030204" pitchFamily="18" charset="0"/>
                                      </a:rPr>
                                      <m:t>∗</m:t>
                                    </m:r>
                                    <m:sSubSup>
                                      <m:sSubSupPr>
                                        <m:ctrlPr>
                                          <a:rPr lang="en-VN" sz="1400" b="0" i="1" smtClean="0">
                                            <a:solidFill>
                                              <a:schemeClr val="tx1"/>
                                            </a:solidFill>
                                            <a:latin typeface="Cambria Math" panose="02040503050406030204" pitchFamily="18" charset="0"/>
                                          </a:rPr>
                                        </m:ctrlPr>
                                      </m:sSubSupPr>
                                      <m:e>
                                        <m:r>
                                          <m:rPr>
                                            <m:sty m:val="p"/>
                                          </m:rPr>
                                          <a:rPr lang="en-US" sz="1400" b="0" i="0" smtClean="0">
                                            <a:solidFill>
                                              <a:schemeClr val="tx1"/>
                                            </a:solidFill>
                                            <a:latin typeface="Cambria Math" panose="02040503050406030204" pitchFamily="18" charset="0"/>
                                          </a:rPr>
                                          <m:t>collect</m:t>
                                        </m:r>
                                      </m:e>
                                      <m:sub>
                                        <m:r>
                                          <m:rPr>
                                            <m:sty m:val="p"/>
                                          </m:rPr>
                                          <a:rPr lang="en-US" sz="1400" b="0" i="0" smtClean="0">
                                            <a:solidFill>
                                              <a:schemeClr val="tx1"/>
                                            </a:solidFill>
                                            <a:latin typeface="Cambria Math" panose="02040503050406030204" pitchFamily="18" charset="0"/>
                                          </a:rPr>
                                          <m:t>k</m:t>
                                        </m:r>
                                      </m:sub>
                                      <m:sup/>
                                    </m:sSubSup>
                                  </m:num>
                                  <m:den>
                                    <m:r>
                                      <a:rPr lang="en-US" sz="1400" b="0" i="1" smtClean="0">
                                        <a:solidFill>
                                          <a:schemeClr val="tx1"/>
                                        </a:solidFill>
                                        <a:latin typeface="Cambria Math" panose="02040503050406030204" pitchFamily="18" charset="0"/>
                                      </a:rPr>
                                      <m:t>𝑛𝑜𝑟𝑚</m:t>
                                    </m:r>
                                  </m:den>
                                </m:f>
                              </m:oMath>
                            </m:oMathPara>
                          </a14:m>
                          <a:endParaRPr lang="en-US" sz="1400" b="0" i="1">
                            <a:solidFill>
                              <a:schemeClr val="tx1"/>
                            </a:solidFill>
                            <a:latin typeface="Cambria Math" panose="02040503050406030204" pitchFamily="18" charset="0"/>
                          </a:endParaRPr>
                        </a:p>
                      </a:txBody>
                      <a:tcPr anchor="ctr" anchorCtr="1">
                        <a:solidFill>
                          <a:schemeClr val="bg2">
                            <a:lumMod val="40000"/>
                            <a:lumOff val="60000"/>
                          </a:schemeClr>
                        </a:solidFill>
                      </a:tcPr>
                    </a:tc>
                    <a:tc>
                      <a:txBody>
                        <a:bodyPr/>
                        <a:lstStyle/>
                        <a:p>
                          <a:pPr algn="l">
                            <a:lnSpc>
                              <a:spcPct val="150000"/>
                            </a:lnSpc>
                          </a:pPr>
                          <a:r>
                            <a:rPr lang="en-US" err="1">
                              <a:latin typeface="Times New Roman" panose="02020603050405020304" pitchFamily="18" charset="0"/>
                              <a:cs typeface="Times New Roman" panose="02020603050405020304" pitchFamily="18" charset="0"/>
                            </a:rPr>
                            <a:t>Collect</a:t>
                          </a:r>
                          <a:r>
                            <a:rPr lang="en-US" baseline="-25000" err="1">
                              <a:latin typeface="Times New Roman" panose="02020603050405020304" pitchFamily="18" charset="0"/>
                              <a:cs typeface="Times New Roman" panose="02020603050405020304" pitchFamily="18" charset="0"/>
                            </a:rPr>
                            <a:t>k</a:t>
                          </a:r>
                          <a:r>
                            <a:rPr lang="en-US" baseline="0">
                              <a:latin typeface="Times New Roman" panose="02020603050405020304" pitchFamily="18" charset="0"/>
                              <a:cs typeface="Times New Roman" panose="02020603050405020304" pitchFamily="18" charset="0"/>
                            </a:rPr>
                            <a:t>: </a:t>
                          </a:r>
                          <a:r>
                            <a:rPr lang="en-US" baseline="0" err="1">
                              <a:latin typeface="Times New Roman" panose="02020603050405020304" pitchFamily="18" charset="0"/>
                              <a:cs typeface="Times New Roman" panose="02020603050405020304" pitchFamily="18" charset="0"/>
                            </a:rPr>
                            <a:t>tập</a:t>
                          </a:r>
                          <a:r>
                            <a:rPr lang="en-US" baseline="0">
                              <a:latin typeface="Times New Roman" panose="02020603050405020304" pitchFamily="18" charset="0"/>
                              <a:cs typeface="Times New Roman" panose="02020603050405020304" pitchFamily="18" charset="0"/>
                            </a:rPr>
                            <a:t> </a:t>
                          </a:r>
                          <a:r>
                            <a:rPr lang="en-US" baseline="0" err="1">
                              <a:latin typeface="Times New Roman" panose="02020603050405020304" pitchFamily="18" charset="0"/>
                              <a:cs typeface="Times New Roman" panose="02020603050405020304" pitchFamily="18" charset="0"/>
                            </a:rPr>
                            <a:t>hợp</a:t>
                          </a:r>
                          <a:r>
                            <a:rPr lang="en-US" baseline="0">
                              <a:latin typeface="Times New Roman" panose="02020603050405020304" pitchFamily="18" charset="0"/>
                              <a:cs typeface="Times New Roman" panose="02020603050405020304" pitchFamily="18" charset="0"/>
                            </a:rPr>
                            <a:t> </a:t>
                          </a:r>
                          <a:r>
                            <a:rPr lang="en-US" baseline="0" err="1">
                              <a:latin typeface="Times New Roman" panose="02020603050405020304" pitchFamily="18" charset="0"/>
                              <a:cs typeface="Times New Roman" panose="02020603050405020304" pitchFamily="18" charset="0"/>
                            </a:rPr>
                            <a:t>các</a:t>
                          </a:r>
                          <a:r>
                            <a:rPr lang="en-US" baseline="0">
                              <a:latin typeface="Times New Roman" panose="02020603050405020304" pitchFamily="18" charset="0"/>
                              <a:cs typeface="Times New Roman" panose="02020603050405020304" pitchFamily="18" charset="0"/>
                            </a:rPr>
                            <a:t> doc </a:t>
                          </a:r>
                          <a:r>
                            <a:rPr lang="en-US" baseline="0" err="1">
                              <a:latin typeface="Times New Roman" panose="02020603050405020304" pitchFamily="18" charset="0"/>
                              <a:cs typeface="Times New Roman" panose="02020603050405020304" pitchFamily="18" charset="0"/>
                            </a:rPr>
                            <a:t>chứa</a:t>
                          </a:r>
                          <a:r>
                            <a:rPr lang="en-US" baseline="0">
                              <a:latin typeface="Times New Roman" panose="02020603050405020304" pitchFamily="18" charset="0"/>
                              <a:cs typeface="Times New Roman" panose="02020603050405020304" pitchFamily="18" charset="0"/>
                            </a:rPr>
                            <a:t> term k</a:t>
                          </a:r>
                          <a:endParaRPr lang="en-US">
                            <a:latin typeface="Times New Roman" panose="02020603050405020304" pitchFamily="18" charset="0"/>
                            <a:cs typeface="Times New Roman" panose="02020603050405020304" pitchFamily="18" charset="0"/>
                          </a:endParaRPr>
                        </a:p>
                        <a:p>
                          <a:pPr algn="l">
                            <a:lnSpc>
                              <a:spcPct val="150000"/>
                            </a:lnSpc>
                          </a:pPr>
                          <a:r>
                            <a:rPr lang="en-US">
                              <a:latin typeface="Times New Roman" panose="02020603050405020304" pitchFamily="18" charset="0"/>
                              <a:cs typeface="Times New Roman" panose="02020603050405020304" pitchFamily="18" charset="0"/>
                            </a:rPr>
                            <a:t>Norm: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lượng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tài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trong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tập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văn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bản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đảm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bảo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rằng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tổng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trọng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tất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cả</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từ</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khóa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tài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liệu</a:t>
                          </a:r>
                          <a:r>
                            <a:rPr lang="en-US">
                              <a:latin typeface="Times New Roman" panose="02020603050405020304" pitchFamily="18" charset="0"/>
                              <a:cs typeface="Times New Roman" panose="02020603050405020304" pitchFamily="18" charset="0"/>
                            </a:rPr>
                            <a:t> d </a:t>
                          </a:r>
                          <a:r>
                            <a:rPr lang="en-US" err="1">
                              <a:latin typeface="Times New Roman" panose="02020603050405020304" pitchFamily="18" charset="0"/>
                              <a:cs typeface="Times New Roman" panose="02020603050405020304" pitchFamily="18" charset="0"/>
                            </a:rPr>
                            <a:t>bằng</a:t>
                          </a:r>
                          <a:r>
                            <a:rPr lang="en-US">
                              <a:latin typeface="Times New Roman" panose="02020603050405020304" pitchFamily="18" charset="0"/>
                              <a:cs typeface="Times New Roman" panose="02020603050405020304" pitchFamily="18" charset="0"/>
                            </a:rPr>
                            <a:t> 1</a:t>
                          </a:r>
                        </a:p>
                        <a:p>
                          <a:pPr algn="l">
                            <a:lnSpc>
                              <a:spcPct val="150000"/>
                            </a:lnSpc>
                          </a:pPr>
                          <a14:m>
                            <m:oMath xmlns:m="http://schemas.openxmlformats.org/officeDocument/2006/math">
                              <m:sSubSup>
                                <m:sSubSupPr>
                                  <m:ctrlPr>
                                    <a:rPr lang="en-VN" sz="1400" b="0" i="1" smtClean="0">
                                      <a:solidFill>
                                        <a:schemeClr val="tx1"/>
                                      </a:solidFill>
                                      <a:latin typeface="Cambria Math" panose="02040503050406030204" pitchFamily="18" charset="0"/>
                                    </a:rPr>
                                  </m:ctrlPr>
                                </m:sSubSupPr>
                                <m:e>
                                  <m:r>
                                    <m:rPr>
                                      <m:sty m:val="p"/>
                                    </m:rPr>
                                    <a:rPr lang="en-US" sz="1400" b="0" i="0" smtClean="0">
                                      <a:solidFill>
                                        <a:schemeClr val="tx1"/>
                                      </a:solidFill>
                                      <a:latin typeface="Cambria Math" panose="02040503050406030204" pitchFamily="18" charset="0"/>
                                    </a:rPr>
                                    <m:t>w</m:t>
                                  </m:r>
                                </m:e>
                                <m:sub>
                                  <m:r>
                                    <m:rPr>
                                      <m:sty m:val="p"/>
                                    </m:rPr>
                                    <a:rPr lang="en-US" sz="1400" b="0" i="0" smtClean="0">
                                      <a:solidFill>
                                        <a:schemeClr val="tx1"/>
                                      </a:solidFill>
                                      <a:latin typeface="Cambria Math" panose="02040503050406030204" pitchFamily="18" charset="0"/>
                                    </a:rPr>
                                    <m:t>kd</m:t>
                                  </m:r>
                                </m:sub>
                                <m:sup/>
                              </m:sSubSup>
                            </m:oMath>
                          </a14:m>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trọng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w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term t </a:t>
                          </a:r>
                          <a:r>
                            <a:rPr lang="en-US" err="1">
                              <a:latin typeface="Times New Roman" panose="02020603050405020304" pitchFamily="18" charset="0"/>
                              <a:cs typeface="Times New Roman" panose="02020603050405020304" pitchFamily="18" charset="0"/>
                            </a:rPr>
                            <a:t>đối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với</a:t>
                          </a:r>
                          <a:r>
                            <a:rPr lang="en-US">
                              <a:latin typeface="Times New Roman" panose="02020603050405020304" pitchFamily="18" charset="0"/>
                              <a:cs typeface="Times New Roman" panose="02020603050405020304" pitchFamily="18" charset="0"/>
                            </a:rPr>
                            <a:t> document d</a:t>
                          </a:r>
                        </a:p>
                        <a:p>
                          <a:pPr algn="l">
                            <a:lnSpc>
                              <a:spcPct val="150000"/>
                            </a:lnSpc>
                          </a:pPr>
                          <a14:m>
                            <m:oMath xmlns:m="http://schemas.openxmlformats.org/officeDocument/2006/math">
                              <m:r>
                                <a:rPr lang="en-US" sz="1400" b="0" i="1" smtClean="0">
                                  <a:solidFill>
                                    <a:schemeClr val="tx1"/>
                                  </a:solidFill>
                                  <a:latin typeface="Cambria Math" panose="02040503050406030204" pitchFamily="18" charset="0"/>
                                </a:rPr>
                                <m:t>𝑓𝑟𝑒</m:t>
                              </m:r>
                              <m:sSubSup>
                                <m:sSubSupPr>
                                  <m:ctrlPr>
                                    <a:rPr lang="en-VN" sz="1400" b="0" i="1" smtClean="0">
                                      <a:solidFill>
                                        <a:schemeClr val="tx1"/>
                                      </a:solidFill>
                                      <a:latin typeface="Cambria Math" panose="02040503050406030204" pitchFamily="18" charset="0"/>
                                    </a:rPr>
                                  </m:ctrlPr>
                                </m:sSubSupPr>
                                <m:e>
                                  <m:r>
                                    <m:rPr>
                                      <m:sty m:val="p"/>
                                    </m:rPr>
                                    <a:rPr lang="en-US" sz="1400" b="0" i="0" smtClean="0">
                                      <a:solidFill>
                                        <a:schemeClr val="tx1"/>
                                      </a:solidFill>
                                      <a:latin typeface="Cambria Math" panose="02040503050406030204" pitchFamily="18" charset="0"/>
                                    </a:rPr>
                                    <m:t>d</m:t>
                                  </m:r>
                                </m:e>
                                <m:sub>
                                  <m:r>
                                    <m:rPr>
                                      <m:sty m:val="p"/>
                                    </m:rPr>
                                    <a:rPr lang="en-US" sz="1400" b="0" i="0" smtClean="0">
                                      <a:solidFill>
                                        <a:schemeClr val="tx1"/>
                                      </a:solidFill>
                                      <a:latin typeface="Cambria Math" panose="02040503050406030204" pitchFamily="18" charset="0"/>
                                    </a:rPr>
                                    <m:t>kd</m:t>
                                  </m:r>
                                </m:sub>
                                <m:sup/>
                              </m:sSubSup>
                            </m:oMath>
                          </a14:m>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tần</a:t>
                          </a:r>
                          <a:r>
                            <a:rPr lang="en-US" baseline="0">
                              <a:latin typeface="Times New Roman" panose="02020603050405020304" pitchFamily="18" charset="0"/>
                              <a:cs typeface="Times New Roman" panose="02020603050405020304" pitchFamily="18" charset="0"/>
                            </a:rPr>
                            <a:t> </a:t>
                          </a:r>
                          <a:r>
                            <a:rPr lang="en-US" baseline="0" err="1">
                              <a:latin typeface="Times New Roman" panose="02020603050405020304" pitchFamily="18" charset="0"/>
                              <a:cs typeface="Times New Roman" panose="02020603050405020304" pitchFamily="18" charset="0"/>
                            </a:rPr>
                            <a:t>số</a:t>
                          </a:r>
                          <a:r>
                            <a:rPr lang="en-US" baseline="0">
                              <a:latin typeface="Times New Roman" panose="02020603050405020304" pitchFamily="18" charset="0"/>
                              <a:cs typeface="Times New Roman" panose="02020603050405020304" pitchFamily="18" charset="0"/>
                            </a:rPr>
                            <a:t> </a:t>
                          </a:r>
                          <a:r>
                            <a:rPr lang="en-US" baseline="0" err="1">
                              <a:latin typeface="Times New Roman" panose="02020603050405020304" pitchFamily="18" charset="0"/>
                              <a:cs typeface="Times New Roman" panose="02020603050405020304" pitchFamily="18" charset="0"/>
                            </a:rPr>
                            <a:t>xuất</a:t>
                          </a:r>
                          <a:r>
                            <a:rPr lang="en-US" baseline="0">
                              <a:latin typeface="Times New Roman" panose="02020603050405020304" pitchFamily="18" charset="0"/>
                              <a:cs typeface="Times New Roman" panose="02020603050405020304" pitchFamily="18" charset="0"/>
                            </a:rPr>
                            <a:t> </a:t>
                          </a:r>
                          <a:r>
                            <a:rPr lang="en-US" baseline="0" err="1">
                              <a:latin typeface="Times New Roman" panose="02020603050405020304" pitchFamily="18" charset="0"/>
                              <a:cs typeface="Times New Roman" panose="02020603050405020304" pitchFamily="18" charset="0"/>
                            </a:rPr>
                            <a:t>hiện</a:t>
                          </a:r>
                          <a:r>
                            <a:rPr lang="en-US" baseline="0">
                              <a:latin typeface="Times New Roman" panose="02020603050405020304" pitchFamily="18" charset="0"/>
                              <a:cs typeface="Times New Roman" panose="02020603050405020304" pitchFamily="18" charset="0"/>
                            </a:rPr>
                            <a:t> </a:t>
                          </a:r>
                          <a:r>
                            <a:rPr lang="en-US" baseline="0" err="1">
                              <a:latin typeface="Times New Roman" panose="02020603050405020304" pitchFamily="18" charset="0"/>
                              <a:cs typeface="Times New Roman" panose="02020603050405020304" pitchFamily="18" charset="0"/>
                            </a:rPr>
                            <a:t>của</a:t>
                          </a:r>
                          <a:r>
                            <a:rPr lang="en-US" baseline="0">
                              <a:latin typeface="Times New Roman" panose="02020603050405020304" pitchFamily="18" charset="0"/>
                              <a:cs typeface="Times New Roman" panose="02020603050405020304" pitchFamily="18" charset="0"/>
                            </a:rPr>
                            <a:t> term k </a:t>
                          </a:r>
                          <a:r>
                            <a:rPr lang="en-US" baseline="0" err="1">
                              <a:latin typeface="Times New Roman" panose="02020603050405020304" pitchFamily="18" charset="0"/>
                              <a:cs typeface="Times New Roman" panose="02020603050405020304" pitchFamily="18" charset="0"/>
                            </a:rPr>
                            <a:t>trong</a:t>
                          </a:r>
                          <a:r>
                            <a:rPr lang="en-US" baseline="0">
                              <a:latin typeface="Times New Roman" panose="02020603050405020304" pitchFamily="18" charset="0"/>
                              <a:cs typeface="Times New Roman" panose="02020603050405020304" pitchFamily="18" charset="0"/>
                            </a:rPr>
                            <a:t> doc d</a:t>
                          </a:r>
                          <a:endParaRPr lang="en-US">
                            <a:latin typeface="Times New Roman" panose="02020603050405020304" pitchFamily="18" charset="0"/>
                            <a:cs typeface="Times New Roman" panose="02020603050405020304" pitchFamily="18" charset="0"/>
                          </a:endParaRPr>
                        </a:p>
                      </a:txBody>
                      <a:tcPr anchor="ctr" anchorCtr="1">
                        <a:solidFill>
                          <a:schemeClr val="bg2">
                            <a:lumMod val="40000"/>
                            <a:lumOff val="60000"/>
                          </a:schemeClr>
                        </a:solidFill>
                      </a:tcPr>
                    </a:tc>
                    <a:extLst>
                      <a:ext uri="{0D108BD9-81ED-4DB2-BD59-A6C34878D82A}">
                        <a16:rowId xmlns:a16="http://schemas.microsoft.com/office/drawing/2014/main" val="2319235458"/>
                      </a:ext>
                    </a:extLst>
                  </a:tr>
                </a:tbl>
              </a:graphicData>
            </a:graphic>
          </p:graphicFrame>
        </mc:Choice>
        <mc:Fallback xmlns="">
          <p:graphicFrame>
            <p:nvGraphicFramePr>
              <p:cNvPr id="3" name="Table 3">
                <a:extLst>
                  <a:ext uri="{FF2B5EF4-FFF2-40B4-BE49-F238E27FC236}">
                    <a16:creationId xmlns:a16="http://schemas.microsoft.com/office/drawing/2014/main" id="{7267864A-C04A-052A-1763-4FB0375C60B7}"/>
                  </a:ext>
                </a:extLst>
              </p:cNvPr>
              <p:cNvGraphicFramePr>
                <a:graphicFrameLocks noGrp="1"/>
              </p:cNvGraphicFramePr>
              <p:nvPr>
                <p:extLst>
                  <p:ext uri="{D42A27DB-BD31-4B8C-83A1-F6EECF244321}">
                    <p14:modId xmlns:p14="http://schemas.microsoft.com/office/powerpoint/2010/main" val="3326765020"/>
                  </p:ext>
                </p:extLst>
              </p:nvPr>
            </p:nvGraphicFramePr>
            <p:xfrm>
              <a:off x="408545" y="743140"/>
              <a:ext cx="8225310" cy="2064195"/>
            </p:xfrm>
            <a:graphic>
              <a:graphicData uri="http://schemas.openxmlformats.org/drawingml/2006/table">
                <a:tbl>
                  <a:tblPr firstRow="1" bandRow="1">
                    <a:tableStyleId>{3E544E06-5A6E-45A2-9D23-63F523CC0A23}</a:tableStyleId>
                  </a:tblPr>
                  <a:tblGrid>
                    <a:gridCol w="1687170">
                      <a:extLst>
                        <a:ext uri="{9D8B030D-6E8A-4147-A177-3AD203B41FA5}">
                          <a16:colId xmlns:a16="http://schemas.microsoft.com/office/drawing/2014/main" val="3508310698"/>
                        </a:ext>
                      </a:extLst>
                    </a:gridCol>
                    <a:gridCol w="2336585">
                      <a:extLst>
                        <a:ext uri="{9D8B030D-6E8A-4147-A177-3AD203B41FA5}">
                          <a16:colId xmlns:a16="http://schemas.microsoft.com/office/drawing/2014/main" val="1440661349"/>
                        </a:ext>
                      </a:extLst>
                    </a:gridCol>
                    <a:gridCol w="4201555">
                      <a:extLst>
                        <a:ext uri="{9D8B030D-6E8A-4147-A177-3AD203B41FA5}">
                          <a16:colId xmlns:a16="http://schemas.microsoft.com/office/drawing/2014/main" val="2509247735"/>
                        </a:ext>
                      </a:extLst>
                    </a:gridCol>
                  </a:tblGrid>
                  <a:tr h="2064195">
                    <a:tc>
                      <a:txBody>
                        <a:bodyPr/>
                        <a:lstStyle/>
                        <a:p>
                          <a:pPr algn="ctr">
                            <a:lnSpc>
                              <a:spcPct val="150000"/>
                            </a:lnSpc>
                          </a:pPr>
                          <a:r>
                            <a:rPr lang="en-US" b="1"/>
                            <a:t>Chuẩn hóa theo S.M.A.R.T</a:t>
                          </a:r>
                        </a:p>
                      </a:txBody>
                      <a:tcPr anchor="ctr" anchorCtr="1">
                        <a:solidFill>
                          <a:schemeClr val="tx1">
                            <a:lumMod val="10000"/>
                            <a:lumOff val="90000"/>
                          </a:schemeClr>
                        </a:solidFill>
                      </a:tcPr>
                    </a:tc>
                    <a:tc>
                      <a:txBody>
                        <a:bodyPr/>
                        <a:lstStyle/>
                        <a:p>
                          <a:endParaRPr lang="en-US"/>
                        </a:p>
                      </a:txBody>
                      <a:tcPr anchor="ctr" anchorCtr="1">
                        <a:blipFill>
                          <a:blip r:embed="rId4"/>
                          <a:stretch>
                            <a:fillRect l="-72585" r="-180418" b="-2647"/>
                          </a:stretch>
                        </a:blipFill>
                      </a:tcPr>
                    </a:tc>
                    <a:tc>
                      <a:txBody>
                        <a:bodyPr/>
                        <a:lstStyle/>
                        <a:p>
                          <a:endParaRPr lang="en-US"/>
                        </a:p>
                      </a:txBody>
                      <a:tcPr anchor="ctr" anchorCtr="1">
                        <a:blipFill>
                          <a:blip r:embed="rId4"/>
                          <a:stretch>
                            <a:fillRect l="-95797" r="-145" b="-2647"/>
                          </a:stretch>
                        </a:blipFill>
                      </a:tcPr>
                    </a:tc>
                    <a:extLst>
                      <a:ext uri="{0D108BD9-81ED-4DB2-BD59-A6C34878D82A}">
                        <a16:rowId xmlns:a16="http://schemas.microsoft.com/office/drawing/2014/main" val="2319235458"/>
                      </a:ext>
                    </a:extLst>
                  </a:tr>
                </a:tbl>
              </a:graphicData>
            </a:graphic>
          </p:graphicFrame>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3E661D2-EB9F-9FAE-8978-4EC63F86F3FB}"/>
                  </a:ext>
                </a:extLst>
              </p:cNvPr>
              <p:cNvSpPr txBox="1"/>
              <p:nvPr/>
            </p:nvSpPr>
            <p:spPr>
              <a:xfrm>
                <a:off x="2336823" y="2955620"/>
                <a:ext cx="2597127" cy="1712905"/>
              </a:xfrm>
              <a:prstGeom prst="rect">
                <a:avLst/>
              </a:prstGeom>
              <a:noFill/>
            </p:spPr>
            <p:txBody>
              <a:bodyPr wrap="square" rtlCol="0">
                <a:spAutoFit/>
              </a:bodyPr>
              <a:lstStyle/>
              <a:p>
                <a14:m>
                  <m:oMath xmlns:m="http://schemas.openxmlformats.org/officeDocument/2006/math">
                    <m:sSub>
                      <m:sSubPr>
                        <m:ctrlPr>
                          <a:rPr lang="en-VN" sz="1600" i="1" smtClean="0">
                            <a:latin typeface="Cambria Math" panose="02040503050406030204" pitchFamily="18" charset="0"/>
                          </a:rPr>
                        </m:ctrlPr>
                      </m:sSubPr>
                      <m:e>
                        <m:r>
                          <m:rPr>
                            <m:sty m:val="p"/>
                          </m:rPr>
                          <a:rPr lang="en-US" sz="1600" b="0" i="0" smtClean="0">
                            <a:latin typeface="Cambria Math" panose="02040503050406030204" pitchFamily="18" charset="0"/>
                          </a:rPr>
                          <m:t>freq</m:t>
                        </m:r>
                      </m:e>
                      <m:sub>
                        <m:r>
                          <m:rPr>
                            <m:sty m:val="p"/>
                          </m:rPr>
                          <a:rPr lang="en-US" sz="1600" b="0" i="0" smtClean="0">
                            <a:latin typeface="Cambria Math" panose="02040503050406030204" pitchFamily="18" charset="0"/>
                          </a:rPr>
                          <m:t>kd</m:t>
                        </m:r>
                      </m:sub>
                    </m:sSub>
                  </m:oMath>
                </a14:m>
                <a:r>
                  <a:rPr lang="en-VN" sz="1600">
                    <a:latin typeface="Times New Roman" panose="02020603050405020304" pitchFamily="18" charset="0"/>
                    <a:cs typeface="Times New Roman" panose="02020603050405020304" pitchFamily="18" charset="0"/>
                  </a:rPr>
                  <a:t> = 1+ log(</a:t>
                </a:r>
                <a14:m>
                  <m:oMath xmlns:m="http://schemas.openxmlformats.org/officeDocument/2006/math">
                    <m:sSub>
                      <m:sSubPr>
                        <m:ctrlPr>
                          <a:rPr lang="en-VN" sz="1600" i="1" smtClean="0">
                            <a:latin typeface="Cambria Math" panose="02040503050406030204" pitchFamily="18" charset="0"/>
                          </a:rPr>
                        </m:ctrlPr>
                      </m:sSubPr>
                      <m:e>
                        <m:r>
                          <m:rPr>
                            <m:sty m:val="p"/>
                          </m:rPr>
                          <a:rPr lang="en-US" sz="1600" b="0" i="0" smtClean="0">
                            <a:latin typeface="Cambria Math" panose="02040503050406030204" pitchFamily="18" charset="0"/>
                          </a:rPr>
                          <m:t>freq</m:t>
                        </m:r>
                      </m:e>
                      <m:sub>
                        <m:r>
                          <m:rPr>
                            <m:sty m:val="p"/>
                          </m:rPr>
                          <a:rPr lang="en-US" sz="1600" b="0" i="0" smtClean="0">
                            <a:latin typeface="Cambria Math" panose="02040503050406030204" pitchFamily="18" charset="0"/>
                          </a:rPr>
                          <m:t>kd</m:t>
                        </m:r>
                      </m:sub>
                    </m:sSub>
                  </m:oMath>
                </a14:m>
                <a:r>
                  <a:rPr lang="en-VN" sz="1600">
                    <a:latin typeface="Times New Roman" panose="02020603050405020304" pitchFamily="18" charset="0"/>
                    <a:cs typeface="Times New Roman" panose="02020603050405020304" pitchFamily="18" charset="0"/>
                  </a:rPr>
                  <a:t>)</a:t>
                </a:r>
              </a:p>
              <a:p>
                <a:endParaRPr lang="en-VN" sz="160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VN" sz="1600" i="1" smtClean="0">
                            <a:latin typeface="Cambria Math" panose="02040503050406030204" pitchFamily="18" charset="0"/>
                          </a:rPr>
                        </m:ctrlPr>
                      </m:sSubPr>
                      <m:e>
                        <m:r>
                          <m:rPr>
                            <m:sty m:val="p"/>
                          </m:rPr>
                          <a:rPr lang="en-US" sz="1600" b="0" i="0" smtClean="0">
                            <a:latin typeface="Cambria Math" panose="02040503050406030204" pitchFamily="18" charset="0"/>
                          </a:rPr>
                          <m:t>collect</m:t>
                        </m:r>
                      </m:e>
                      <m:sub>
                        <m:r>
                          <m:rPr>
                            <m:sty m:val="p"/>
                          </m:rPr>
                          <a:rPr lang="en-US" sz="1600" b="0" i="0" smtClean="0">
                            <a:latin typeface="Cambria Math" panose="02040503050406030204" pitchFamily="18" charset="0"/>
                          </a:rPr>
                          <m:t>k</m:t>
                        </m:r>
                      </m:sub>
                    </m:sSub>
                  </m:oMath>
                </a14:m>
                <a:r>
                  <a:rPr lang="en-VN" sz="1600">
                    <a:latin typeface="Times New Roman" panose="02020603050405020304" pitchFamily="18" charset="0"/>
                    <a:cs typeface="Times New Roman" panose="02020603050405020304" pitchFamily="18" charset="0"/>
                  </a:rPr>
                  <a:t>= log(</a:t>
                </a:r>
                <a14:m>
                  <m:oMath xmlns:m="http://schemas.openxmlformats.org/officeDocument/2006/math">
                    <m:f>
                      <m:fPr>
                        <m:ctrlPr>
                          <a:rPr lang="en-VN" sz="1600" i="1" smtClean="0">
                            <a:latin typeface="Cambria Math" panose="02040503050406030204" pitchFamily="18" charset="0"/>
                          </a:rPr>
                        </m:ctrlPr>
                      </m:fPr>
                      <m:num>
                        <m:r>
                          <m:rPr>
                            <m:sty m:val="p"/>
                          </m:rPr>
                          <a:rPr lang="en-US" sz="1600" b="0" i="0" smtClean="0">
                            <a:latin typeface="Cambria Math" panose="02040503050406030204" pitchFamily="18" charset="0"/>
                          </a:rPr>
                          <m:t>N</m:t>
                        </m:r>
                        <m:r>
                          <m:rPr>
                            <m:sty m:val="p"/>
                          </m:rPr>
                          <a:rPr lang="en-US" sz="1600" b="0" i="1" smtClean="0">
                            <a:latin typeface="Cambria Math" panose="02040503050406030204" pitchFamily="18" charset="0"/>
                          </a:rPr>
                          <m:t>d</m:t>
                        </m:r>
                        <m:r>
                          <m:rPr>
                            <m:sty m:val="p"/>
                          </m:rPr>
                          <a:rPr lang="en-US" sz="1600" b="0" i="0" smtClean="0">
                            <a:latin typeface="Cambria Math" panose="02040503050406030204" pitchFamily="18" charset="0"/>
                          </a:rPr>
                          <m:t>oc</m:t>
                        </m:r>
                        <m:r>
                          <a:rPr lang="en-US" sz="1600" b="0" i="1" smtClean="0">
                            <a:latin typeface="Cambria Math" panose="02040503050406030204" pitchFamily="18" charset="0"/>
                          </a:rPr>
                          <m:t>+1</m:t>
                        </m:r>
                      </m:num>
                      <m:den>
                        <m:sSub>
                          <m:sSubPr>
                            <m:ctrlPr>
                              <a:rPr lang="en-VN" sz="1600" i="1" smtClean="0">
                                <a:latin typeface="Cambria Math" panose="02040503050406030204" pitchFamily="18" charset="0"/>
                              </a:rPr>
                            </m:ctrlPr>
                          </m:sSubPr>
                          <m:e>
                            <m:r>
                              <m:rPr>
                                <m:sty m:val="p"/>
                              </m:rPr>
                              <a:rPr lang="en-US" sz="1600" b="0" i="0" smtClean="0">
                                <a:latin typeface="Cambria Math" panose="02040503050406030204" pitchFamily="18" charset="0"/>
                              </a:rPr>
                              <m:t>Doc</m:t>
                            </m:r>
                          </m:e>
                          <m:sub>
                            <m:r>
                              <m:rPr>
                                <m:sty m:val="p"/>
                              </m:rPr>
                              <a:rPr lang="en-US" sz="1600" b="0" i="0" smtClean="0">
                                <a:latin typeface="Cambria Math" panose="02040503050406030204" pitchFamily="18" charset="0"/>
                              </a:rPr>
                              <m:t>k</m:t>
                            </m:r>
                          </m:sub>
                        </m:sSub>
                        <m:r>
                          <a:rPr lang="en-US" sz="1600" b="0" i="1" smtClean="0">
                            <a:latin typeface="Cambria Math" panose="02040503050406030204" pitchFamily="18" charset="0"/>
                          </a:rPr>
                          <m:t>+1</m:t>
                        </m:r>
                      </m:den>
                    </m:f>
                  </m:oMath>
                </a14:m>
                <a:r>
                  <a:rPr lang="en-VN" sz="1600">
                    <a:latin typeface="Times New Roman" panose="02020603050405020304" pitchFamily="18" charset="0"/>
                    <a:cs typeface="Times New Roman" panose="02020603050405020304" pitchFamily="18" charset="0"/>
                  </a:rPr>
                  <a:t>)+1</a:t>
                </a:r>
              </a:p>
              <a:p>
                <a:endParaRPr lang="en-VN" sz="1600">
                  <a:latin typeface="Times New Roman" panose="02020603050405020304" pitchFamily="18" charset="0"/>
                  <a:cs typeface="Times New Roman" panose="02020603050405020304" pitchFamily="18" charset="0"/>
                </a:endParaRPr>
              </a:p>
              <a:p>
                <a14:m>
                  <m:oMath xmlns:m="http://schemas.openxmlformats.org/officeDocument/2006/math">
                    <m:r>
                      <m:rPr>
                        <m:sty m:val="p"/>
                      </m:rPr>
                      <a:rPr lang="en-US" sz="1600" b="0" i="0" smtClean="0">
                        <a:latin typeface="Cambria Math" panose="02040503050406030204" pitchFamily="18" charset="0"/>
                      </a:rPr>
                      <m:t>norm</m:t>
                    </m:r>
                  </m:oMath>
                </a14:m>
                <a:r>
                  <a:rPr lang="en-VN" sz="1600">
                    <a:latin typeface="Times New Roman" panose="02020603050405020304" pitchFamily="18" charset="0"/>
                    <a:cs typeface="Times New Roman" panose="02020603050405020304" pitchFamily="18" charset="0"/>
                  </a:rPr>
                  <a:t> = </a:t>
                </a:r>
                <a14:m>
                  <m:oMath xmlns:m="http://schemas.openxmlformats.org/officeDocument/2006/math">
                    <m:rad>
                      <m:radPr>
                        <m:degHide m:val="on"/>
                        <m:ctrlPr>
                          <a:rPr lang="en-VN" sz="1600" i="1" smtClean="0">
                            <a:latin typeface="Cambria Math" panose="02040503050406030204" pitchFamily="18" charset="0"/>
                          </a:rPr>
                        </m:ctrlPr>
                      </m:radPr>
                      <m:deg/>
                      <m:e>
                        <m:nary>
                          <m:naryPr>
                            <m:chr m:val="∑"/>
                            <m:subHide m:val="on"/>
                            <m:supHide m:val="on"/>
                            <m:ctrlPr>
                              <a:rPr lang="en-VN" sz="1600" i="1" smtClean="0">
                                <a:latin typeface="Cambria Math" panose="02040503050406030204" pitchFamily="18" charset="0"/>
                                <a:ea typeface="Cambria Math" panose="02040503050406030204" pitchFamily="18" charset="0"/>
                              </a:rPr>
                            </m:ctrlPr>
                          </m:naryPr>
                          <m:sub/>
                          <m:sup/>
                          <m:e>
                            <m:sSubSup>
                              <m:sSubSupPr>
                                <m:ctrlPr>
                                  <a:rPr lang="en-US" sz="1600" i="1" smtClean="0">
                                    <a:latin typeface="Cambria Math" panose="02040503050406030204" pitchFamily="18" charset="0"/>
                                    <a:ea typeface="Cambria Math" panose="02040503050406030204" pitchFamily="18" charset="0"/>
                                  </a:rPr>
                                </m:ctrlPr>
                              </m:sSubSupPr>
                              <m:e>
                                <m:r>
                                  <m:rPr>
                                    <m:sty m:val="p"/>
                                  </m:rPr>
                                  <a:rPr lang="en-US" sz="1600" b="0" i="0" smtClean="0">
                                    <a:latin typeface="Cambria Math" panose="02040503050406030204" pitchFamily="18" charset="0"/>
                                    <a:ea typeface="Cambria Math" panose="02040503050406030204" pitchFamily="18" charset="0"/>
                                  </a:rPr>
                                  <m:t>w</m:t>
                                </m:r>
                              </m:e>
                              <m:sub>
                                <m:r>
                                  <m:rPr>
                                    <m:sty m:val="p"/>
                                  </m:rPr>
                                  <a:rPr lang="en-US" sz="1600" b="0" i="0" smtClean="0">
                                    <a:latin typeface="Cambria Math" panose="02040503050406030204" pitchFamily="18" charset="0"/>
                                    <a:ea typeface="Cambria Math" panose="02040503050406030204" pitchFamily="18" charset="0"/>
                                  </a:rPr>
                                  <m:t>j</m:t>
                                </m:r>
                              </m:sub>
                              <m:sup>
                                <m:r>
                                  <a:rPr lang="en-US" sz="1600" b="0" i="0" smtClean="0">
                                    <a:latin typeface="Cambria Math" panose="02040503050406030204" pitchFamily="18" charset="0"/>
                                    <a:ea typeface="Cambria Math" panose="02040503050406030204" pitchFamily="18" charset="0"/>
                                  </a:rPr>
                                  <m:t>2</m:t>
                                </m:r>
                              </m:sup>
                            </m:sSubSup>
                          </m:e>
                        </m:nary>
                      </m:e>
                    </m:rad>
                  </m:oMath>
                </a14:m>
                <a:endParaRPr lang="en-VN" sz="160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B3E661D2-EB9F-9FAE-8978-4EC63F86F3FB}"/>
                  </a:ext>
                </a:extLst>
              </p:cNvPr>
              <p:cNvSpPr txBox="1">
                <a:spLocks noRot="1" noChangeAspect="1" noMove="1" noResize="1" noEditPoints="1" noAdjustHandles="1" noChangeArrowheads="1" noChangeShapeType="1" noTextEdit="1"/>
              </p:cNvSpPr>
              <p:nvPr/>
            </p:nvSpPr>
            <p:spPr>
              <a:xfrm>
                <a:off x="2336823" y="2955620"/>
                <a:ext cx="2597127" cy="1712905"/>
              </a:xfrm>
              <a:prstGeom prst="rect">
                <a:avLst/>
              </a:prstGeom>
              <a:blipFill>
                <a:blip r:embed="rId5"/>
                <a:stretch>
                  <a:fillRect t="-106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CE32B28-2A79-D0F3-A24F-AD28C84032FC}"/>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193272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trips(downLeft)">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3" name="Freeform 26">
            <a:extLst>
              <a:ext uri="{FF2B5EF4-FFF2-40B4-BE49-F238E27FC236}">
                <a16:creationId xmlns:a16="http://schemas.microsoft.com/office/drawing/2014/main" id="{3D4C1C21-8DF8-840A-FCA8-C1080B4B9A00}"/>
              </a:ext>
            </a:extLst>
          </p:cNvPr>
          <p:cNvSpPr/>
          <p:nvPr/>
        </p:nvSpPr>
        <p:spPr>
          <a:xfrm>
            <a:off x="1323928" y="1804152"/>
            <a:ext cx="1679574" cy="1283901"/>
          </a:xfrm>
          <a:custGeom>
            <a:avLst/>
            <a:gdLst>
              <a:gd name="connsiteX0" fmla="*/ 0 w 1679574"/>
              <a:gd name="connsiteY0" fmla="*/ 0 h 1283901"/>
              <a:gd name="connsiteX1" fmla="*/ 671829 w 1679574"/>
              <a:gd name="connsiteY1" fmla="*/ 0 h 1283901"/>
              <a:gd name="connsiteX2" fmla="*/ 1343659 w 1679574"/>
              <a:gd name="connsiteY2" fmla="*/ 0 h 1283901"/>
              <a:gd name="connsiteX3" fmla="*/ 1679573 w 1679574"/>
              <a:gd name="connsiteY3" fmla="*/ 641950 h 1283901"/>
              <a:gd name="connsiteX4" fmla="*/ 1343659 w 1679574"/>
              <a:gd name="connsiteY4" fmla="*/ 1283901 h 1283901"/>
              <a:gd name="connsiteX5" fmla="*/ 644956 w 1679574"/>
              <a:gd name="connsiteY5" fmla="*/ 1283901 h 1283901"/>
              <a:gd name="connsiteX6" fmla="*/ 0 w 1679574"/>
              <a:gd name="connsiteY6" fmla="*/ 1283901 h 1283901"/>
              <a:gd name="connsiteX7" fmla="*/ 335913 w 1679574"/>
              <a:gd name="connsiteY7" fmla="*/ 641950 h 1283901"/>
              <a:gd name="connsiteX8" fmla="*/ 0 w 1679574"/>
              <a:gd name="connsiteY8" fmla="*/ 0 h 1283901"/>
              <a:gd name="connsiteX0" fmla="*/ 0 w 1679574"/>
              <a:gd name="connsiteY0" fmla="*/ 0 h 1283901"/>
              <a:gd name="connsiteX1" fmla="*/ 658393 w 1679574"/>
              <a:gd name="connsiteY1" fmla="*/ 0 h 1283901"/>
              <a:gd name="connsiteX2" fmla="*/ 1343659 w 1679574"/>
              <a:gd name="connsiteY2" fmla="*/ 0 h 1283901"/>
              <a:gd name="connsiteX3" fmla="*/ 1679573 w 1679574"/>
              <a:gd name="connsiteY3" fmla="*/ 641950 h 1283901"/>
              <a:gd name="connsiteX4" fmla="*/ 1343659 w 1679574"/>
              <a:gd name="connsiteY4" fmla="*/ 1283901 h 1283901"/>
              <a:gd name="connsiteX5" fmla="*/ 685264 w 1679574"/>
              <a:gd name="connsiteY5" fmla="*/ 1283901 h 1283901"/>
              <a:gd name="connsiteX6" fmla="*/ 0 w 1679574"/>
              <a:gd name="connsiteY6" fmla="*/ 1283901 h 1283901"/>
              <a:gd name="connsiteX7" fmla="*/ 335913 w 1679574"/>
              <a:gd name="connsiteY7" fmla="*/ 641950 h 1283901"/>
              <a:gd name="connsiteX8" fmla="*/ 0 w 1679574"/>
              <a:gd name="connsiteY8" fmla="*/ 0 h 1283901"/>
              <a:gd name="connsiteX0" fmla="*/ 0 w 1679574"/>
              <a:gd name="connsiteY0" fmla="*/ 0 h 1283901"/>
              <a:gd name="connsiteX1" fmla="*/ 671829 w 1679574"/>
              <a:gd name="connsiteY1" fmla="*/ 0 h 1283901"/>
              <a:gd name="connsiteX2" fmla="*/ 1343659 w 1679574"/>
              <a:gd name="connsiteY2" fmla="*/ 0 h 1283901"/>
              <a:gd name="connsiteX3" fmla="*/ 1679573 w 1679574"/>
              <a:gd name="connsiteY3" fmla="*/ 641950 h 1283901"/>
              <a:gd name="connsiteX4" fmla="*/ 1343659 w 1679574"/>
              <a:gd name="connsiteY4" fmla="*/ 1283901 h 1283901"/>
              <a:gd name="connsiteX5" fmla="*/ 644956 w 1679574"/>
              <a:gd name="connsiteY5" fmla="*/ 1283901 h 1283901"/>
              <a:gd name="connsiteX6" fmla="*/ 0 w 1679574"/>
              <a:gd name="connsiteY6" fmla="*/ 1283901 h 1283901"/>
              <a:gd name="connsiteX7" fmla="*/ 335913 w 1679574"/>
              <a:gd name="connsiteY7" fmla="*/ 641950 h 1283901"/>
              <a:gd name="connsiteX8" fmla="*/ 0 w 1679574"/>
              <a:gd name="connsiteY8" fmla="*/ 0 h 1283901"/>
              <a:gd name="connsiteX0" fmla="*/ 0 w 1679574"/>
              <a:gd name="connsiteY0" fmla="*/ 0 h 1283901"/>
              <a:gd name="connsiteX1" fmla="*/ 671829 w 1679574"/>
              <a:gd name="connsiteY1" fmla="*/ 0 h 1283901"/>
              <a:gd name="connsiteX2" fmla="*/ 1343659 w 1679574"/>
              <a:gd name="connsiteY2" fmla="*/ 0 h 1283901"/>
              <a:gd name="connsiteX3" fmla="*/ 1679573 w 1679574"/>
              <a:gd name="connsiteY3" fmla="*/ 641950 h 1283901"/>
              <a:gd name="connsiteX4" fmla="*/ 1343659 w 1679574"/>
              <a:gd name="connsiteY4" fmla="*/ 1283901 h 1283901"/>
              <a:gd name="connsiteX5" fmla="*/ 644956 w 1679574"/>
              <a:gd name="connsiteY5" fmla="*/ 1283901 h 1283901"/>
              <a:gd name="connsiteX6" fmla="*/ 0 w 1679574"/>
              <a:gd name="connsiteY6" fmla="*/ 1283901 h 1283901"/>
              <a:gd name="connsiteX7" fmla="*/ 335913 w 1679574"/>
              <a:gd name="connsiteY7" fmla="*/ 641950 h 1283901"/>
              <a:gd name="connsiteX8" fmla="*/ 0 w 1679574"/>
              <a:gd name="connsiteY8" fmla="*/ 0 h 1283901"/>
              <a:gd name="connsiteX0" fmla="*/ 0 w 1679574"/>
              <a:gd name="connsiteY0" fmla="*/ 0 h 1283901"/>
              <a:gd name="connsiteX1" fmla="*/ 671829 w 1679574"/>
              <a:gd name="connsiteY1" fmla="*/ 0 h 1283901"/>
              <a:gd name="connsiteX2" fmla="*/ 1343659 w 1679574"/>
              <a:gd name="connsiteY2" fmla="*/ 0 h 1283901"/>
              <a:gd name="connsiteX3" fmla="*/ 1679573 w 1679574"/>
              <a:gd name="connsiteY3" fmla="*/ 641950 h 1283901"/>
              <a:gd name="connsiteX4" fmla="*/ 1343659 w 1679574"/>
              <a:gd name="connsiteY4" fmla="*/ 1283901 h 1283901"/>
              <a:gd name="connsiteX5" fmla="*/ 644956 w 1679574"/>
              <a:gd name="connsiteY5" fmla="*/ 1283901 h 1283901"/>
              <a:gd name="connsiteX6" fmla="*/ 0 w 1679574"/>
              <a:gd name="connsiteY6" fmla="*/ 1283901 h 1283901"/>
              <a:gd name="connsiteX7" fmla="*/ 335913 w 1679574"/>
              <a:gd name="connsiteY7" fmla="*/ 641950 h 1283901"/>
              <a:gd name="connsiteX8" fmla="*/ 0 w 1679574"/>
              <a:gd name="connsiteY8" fmla="*/ 0 h 1283901"/>
              <a:gd name="connsiteX0" fmla="*/ 0 w 1679574"/>
              <a:gd name="connsiteY0" fmla="*/ 0 h 1283901"/>
              <a:gd name="connsiteX1" fmla="*/ 671829 w 1679574"/>
              <a:gd name="connsiteY1" fmla="*/ 0 h 1283901"/>
              <a:gd name="connsiteX2" fmla="*/ 1343659 w 1679574"/>
              <a:gd name="connsiteY2" fmla="*/ 0 h 1283901"/>
              <a:gd name="connsiteX3" fmla="*/ 1679573 w 1679574"/>
              <a:gd name="connsiteY3" fmla="*/ 641950 h 1283901"/>
              <a:gd name="connsiteX4" fmla="*/ 1343659 w 1679574"/>
              <a:gd name="connsiteY4" fmla="*/ 1283901 h 1283901"/>
              <a:gd name="connsiteX5" fmla="*/ 644956 w 1679574"/>
              <a:gd name="connsiteY5" fmla="*/ 1283901 h 1283901"/>
              <a:gd name="connsiteX6" fmla="*/ 0 w 1679574"/>
              <a:gd name="connsiteY6" fmla="*/ 1283901 h 1283901"/>
              <a:gd name="connsiteX7" fmla="*/ 335913 w 1679574"/>
              <a:gd name="connsiteY7" fmla="*/ 641950 h 1283901"/>
              <a:gd name="connsiteX8" fmla="*/ 0 w 1679574"/>
              <a:gd name="connsiteY8" fmla="*/ 0 h 128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574" h="1283901" fill="none" extrusionOk="0">
                <a:moveTo>
                  <a:pt x="0" y="0"/>
                </a:moveTo>
                <a:cubicBezTo>
                  <a:pt x="230025" y="-1522"/>
                  <a:pt x="552639" y="74518"/>
                  <a:pt x="671829" y="0"/>
                </a:cubicBezTo>
                <a:cubicBezTo>
                  <a:pt x="955551" y="115519"/>
                  <a:pt x="1090128" y="104567"/>
                  <a:pt x="1343659" y="0"/>
                </a:cubicBezTo>
                <a:cubicBezTo>
                  <a:pt x="1479338" y="241316"/>
                  <a:pt x="1668039" y="551858"/>
                  <a:pt x="1679573" y="641950"/>
                </a:cubicBezTo>
                <a:cubicBezTo>
                  <a:pt x="1577666" y="886751"/>
                  <a:pt x="1489819" y="908878"/>
                  <a:pt x="1343659" y="1283901"/>
                </a:cubicBezTo>
                <a:cubicBezTo>
                  <a:pt x="924517" y="1326935"/>
                  <a:pt x="800065" y="1210470"/>
                  <a:pt x="644956" y="1283901"/>
                </a:cubicBezTo>
                <a:cubicBezTo>
                  <a:pt x="343348" y="1314221"/>
                  <a:pt x="158029" y="1111759"/>
                  <a:pt x="0" y="1283901"/>
                </a:cubicBezTo>
                <a:cubicBezTo>
                  <a:pt x="164242" y="970246"/>
                  <a:pt x="135313" y="949832"/>
                  <a:pt x="335913" y="641950"/>
                </a:cubicBezTo>
                <a:cubicBezTo>
                  <a:pt x="163586" y="395608"/>
                  <a:pt x="202055" y="307294"/>
                  <a:pt x="0" y="0"/>
                </a:cubicBezTo>
                <a:close/>
              </a:path>
              <a:path w="1679574" h="1283901" stroke="0" extrusionOk="0">
                <a:moveTo>
                  <a:pt x="0" y="0"/>
                </a:moveTo>
                <a:cubicBezTo>
                  <a:pt x="172817" y="177981"/>
                  <a:pt x="554590" y="-97321"/>
                  <a:pt x="658393" y="0"/>
                </a:cubicBezTo>
                <a:cubicBezTo>
                  <a:pt x="827558" y="121606"/>
                  <a:pt x="935658" y="19967"/>
                  <a:pt x="1343659" y="0"/>
                </a:cubicBezTo>
                <a:cubicBezTo>
                  <a:pt x="1544330" y="394333"/>
                  <a:pt x="1497330" y="520146"/>
                  <a:pt x="1679573" y="641950"/>
                </a:cubicBezTo>
                <a:cubicBezTo>
                  <a:pt x="1600083" y="763287"/>
                  <a:pt x="1299401" y="1153875"/>
                  <a:pt x="1343659" y="1283901"/>
                </a:cubicBezTo>
                <a:cubicBezTo>
                  <a:pt x="1309995" y="1407491"/>
                  <a:pt x="908822" y="1480126"/>
                  <a:pt x="685264" y="1283901"/>
                </a:cubicBezTo>
                <a:cubicBezTo>
                  <a:pt x="350723" y="1380082"/>
                  <a:pt x="115020" y="1219749"/>
                  <a:pt x="0" y="1283901"/>
                </a:cubicBezTo>
                <a:cubicBezTo>
                  <a:pt x="177924" y="988192"/>
                  <a:pt x="188634" y="919077"/>
                  <a:pt x="335913" y="641950"/>
                </a:cubicBezTo>
                <a:cubicBezTo>
                  <a:pt x="324590" y="506919"/>
                  <a:pt x="-38087" y="196501"/>
                  <a:pt x="0" y="0"/>
                </a:cubicBezTo>
                <a:close/>
              </a:path>
              <a:path w="1679574" h="1283901" fill="none" stroke="0" extrusionOk="0">
                <a:moveTo>
                  <a:pt x="0" y="0"/>
                </a:moveTo>
                <a:cubicBezTo>
                  <a:pt x="280606" y="139552"/>
                  <a:pt x="439673" y="-75787"/>
                  <a:pt x="671829" y="0"/>
                </a:cubicBezTo>
                <a:cubicBezTo>
                  <a:pt x="987230" y="-72420"/>
                  <a:pt x="1075558" y="-64933"/>
                  <a:pt x="1343659" y="0"/>
                </a:cubicBezTo>
                <a:cubicBezTo>
                  <a:pt x="1321400" y="146073"/>
                  <a:pt x="1696974" y="403821"/>
                  <a:pt x="1679573" y="641950"/>
                </a:cubicBezTo>
                <a:cubicBezTo>
                  <a:pt x="1480887" y="936530"/>
                  <a:pt x="1498549" y="1021611"/>
                  <a:pt x="1343659" y="1283901"/>
                </a:cubicBezTo>
                <a:cubicBezTo>
                  <a:pt x="1141966" y="1306143"/>
                  <a:pt x="928206" y="1335241"/>
                  <a:pt x="644956" y="1283901"/>
                </a:cubicBezTo>
                <a:cubicBezTo>
                  <a:pt x="542179" y="1338975"/>
                  <a:pt x="195778" y="1255698"/>
                  <a:pt x="0" y="1283901"/>
                </a:cubicBezTo>
                <a:cubicBezTo>
                  <a:pt x="193480" y="1020274"/>
                  <a:pt x="188554" y="965361"/>
                  <a:pt x="335913" y="641950"/>
                </a:cubicBezTo>
                <a:cubicBezTo>
                  <a:pt x="209102" y="357101"/>
                  <a:pt x="196327" y="313598"/>
                  <a:pt x="0" y="0"/>
                </a:cubicBezTo>
                <a:close/>
              </a:path>
              <a:path w="1679574" h="1283901" fill="none" stroke="0" extrusionOk="0">
                <a:moveTo>
                  <a:pt x="0" y="0"/>
                </a:moveTo>
                <a:cubicBezTo>
                  <a:pt x="323553" y="35858"/>
                  <a:pt x="440116" y="-26021"/>
                  <a:pt x="671829" y="0"/>
                </a:cubicBezTo>
                <a:cubicBezTo>
                  <a:pt x="904879" y="84197"/>
                  <a:pt x="1082117" y="51446"/>
                  <a:pt x="1343659" y="0"/>
                </a:cubicBezTo>
                <a:cubicBezTo>
                  <a:pt x="1464533" y="198070"/>
                  <a:pt x="1601946" y="485548"/>
                  <a:pt x="1679573" y="641950"/>
                </a:cubicBezTo>
                <a:cubicBezTo>
                  <a:pt x="1529814" y="937049"/>
                  <a:pt x="1503034" y="1005500"/>
                  <a:pt x="1343659" y="1283901"/>
                </a:cubicBezTo>
                <a:cubicBezTo>
                  <a:pt x="1006897" y="1242754"/>
                  <a:pt x="870524" y="1219271"/>
                  <a:pt x="644956" y="1283901"/>
                </a:cubicBezTo>
                <a:cubicBezTo>
                  <a:pt x="417541" y="1331511"/>
                  <a:pt x="225469" y="1272746"/>
                  <a:pt x="0" y="1283901"/>
                </a:cubicBezTo>
                <a:cubicBezTo>
                  <a:pt x="150418" y="1016321"/>
                  <a:pt x="162271" y="907893"/>
                  <a:pt x="335913" y="641950"/>
                </a:cubicBezTo>
                <a:cubicBezTo>
                  <a:pt x="195676" y="338163"/>
                  <a:pt x="198918" y="293129"/>
                  <a:pt x="0" y="0"/>
                </a:cubicBezTo>
                <a:close/>
              </a:path>
              <a:path w="1679574" h="1283901" fill="none" stroke="0" extrusionOk="0">
                <a:moveTo>
                  <a:pt x="0" y="0"/>
                </a:moveTo>
                <a:cubicBezTo>
                  <a:pt x="207466" y="-34778"/>
                  <a:pt x="538305" y="21689"/>
                  <a:pt x="671829" y="0"/>
                </a:cubicBezTo>
                <a:cubicBezTo>
                  <a:pt x="944329" y="21303"/>
                  <a:pt x="1060434" y="52190"/>
                  <a:pt x="1343659" y="0"/>
                </a:cubicBezTo>
                <a:cubicBezTo>
                  <a:pt x="1446342" y="163940"/>
                  <a:pt x="1637852" y="515913"/>
                  <a:pt x="1679573" y="641950"/>
                </a:cubicBezTo>
                <a:cubicBezTo>
                  <a:pt x="1547418" y="931908"/>
                  <a:pt x="1458843" y="963772"/>
                  <a:pt x="1343659" y="1283901"/>
                </a:cubicBezTo>
                <a:cubicBezTo>
                  <a:pt x="1051463" y="1353879"/>
                  <a:pt x="847382" y="1267534"/>
                  <a:pt x="644956" y="1283901"/>
                </a:cubicBezTo>
                <a:cubicBezTo>
                  <a:pt x="362719" y="1333024"/>
                  <a:pt x="193710" y="1140841"/>
                  <a:pt x="0" y="1283901"/>
                </a:cubicBezTo>
                <a:cubicBezTo>
                  <a:pt x="155501" y="977853"/>
                  <a:pt x="138973" y="948495"/>
                  <a:pt x="335913" y="641950"/>
                </a:cubicBezTo>
                <a:cubicBezTo>
                  <a:pt x="184939" y="358670"/>
                  <a:pt x="209769" y="294048"/>
                  <a:pt x="0" y="0"/>
                </a:cubicBezTo>
                <a:close/>
              </a:path>
              <a:path w="1679574" h="1283901" fill="none" stroke="0" extrusionOk="0">
                <a:moveTo>
                  <a:pt x="0" y="0"/>
                </a:moveTo>
                <a:cubicBezTo>
                  <a:pt x="217423" y="-10922"/>
                  <a:pt x="497241" y="82446"/>
                  <a:pt x="671829" y="0"/>
                </a:cubicBezTo>
                <a:cubicBezTo>
                  <a:pt x="959668" y="78765"/>
                  <a:pt x="1054500" y="72291"/>
                  <a:pt x="1343659" y="0"/>
                </a:cubicBezTo>
                <a:cubicBezTo>
                  <a:pt x="1447066" y="247771"/>
                  <a:pt x="1629627" y="564645"/>
                  <a:pt x="1679573" y="641950"/>
                </a:cubicBezTo>
                <a:cubicBezTo>
                  <a:pt x="1552676" y="898877"/>
                  <a:pt x="1491338" y="954588"/>
                  <a:pt x="1343659" y="1283901"/>
                </a:cubicBezTo>
                <a:cubicBezTo>
                  <a:pt x="979802" y="1314923"/>
                  <a:pt x="823893" y="1193727"/>
                  <a:pt x="644956" y="1283901"/>
                </a:cubicBezTo>
                <a:cubicBezTo>
                  <a:pt x="349419" y="1293270"/>
                  <a:pt x="156145" y="1188356"/>
                  <a:pt x="0" y="1283901"/>
                </a:cubicBezTo>
                <a:cubicBezTo>
                  <a:pt x="169757" y="971559"/>
                  <a:pt x="150186" y="941240"/>
                  <a:pt x="335913" y="641950"/>
                </a:cubicBezTo>
                <a:cubicBezTo>
                  <a:pt x="192889" y="378368"/>
                  <a:pt x="207207" y="287906"/>
                  <a:pt x="0" y="0"/>
                </a:cubicBezTo>
                <a:close/>
              </a:path>
              <a:path w="1679574" h="1283901" fill="none" stroke="0" extrusionOk="0">
                <a:moveTo>
                  <a:pt x="0" y="0"/>
                </a:moveTo>
                <a:cubicBezTo>
                  <a:pt x="233412" y="-9288"/>
                  <a:pt x="518946" y="76257"/>
                  <a:pt x="671829" y="0"/>
                </a:cubicBezTo>
                <a:cubicBezTo>
                  <a:pt x="952800" y="102975"/>
                  <a:pt x="1070960" y="89875"/>
                  <a:pt x="1343659" y="0"/>
                </a:cubicBezTo>
                <a:cubicBezTo>
                  <a:pt x="1467099" y="237933"/>
                  <a:pt x="1652309" y="539673"/>
                  <a:pt x="1679573" y="641950"/>
                </a:cubicBezTo>
                <a:cubicBezTo>
                  <a:pt x="1561990" y="893734"/>
                  <a:pt x="1496884" y="927420"/>
                  <a:pt x="1343659" y="1283901"/>
                </a:cubicBezTo>
                <a:cubicBezTo>
                  <a:pt x="970611" y="1320538"/>
                  <a:pt x="820780" y="1183040"/>
                  <a:pt x="644956" y="1283901"/>
                </a:cubicBezTo>
                <a:cubicBezTo>
                  <a:pt x="302297" y="1307036"/>
                  <a:pt x="141093" y="1155363"/>
                  <a:pt x="0" y="1283901"/>
                </a:cubicBezTo>
                <a:cubicBezTo>
                  <a:pt x="163563" y="967003"/>
                  <a:pt x="138622" y="949776"/>
                  <a:pt x="335913" y="641950"/>
                </a:cubicBezTo>
                <a:cubicBezTo>
                  <a:pt x="179654" y="387575"/>
                  <a:pt x="211156" y="306643"/>
                  <a:pt x="0" y="0"/>
                </a:cubicBezTo>
                <a:close/>
              </a:path>
            </a:pathLst>
          </a:custGeom>
          <a:solidFill>
            <a:srgbClr val="00B0F0">
              <a:alpha val="30000"/>
            </a:srgbClr>
          </a:solidFill>
          <a:ln>
            <a:solidFill>
              <a:schemeClr val="lt1">
                <a:hueOff val="0"/>
                <a:satOff val="0"/>
                <a:lumOff val="0"/>
                <a:alpha val="76000"/>
              </a:schemeClr>
            </a:solidFill>
            <a:prstDash val="lgDashDot"/>
            <a:extLst>
              <a:ext uri="{C807C97D-BFC1-408E-A445-0C87EB9F89A2}">
                <ask:lineSketchStyleProps xmlns:ask="http://schemas.microsoft.com/office/drawing/2018/sketchyshapes" sd="1219033472">
                  <a:custGeom>
                    <a:avLst/>
                    <a:gdLst>
                      <a:gd name="connsiteX0" fmla="*/ 0 w 1679574"/>
                      <a:gd name="connsiteY0" fmla="*/ 0 h 1283901"/>
                      <a:gd name="connsiteX1" fmla="*/ 671829 w 1679574"/>
                      <a:gd name="connsiteY1" fmla="*/ 0 h 1283901"/>
                      <a:gd name="connsiteX2" fmla="*/ 1343659 w 1679574"/>
                      <a:gd name="connsiteY2" fmla="*/ 0 h 1283901"/>
                      <a:gd name="connsiteX3" fmla="*/ 1679573 w 1679574"/>
                      <a:gd name="connsiteY3" fmla="*/ 641950 h 1283901"/>
                      <a:gd name="connsiteX4" fmla="*/ 1343659 w 1679574"/>
                      <a:gd name="connsiteY4" fmla="*/ 1283901 h 1283901"/>
                      <a:gd name="connsiteX5" fmla="*/ 644956 w 1679574"/>
                      <a:gd name="connsiteY5" fmla="*/ 1283901 h 1283901"/>
                      <a:gd name="connsiteX6" fmla="*/ 0 w 1679574"/>
                      <a:gd name="connsiteY6" fmla="*/ 1283901 h 1283901"/>
                      <a:gd name="connsiteX7" fmla="*/ 335913 w 1679574"/>
                      <a:gd name="connsiteY7" fmla="*/ 641950 h 1283901"/>
                      <a:gd name="connsiteX8" fmla="*/ 0 w 1679574"/>
                      <a:gd name="connsiteY8" fmla="*/ 0 h 1283901"/>
                      <a:gd name="connsiteX0" fmla="*/ 0 w 1679574"/>
                      <a:gd name="connsiteY0" fmla="*/ 0 h 1283901"/>
                      <a:gd name="connsiteX1" fmla="*/ 658393 w 1679574"/>
                      <a:gd name="connsiteY1" fmla="*/ 0 h 1283901"/>
                      <a:gd name="connsiteX2" fmla="*/ 1343659 w 1679574"/>
                      <a:gd name="connsiteY2" fmla="*/ 0 h 1283901"/>
                      <a:gd name="connsiteX3" fmla="*/ 1679573 w 1679574"/>
                      <a:gd name="connsiteY3" fmla="*/ 641950 h 1283901"/>
                      <a:gd name="connsiteX4" fmla="*/ 1343659 w 1679574"/>
                      <a:gd name="connsiteY4" fmla="*/ 1283901 h 1283901"/>
                      <a:gd name="connsiteX5" fmla="*/ 685264 w 1679574"/>
                      <a:gd name="connsiteY5" fmla="*/ 1283901 h 1283901"/>
                      <a:gd name="connsiteX6" fmla="*/ 0 w 1679574"/>
                      <a:gd name="connsiteY6" fmla="*/ 1283901 h 1283901"/>
                      <a:gd name="connsiteX7" fmla="*/ 335913 w 1679574"/>
                      <a:gd name="connsiteY7" fmla="*/ 641950 h 1283901"/>
                      <a:gd name="connsiteX8" fmla="*/ 0 w 1679574"/>
                      <a:gd name="connsiteY8" fmla="*/ 0 h 1283901"/>
                      <a:gd name="connsiteX0" fmla="*/ 0 w 1679574"/>
                      <a:gd name="connsiteY0" fmla="*/ 0 h 1283901"/>
                      <a:gd name="connsiteX1" fmla="*/ 671829 w 1679574"/>
                      <a:gd name="connsiteY1" fmla="*/ 0 h 1283901"/>
                      <a:gd name="connsiteX2" fmla="*/ 1343659 w 1679574"/>
                      <a:gd name="connsiteY2" fmla="*/ 0 h 1283901"/>
                      <a:gd name="connsiteX3" fmla="*/ 1679573 w 1679574"/>
                      <a:gd name="connsiteY3" fmla="*/ 641950 h 1283901"/>
                      <a:gd name="connsiteX4" fmla="*/ 1343659 w 1679574"/>
                      <a:gd name="connsiteY4" fmla="*/ 1283901 h 1283901"/>
                      <a:gd name="connsiteX5" fmla="*/ 644956 w 1679574"/>
                      <a:gd name="connsiteY5" fmla="*/ 1283901 h 1283901"/>
                      <a:gd name="connsiteX6" fmla="*/ 0 w 1679574"/>
                      <a:gd name="connsiteY6" fmla="*/ 1283901 h 1283901"/>
                      <a:gd name="connsiteX7" fmla="*/ 335913 w 1679574"/>
                      <a:gd name="connsiteY7" fmla="*/ 641950 h 1283901"/>
                      <a:gd name="connsiteX8" fmla="*/ 0 w 1679574"/>
                      <a:gd name="connsiteY8" fmla="*/ 0 h 1283901"/>
                      <a:gd name="connsiteX0" fmla="*/ 0 w 1679574"/>
                      <a:gd name="connsiteY0" fmla="*/ 0 h 1283901"/>
                      <a:gd name="connsiteX1" fmla="*/ 671829 w 1679574"/>
                      <a:gd name="connsiteY1" fmla="*/ 0 h 1283901"/>
                      <a:gd name="connsiteX2" fmla="*/ 1343659 w 1679574"/>
                      <a:gd name="connsiteY2" fmla="*/ 0 h 1283901"/>
                      <a:gd name="connsiteX3" fmla="*/ 1679573 w 1679574"/>
                      <a:gd name="connsiteY3" fmla="*/ 641950 h 1283901"/>
                      <a:gd name="connsiteX4" fmla="*/ 1343659 w 1679574"/>
                      <a:gd name="connsiteY4" fmla="*/ 1283901 h 1283901"/>
                      <a:gd name="connsiteX5" fmla="*/ 644956 w 1679574"/>
                      <a:gd name="connsiteY5" fmla="*/ 1283901 h 1283901"/>
                      <a:gd name="connsiteX6" fmla="*/ 0 w 1679574"/>
                      <a:gd name="connsiteY6" fmla="*/ 1283901 h 1283901"/>
                      <a:gd name="connsiteX7" fmla="*/ 335913 w 1679574"/>
                      <a:gd name="connsiteY7" fmla="*/ 641950 h 1283901"/>
                      <a:gd name="connsiteX8" fmla="*/ 0 w 1679574"/>
                      <a:gd name="connsiteY8" fmla="*/ 0 h 1283901"/>
                      <a:gd name="connsiteX0" fmla="*/ 0 w 1679574"/>
                      <a:gd name="connsiteY0" fmla="*/ 0 h 1283901"/>
                      <a:gd name="connsiteX1" fmla="*/ 671829 w 1679574"/>
                      <a:gd name="connsiteY1" fmla="*/ 0 h 1283901"/>
                      <a:gd name="connsiteX2" fmla="*/ 1343659 w 1679574"/>
                      <a:gd name="connsiteY2" fmla="*/ 0 h 1283901"/>
                      <a:gd name="connsiteX3" fmla="*/ 1679573 w 1679574"/>
                      <a:gd name="connsiteY3" fmla="*/ 641950 h 1283901"/>
                      <a:gd name="connsiteX4" fmla="*/ 1343659 w 1679574"/>
                      <a:gd name="connsiteY4" fmla="*/ 1283901 h 1283901"/>
                      <a:gd name="connsiteX5" fmla="*/ 644956 w 1679574"/>
                      <a:gd name="connsiteY5" fmla="*/ 1283901 h 1283901"/>
                      <a:gd name="connsiteX6" fmla="*/ 0 w 1679574"/>
                      <a:gd name="connsiteY6" fmla="*/ 1283901 h 1283901"/>
                      <a:gd name="connsiteX7" fmla="*/ 335913 w 1679574"/>
                      <a:gd name="connsiteY7" fmla="*/ 641950 h 1283901"/>
                      <a:gd name="connsiteX8" fmla="*/ 0 w 1679574"/>
                      <a:gd name="connsiteY8" fmla="*/ 0 h 128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574" h="1283901" fill="none" extrusionOk="0">
                        <a:moveTo>
                          <a:pt x="0" y="0"/>
                        </a:moveTo>
                        <a:cubicBezTo>
                          <a:pt x="251682" y="1981"/>
                          <a:pt x="543498" y="67042"/>
                          <a:pt x="671829" y="0"/>
                        </a:cubicBezTo>
                        <a:cubicBezTo>
                          <a:pt x="946189" y="101583"/>
                          <a:pt x="1088655" y="89312"/>
                          <a:pt x="1343659" y="0"/>
                        </a:cubicBezTo>
                        <a:cubicBezTo>
                          <a:pt x="1473245" y="231931"/>
                          <a:pt x="1653358" y="533875"/>
                          <a:pt x="1679573" y="641950"/>
                        </a:cubicBezTo>
                        <a:cubicBezTo>
                          <a:pt x="1566729" y="896327"/>
                          <a:pt x="1486892" y="922646"/>
                          <a:pt x="1343659" y="1283901"/>
                        </a:cubicBezTo>
                        <a:cubicBezTo>
                          <a:pt x="966468" y="1320046"/>
                          <a:pt x="805597" y="1214287"/>
                          <a:pt x="644956" y="1283901"/>
                        </a:cubicBezTo>
                        <a:cubicBezTo>
                          <a:pt x="354283" y="1314997"/>
                          <a:pt x="167311" y="1130679"/>
                          <a:pt x="0" y="1283901"/>
                        </a:cubicBezTo>
                        <a:cubicBezTo>
                          <a:pt x="164102" y="972146"/>
                          <a:pt x="140951" y="946540"/>
                          <a:pt x="335913" y="641950"/>
                        </a:cubicBezTo>
                        <a:cubicBezTo>
                          <a:pt x="170839" y="382640"/>
                          <a:pt x="196407" y="303097"/>
                          <a:pt x="0" y="0"/>
                        </a:cubicBezTo>
                        <a:close/>
                      </a:path>
                      <a:path w="1679574" h="1283901" stroke="0" extrusionOk="0">
                        <a:moveTo>
                          <a:pt x="0" y="0"/>
                        </a:moveTo>
                        <a:cubicBezTo>
                          <a:pt x="173218" y="168451"/>
                          <a:pt x="533782" y="-84978"/>
                          <a:pt x="658393" y="0"/>
                        </a:cubicBezTo>
                        <a:cubicBezTo>
                          <a:pt x="833791" y="111711"/>
                          <a:pt x="950629" y="19169"/>
                          <a:pt x="1343659" y="0"/>
                        </a:cubicBezTo>
                        <a:cubicBezTo>
                          <a:pt x="1528156" y="362307"/>
                          <a:pt x="1524399" y="505871"/>
                          <a:pt x="1679573" y="641950"/>
                        </a:cubicBezTo>
                        <a:cubicBezTo>
                          <a:pt x="1596230" y="785320"/>
                          <a:pt x="1330456" y="1155633"/>
                          <a:pt x="1343659" y="1283901"/>
                        </a:cubicBezTo>
                        <a:cubicBezTo>
                          <a:pt x="1283585" y="1384754"/>
                          <a:pt x="927296" y="1424342"/>
                          <a:pt x="685264" y="1283901"/>
                        </a:cubicBezTo>
                        <a:cubicBezTo>
                          <a:pt x="354340" y="1372820"/>
                          <a:pt x="120328" y="1226792"/>
                          <a:pt x="0" y="1283901"/>
                        </a:cubicBezTo>
                        <a:cubicBezTo>
                          <a:pt x="166154" y="984504"/>
                          <a:pt x="189131" y="929391"/>
                          <a:pt x="335913" y="641950"/>
                        </a:cubicBezTo>
                        <a:cubicBezTo>
                          <a:pt x="309264" y="497264"/>
                          <a:pt x="-17436" y="191969"/>
                          <a:pt x="0" y="0"/>
                        </a:cubicBezTo>
                        <a:close/>
                      </a:path>
                      <a:path w="1679574" h="1283901" fill="none" stroke="0" extrusionOk="0">
                        <a:moveTo>
                          <a:pt x="0" y="0"/>
                        </a:moveTo>
                        <a:cubicBezTo>
                          <a:pt x="292258" y="103224"/>
                          <a:pt x="450225" y="-42558"/>
                          <a:pt x="671829" y="0"/>
                        </a:cubicBezTo>
                        <a:cubicBezTo>
                          <a:pt x="968585" y="-58415"/>
                          <a:pt x="1072851" y="-60233"/>
                          <a:pt x="1343659" y="0"/>
                        </a:cubicBezTo>
                        <a:cubicBezTo>
                          <a:pt x="1335832" y="151606"/>
                          <a:pt x="1660727" y="439464"/>
                          <a:pt x="1679573" y="641950"/>
                        </a:cubicBezTo>
                        <a:cubicBezTo>
                          <a:pt x="1495256" y="928473"/>
                          <a:pt x="1493733" y="1008562"/>
                          <a:pt x="1343659" y="1283901"/>
                        </a:cubicBezTo>
                        <a:cubicBezTo>
                          <a:pt x="1123450" y="1309817"/>
                          <a:pt x="938977" y="1294936"/>
                          <a:pt x="644956" y="1283901"/>
                        </a:cubicBezTo>
                        <a:cubicBezTo>
                          <a:pt x="523642" y="1333658"/>
                          <a:pt x="210327" y="1303132"/>
                          <a:pt x="0" y="1283901"/>
                        </a:cubicBezTo>
                        <a:cubicBezTo>
                          <a:pt x="181375" y="1019889"/>
                          <a:pt x="178563" y="955008"/>
                          <a:pt x="335913" y="641950"/>
                        </a:cubicBezTo>
                        <a:cubicBezTo>
                          <a:pt x="204749" y="352932"/>
                          <a:pt x="193982" y="307865"/>
                          <a:pt x="0" y="0"/>
                        </a:cubicBezTo>
                        <a:close/>
                      </a:path>
                      <a:path w="1679574" h="1283901" fill="none" stroke="0" extrusionOk="0">
                        <a:moveTo>
                          <a:pt x="0" y="0"/>
                        </a:moveTo>
                        <a:cubicBezTo>
                          <a:pt x="305861" y="18356"/>
                          <a:pt x="462734" y="4226"/>
                          <a:pt x="671829" y="0"/>
                        </a:cubicBezTo>
                        <a:cubicBezTo>
                          <a:pt x="913393" y="75745"/>
                          <a:pt x="1067459" y="48156"/>
                          <a:pt x="1343659" y="0"/>
                        </a:cubicBezTo>
                        <a:cubicBezTo>
                          <a:pt x="1461131" y="201703"/>
                          <a:pt x="1618733" y="515532"/>
                          <a:pt x="1679573" y="641950"/>
                        </a:cubicBezTo>
                        <a:cubicBezTo>
                          <a:pt x="1533394" y="935385"/>
                          <a:pt x="1502721" y="1000798"/>
                          <a:pt x="1343659" y="1283901"/>
                        </a:cubicBezTo>
                        <a:cubicBezTo>
                          <a:pt x="1028720" y="1267722"/>
                          <a:pt x="866642" y="1223471"/>
                          <a:pt x="644956" y="1283901"/>
                        </a:cubicBezTo>
                        <a:cubicBezTo>
                          <a:pt x="409356" y="1321448"/>
                          <a:pt x="190424" y="1266738"/>
                          <a:pt x="0" y="1283901"/>
                        </a:cubicBezTo>
                        <a:cubicBezTo>
                          <a:pt x="159338" y="1013058"/>
                          <a:pt x="162865" y="928311"/>
                          <a:pt x="335913" y="641950"/>
                        </a:cubicBezTo>
                        <a:cubicBezTo>
                          <a:pt x="195015" y="344841"/>
                          <a:pt x="198469" y="294457"/>
                          <a:pt x="0" y="0"/>
                        </a:cubicBezTo>
                        <a:close/>
                      </a:path>
                      <a:path w="1679574" h="1283901" fill="none" stroke="0" extrusionOk="0">
                        <a:moveTo>
                          <a:pt x="0" y="0"/>
                        </a:moveTo>
                        <a:cubicBezTo>
                          <a:pt x="235082" y="-36934"/>
                          <a:pt x="522332" y="46558"/>
                          <a:pt x="671829" y="0"/>
                        </a:cubicBezTo>
                        <a:cubicBezTo>
                          <a:pt x="926208" y="35562"/>
                          <a:pt x="1039454" y="53818"/>
                          <a:pt x="1343659" y="0"/>
                        </a:cubicBezTo>
                        <a:cubicBezTo>
                          <a:pt x="1438851" y="192938"/>
                          <a:pt x="1635124" y="526159"/>
                          <a:pt x="1679573" y="641950"/>
                        </a:cubicBezTo>
                        <a:cubicBezTo>
                          <a:pt x="1549752" y="920312"/>
                          <a:pt x="1466829" y="972329"/>
                          <a:pt x="1343659" y="1283901"/>
                        </a:cubicBezTo>
                        <a:cubicBezTo>
                          <a:pt x="1019111" y="1327828"/>
                          <a:pt x="864288" y="1262807"/>
                          <a:pt x="644956" y="1283901"/>
                        </a:cubicBezTo>
                        <a:cubicBezTo>
                          <a:pt x="386023" y="1324849"/>
                          <a:pt x="194589" y="1184720"/>
                          <a:pt x="0" y="1283901"/>
                        </a:cubicBezTo>
                        <a:cubicBezTo>
                          <a:pt x="161919" y="975472"/>
                          <a:pt x="139195" y="945134"/>
                          <a:pt x="335913" y="641950"/>
                        </a:cubicBezTo>
                        <a:cubicBezTo>
                          <a:pt x="197125" y="369351"/>
                          <a:pt x="202665" y="293403"/>
                          <a:pt x="0" y="0"/>
                        </a:cubicBezTo>
                        <a:close/>
                      </a:path>
                      <a:path w="1679574" h="1283901" fill="none" stroke="0" extrusionOk="0">
                        <a:moveTo>
                          <a:pt x="0" y="0"/>
                        </a:moveTo>
                        <a:cubicBezTo>
                          <a:pt x="248078" y="-7993"/>
                          <a:pt x="521209" y="71947"/>
                          <a:pt x="671829" y="0"/>
                        </a:cubicBezTo>
                        <a:cubicBezTo>
                          <a:pt x="971324" y="92341"/>
                          <a:pt x="1054027" y="78284"/>
                          <a:pt x="1343659" y="0"/>
                        </a:cubicBezTo>
                        <a:cubicBezTo>
                          <a:pt x="1452816" y="239420"/>
                          <a:pt x="1639738" y="539404"/>
                          <a:pt x="1679573" y="641950"/>
                        </a:cubicBezTo>
                        <a:cubicBezTo>
                          <a:pt x="1561571" y="896740"/>
                          <a:pt x="1487313" y="943547"/>
                          <a:pt x="1343659" y="1283901"/>
                        </a:cubicBezTo>
                        <a:cubicBezTo>
                          <a:pt x="1018084" y="1321567"/>
                          <a:pt x="824208" y="1201888"/>
                          <a:pt x="644956" y="1283901"/>
                        </a:cubicBezTo>
                        <a:cubicBezTo>
                          <a:pt x="339991" y="1311320"/>
                          <a:pt x="151231" y="1193467"/>
                          <a:pt x="0" y="1283901"/>
                        </a:cubicBezTo>
                        <a:cubicBezTo>
                          <a:pt x="163598" y="975801"/>
                          <a:pt x="144431" y="946108"/>
                          <a:pt x="335913" y="641950"/>
                        </a:cubicBezTo>
                        <a:cubicBezTo>
                          <a:pt x="192357" y="375363"/>
                          <a:pt x="194285" y="300004"/>
                          <a:pt x="0" y="0"/>
                        </a:cubicBezTo>
                        <a:close/>
                      </a:path>
                    </a:pathLst>
                  </a:custGeom>
                  <ask:type>
                    <ask:lineSketchFreehand/>
                  </ask:type>
                </ask:lineSketchStyleProps>
              </a:ext>
            </a:extLs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0584" tIns="41339" rIns="397906" bIns="41339" numCol="1" spcCol="1270" anchor="ctr" anchorCtr="0">
            <a:noAutofit/>
          </a:bodyPr>
          <a:lstStyle/>
          <a:p>
            <a:pPr marL="0" lvl="0" indent="0" algn="ctr" defTabSz="1377950">
              <a:lnSpc>
                <a:spcPct val="150000"/>
              </a:lnSpc>
              <a:spcBef>
                <a:spcPct val="0"/>
              </a:spcBef>
              <a:spcAft>
                <a:spcPct val="35000"/>
              </a:spcAft>
              <a:buNone/>
            </a:pPr>
            <a:r>
              <a:rPr lang="en-US" sz="1200" err="1">
                <a:solidFill>
                  <a:schemeClr val="tx1"/>
                </a:solidFill>
                <a:latin typeface="Arial" panose="020B0604020202020204" pitchFamily="34" charset="0"/>
                <a:cs typeface="Arial" panose="020B0604020202020204" pitchFamily="34" charset="0"/>
              </a:rPr>
              <a:t>Tách</a:t>
            </a:r>
            <a:r>
              <a:rPr lang="en-US" sz="1200">
                <a:solidFill>
                  <a:schemeClr val="tx1"/>
                </a:solidFill>
                <a:latin typeface="Arial" panose="020B0604020202020204" pitchFamily="34" charset="0"/>
                <a:cs typeface="Arial" panose="020B0604020202020204" pitchFamily="34" charset="0"/>
              </a:rPr>
              <a:t> term </a:t>
            </a:r>
            <a:r>
              <a:rPr lang="en-US" sz="1200" err="1">
                <a:solidFill>
                  <a:schemeClr val="tx1"/>
                </a:solidFill>
                <a:latin typeface="Arial" panose="020B0604020202020204" pitchFamily="34" charset="0"/>
                <a:cs typeface="Arial" panose="020B0604020202020204" pitchFamily="34" charset="0"/>
              </a:rPr>
              <a:t>trong</a:t>
            </a:r>
            <a:r>
              <a:rPr lang="en-US" sz="1200">
                <a:solidFill>
                  <a:schemeClr val="tx1"/>
                </a:solidFill>
                <a:latin typeface="Arial" panose="020B0604020202020204" pitchFamily="34" charset="0"/>
                <a:cs typeface="Arial" panose="020B0604020202020204" pitchFamily="34" charset="0"/>
              </a:rPr>
              <a:t> query</a:t>
            </a:r>
            <a:endParaRPr lang="en-US" sz="1200" kern="1200">
              <a:solidFill>
                <a:schemeClr val="tx1"/>
              </a:solidFill>
              <a:latin typeface="Arial" panose="020B0604020202020204" pitchFamily="34" charset="0"/>
              <a:cs typeface="Arial" panose="020B0604020202020204" pitchFamily="34" charset="0"/>
            </a:endParaRPr>
          </a:p>
        </p:txBody>
      </p:sp>
      <p:sp>
        <p:nvSpPr>
          <p:cNvPr id="4" name="Freeform 27">
            <a:extLst>
              <a:ext uri="{FF2B5EF4-FFF2-40B4-BE49-F238E27FC236}">
                <a16:creationId xmlns:a16="http://schemas.microsoft.com/office/drawing/2014/main" id="{FB272FD0-3D60-79B0-BA9C-EB85185B8DB7}"/>
              </a:ext>
            </a:extLst>
          </p:cNvPr>
          <p:cNvSpPr/>
          <p:nvPr/>
        </p:nvSpPr>
        <p:spPr>
          <a:xfrm>
            <a:off x="2564969" y="1813301"/>
            <a:ext cx="2114396" cy="1283901"/>
          </a:xfrm>
          <a:custGeom>
            <a:avLst/>
            <a:gdLst>
              <a:gd name="connsiteX0" fmla="*/ 0 w 2114396"/>
              <a:gd name="connsiteY0" fmla="*/ 0 h 1283901"/>
              <a:gd name="connsiteX1" fmla="*/ 597668 w 2114396"/>
              <a:gd name="connsiteY1" fmla="*/ 0 h 1283901"/>
              <a:gd name="connsiteX2" fmla="*/ 1110762 w 2114396"/>
              <a:gd name="connsiteY2" fmla="*/ 0 h 1283901"/>
              <a:gd name="connsiteX3" fmla="*/ 1691516 w 2114396"/>
              <a:gd name="connsiteY3" fmla="*/ 0 h 1283901"/>
              <a:gd name="connsiteX4" fmla="*/ 1894499 w 2114396"/>
              <a:gd name="connsiteY4" fmla="*/ 308136 h 1283901"/>
              <a:gd name="connsiteX5" fmla="*/ 2114396 w 2114396"/>
              <a:gd name="connsiteY5" fmla="*/ 641950 h 1283901"/>
              <a:gd name="connsiteX6" fmla="*/ 1911412 w 2114396"/>
              <a:gd name="connsiteY6" fmla="*/ 950087 h 1283901"/>
              <a:gd name="connsiteX7" fmla="*/ 1691516 w 2114396"/>
              <a:gd name="connsiteY7" fmla="*/ 1283901 h 1283901"/>
              <a:gd name="connsiteX8" fmla="*/ 1178423 w 2114396"/>
              <a:gd name="connsiteY8" fmla="*/ 1283901 h 1283901"/>
              <a:gd name="connsiteX9" fmla="*/ 597668 w 2114396"/>
              <a:gd name="connsiteY9" fmla="*/ 1283901 h 1283901"/>
              <a:gd name="connsiteX10" fmla="*/ 0 w 2114396"/>
              <a:gd name="connsiteY10" fmla="*/ 1283901 h 1283901"/>
              <a:gd name="connsiteX11" fmla="*/ 219895 w 2114396"/>
              <a:gd name="connsiteY11" fmla="*/ 950087 h 1283901"/>
              <a:gd name="connsiteX12" fmla="*/ 422878 w 2114396"/>
              <a:gd name="connsiteY12" fmla="*/ 641950 h 1283901"/>
              <a:gd name="connsiteX13" fmla="*/ 211439 w 2114396"/>
              <a:gd name="connsiteY13" fmla="*/ 320975 h 1283901"/>
              <a:gd name="connsiteX14" fmla="*/ 0 w 2114396"/>
              <a:gd name="connsiteY14" fmla="*/ 0 h 1283901"/>
              <a:gd name="connsiteX0" fmla="*/ 0 w 2114396"/>
              <a:gd name="connsiteY0" fmla="*/ 0 h 1283901"/>
              <a:gd name="connsiteX1" fmla="*/ 546923 w 2114396"/>
              <a:gd name="connsiteY1" fmla="*/ 0 h 1283901"/>
              <a:gd name="connsiteX2" fmla="*/ 1060016 w 2114396"/>
              <a:gd name="connsiteY2" fmla="*/ 0 h 1283901"/>
              <a:gd name="connsiteX3" fmla="*/ 1691516 w 2114396"/>
              <a:gd name="connsiteY3" fmla="*/ 0 h 1283901"/>
              <a:gd name="connsiteX4" fmla="*/ 1898727 w 2114396"/>
              <a:gd name="connsiteY4" fmla="*/ 314555 h 1283901"/>
              <a:gd name="connsiteX5" fmla="*/ 2114396 w 2114396"/>
              <a:gd name="connsiteY5" fmla="*/ 641950 h 1283901"/>
              <a:gd name="connsiteX6" fmla="*/ 1911412 w 2114396"/>
              <a:gd name="connsiteY6" fmla="*/ 950087 h 1283901"/>
              <a:gd name="connsiteX7" fmla="*/ 1691516 w 2114396"/>
              <a:gd name="connsiteY7" fmla="*/ 1283901 h 1283901"/>
              <a:gd name="connsiteX8" fmla="*/ 1093847 w 2114396"/>
              <a:gd name="connsiteY8" fmla="*/ 1283901 h 1283901"/>
              <a:gd name="connsiteX9" fmla="*/ 496178 w 2114396"/>
              <a:gd name="connsiteY9" fmla="*/ 1283901 h 1283901"/>
              <a:gd name="connsiteX10" fmla="*/ 0 w 2114396"/>
              <a:gd name="connsiteY10" fmla="*/ 1283901 h 1283901"/>
              <a:gd name="connsiteX11" fmla="*/ 207209 w 2114396"/>
              <a:gd name="connsiteY11" fmla="*/ 969343 h 1283901"/>
              <a:gd name="connsiteX12" fmla="*/ 422878 w 2114396"/>
              <a:gd name="connsiteY12" fmla="*/ 641950 h 1283901"/>
              <a:gd name="connsiteX13" fmla="*/ 211439 w 2114396"/>
              <a:gd name="connsiteY13" fmla="*/ 320975 h 1283901"/>
              <a:gd name="connsiteX14" fmla="*/ 0 w 2114396"/>
              <a:gd name="connsiteY14" fmla="*/ 0 h 1283901"/>
              <a:gd name="connsiteX0" fmla="*/ 0 w 2114396"/>
              <a:gd name="connsiteY0" fmla="*/ 0 h 1283901"/>
              <a:gd name="connsiteX1" fmla="*/ 597668 w 2114396"/>
              <a:gd name="connsiteY1" fmla="*/ 0 h 1283901"/>
              <a:gd name="connsiteX2" fmla="*/ 1110762 w 2114396"/>
              <a:gd name="connsiteY2" fmla="*/ 0 h 1283901"/>
              <a:gd name="connsiteX3" fmla="*/ 1691516 w 2114396"/>
              <a:gd name="connsiteY3" fmla="*/ 0 h 1283901"/>
              <a:gd name="connsiteX4" fmla="*/ 1894499 w 2114396"/>
              <a:gd name="connsiteY4" fmla="*/ 308136 h 1283901"/>
              <a:gd name="connsiteX5" fmla="*/ 2114396 w 2114396"/>
              <a:gd name="connsiteY5" fmla="*/ 641950 h 1283901"/>
              <a:gd name="connsiteX6" fmla="*/ 1911412 w 2114396"/>
              <a:gd name="connsiteY6" fmla="*/ 950087 h 1283901"/>
              <a:gd name="connsiteX7" fmla="*/ 1691516 w 2114396"/>
              <a:gd name="connsiteY7" fmla="*/ 1283901 h 1283901"/>
              <a:gd name="connsiteX8" fmla="*/ 1178423 w 2114396"/>
              <a:gd name="connsiteY8" fmla="*/ 1283901 h 1283901"/>
              <a:gd name="connsiteX9" fmla="*/ 597668 w 2114396"/>
              <a:gd name="connsiteY9" fmla="*/ 1283901 h 1283901"/>
              <a:gd name="connsiteX10" fmla="*/ 0 w 2114396"/>
              <a:gd name="connsiteY10" fmla="*/ 1283901 h 1283901"/>
              <a:gd name="connsiteX11" fmla="*/ 219895 w 2114396"/>
              <a:gd name="connsiteY11" fmla="*/ 950087 h 1283901"/>
              <a:gd name="connsiteX12" fmla="*/ 422878 w 2114396"/>
              <a:gd name="connsiteY12" fmla="*/ 641950 h 1283901"/>
              <a:gd name="connsiteX13" fmla="*/ 211439 w 2114396"/>
              <a:gd name="connsiteY13" fmla="*/ 320975 h 1283901"/>
              <a:gd name="connsiteX14" fmla="*/ 0 w 2114396"/>
              <a:gd name="connsiteY14" fmla="*/ 0 h 1283901"/>
              <a:gd name="connsiteX0" fmla="*/ 0 w 2114396"/>
              <a:gd name="connsiteY0" fmla="*/ 0 h 1283901"/>
              <a:gd name="connsiteX1" fmla="*/ 597668 w 2114396"/>
              <a:gd name="connsiteY1" fmla="*/ 0 h 1283901"/>
              <a:gd name="connsiteX2" fmla="*/ 1110762 w 2114396"/>
              <a:gd name="connsiteY2" fmla="*/ 0 h 1283901"/>
              <a:gd name="connsiteX3" fmla="*/ 1691516 w 2114396"/>
              <a:gd name="connsiteY3" fmla="*/ 0 h 1283901"/>
              <a:gd name="connsiteX4" fmla="*/ 1894499 w 2114396"/>
              <a:gd name="connsiteY4" fmla="*/ 308136 h 1283901"/>
              <a:gd name="connsiteX5" fmla="*/ 2114396 w 2114396"/>
              <a:gd name="connsiteY5" fmla="*/ 641950 h 1283901"/>
              <a:gd name="connsiteX6" fmla="*/ 1911412 w 2114396"/>
              <a:gd name="connsiteY6" fmla="*/ 950087 h 1283901"/>
              <a:gd name="connsiteX7" fmla="*/ 1691516 w 2114396"/>
              <a:gd name="connsiteY7" fmla="*/ 1283901 h 1283901"/>
              <a:gd name="connsiteX8" fmla="*/ 1178423 w 2114396"/>
              <a:gd name="connsiteY8" fmla="*/ 1283901 h 1283901"/>
              <a:gd name="connsiteX9" fmla="*/ 597668 w 2114396"/>
              <a:gd name="connsiteY9" fmla="*/ 1283901 h 1283901"/>
              <a:gd name="connsiteX10" fmla="*/ 0 w 2114396"/>
              <a:gd name="connsiteY10" fmla="*/ 1283901 h 1283901"/>
              <a:gd name="connsiteX11" fmla="*/ 219895 w 2114396"/>
              <a:gd name="connsiteY11" fmla="*/ 950087 h 1283901"/>
              <a:gd name="connsiteX12" fmla="*/ 422878 w 2114396"/>
              <a:gd name="connsiteY12" fmla="*/ 641950 h 1283901"/>
              <a:gd name="connsiteX13" fmla="*/ 211439 w 2114396"/>
              <a:gd name="connsiteY13" fmla="*/ 320975 h 1283901"/>
              <a:gd name="connsiteX14" fmla="*/ 0 w 2114396"/>
              <a:gd name="connsiteY14" fmla="*/ 0 h 1283901"/>
              <a:gd name="connsiteX0" fmla="*/ 0 w 2114396"/>
              <a:gd name="connsiteY0" fmla="*/ 0 h 1283901"/>
              <a:gd name="connsiteX1" fmla="*/ 597668 w 2114396"/>
              <a:gd name="connsiteY1" fmla="*/ 0 h 1283901"/>
              <a:gd name="connsiteX2" fmla="*/ 1110762 w 2114396"/>
              <a:gd name="connsiteY2" fmla="*/ 0 h 1283901"/>
              <a:gd name="connsiteX3" fmla="*/ 1691516 w 2114396"/>
              <a:gd name="connsiteY3" fmla="*/ 0 h 1283901"/>
              <a:gd name="connsiteX4" fmla="*/ 1894499 w 2114396"/>
              <a:gd name="connsiteY4" fmla="*/ 308136 h 1283901"/>
              <a:gd name="connsiteX5" fmla="*/ 2114396 w 2114396"/>
              <a:gd name="connsiteY5" fmla="*/ 641950 h 1283901"/>
              <a:gd name="connsiteX6" fmla="*/ 1911412 w 2114396"/>
              <a:gd name="connsiteY6" fmla="*/ 950087 h 1283901"/>
              <a:gd name="connsiteX7" fmla="*/ 1691516 w 2114396"/>
              <a:gd name="connsiteY7" fmla="*/ 1283901 h 1283901"/>
              <a:gd name="connsiteX8" fmla="*/ 1178423 w 2114396"/>
              <a:gd name="connsiteY8" fmla="*/ 1283901 h 1283901"/>
              <a:gd name="connsiteX9" fmla="*/ 597668 w 2114396"/>
              <a:gd name="connsiteY9" fmla="*/ 1283901 h 1283901"/>
              <a:gd name="connsiteX10" fmla="*/ 0 w 2114396"/>
              <a:gd name="connsiteY10" fmla="*/ 1283901 h 1283901"/>
              <a:gd name="connsiteX11" fmla="*/ 219895 w 2114396"/>
              <a:gd name="connsiteY11" fmla="*/ 950087 h 1283901"/>
              <a:gd name="connsiteX12" fmla="*/ 422878 w 2114396"/>
              <a:gd name="connsiteY12" fmla="*/ 641950 h 1283901"/>
              <a:gd name="connsiteX13" fmla="*/ 211439 w 2114396"/>
              <a:gd name="connsiteY13" fmla="*/ 320975 h 1283901"/>
              <a:gd name="connsiteX14" fmla="*/ 0 w 2114396"/>
              <a:gd name="connsiteY14" fmla="*/ 0 h 1283901"/>
              <a:gd name="connsiteX0" fmla="*/ 0 w 2114396"/>
              <a:gd name="connsiteY0" fmla="*/ 0 h 1283901"/>
              <a:gd name="connsiteX1" fmla="*/ 597668 w 2114396"/>
              <a:gd name="connsiteY1" fmla="*/ 0 h 1283901"/>
              <a:gd name="connsiteX2" fmla="*/ 1110762 w 2114396"/>
              <a:gd name="connsiteY2" fmla="*/ 0 h 1283901"/>
              <a:gd name="connsiteX3" fmla="*/ 1691516 w 2114396"/>
              <a:gd name="connsiteY3" fmla="*/ 0 h 1283901"/>
              <a:gd name="connsiteX4" fmla="*/ 1894499 w 2114396"/>
              <a:gd name="connsiteY4" fmla="*/ 308136 h 1283901"/>
              <a:gd name="connsiteX5" fmla="*/ 2114396 w 2114396"/>
              <a:gd name="connsiteY5" fmla="*/ 641950 h 1283901"/>
              <a:gd name="connsiteX6" fmla="*/ 1911412 w 2114396"/>
              <a:gd name="connsiteY6" fmla="*/ 950087 h 1283901"/>
              <a:gd name="connsiteX7" fmla="*/ 1691516 w 2114396"/>
              <a:gd name="connsiteY7" fmla="*/ 1283901 h 1283901"/>
              <a:gd name="connsiteX8" fmla="*/ 1178423 w 2114396"/>
              <a:gd name="connsiteY8" fmla="*/ 1283901 h 1283901"/>
              <a:gd name="connsiteX9" fmla="*/ 597668 w 2114396"/>
              <a:gd name="connsiteY9" fmla="*/ 1283901 h 1283901"/>
              <a:gd name="connsiteX10" fmla="*/ 0 w 2114396"/>
              <a:gd name="connsiteY10" fmla="*/ 1283901 h 1283901"/>
              <a:gd name="connsiteX11" fmla="*/ 219895 w 2114396"/>
              <a:gd name="connsiteY11" fmla="*/ 950087 h 1283901"/>
              <a:gd name="connsiteX12" fmla="*/ 422878 w 2114396"/>
              <a:gd name="connsiteY12" fmla="*/ 641950 h 1283901"/>
              <a:gd name="connsiteX13" fmla="*/ 211439 w 2114396"/>
              <a:gd name="connsiteY13" fmla="*/ 320975 h 1283901"/>
              <a:gd name="connsiteX14" fmla="*/ 0 w 2114396"/>
              <a:gd name="connsiteY14" fmla="*/ 0 h 128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14396" h="1283901" fill="none" extrusionOk="0">
                <a:moveTo>
                  <a:pt x="0" y="0"/>
                </a:moveTo>
                <a:cubicBezTo>
                  <a:pt x="182799" y="-180257"/>
                  <a:pt x="354959" y="92710"/>
                  <a:pt x="597668" y="0"/>
                </a:cubicBezTo>
                <a:cubicBezTo>
                  <a:pt x="664273" y="79778"/>
                  <a:pt x="1069156" y="111492"/>
                  <a:pt x="1110762" y="0"/>
                </a:cubicBezTo>
                <a:cubicBezTo>
                  <a:pt x="1251420" y="49510"/>
                  <a:pt x="1633080" y="-33778"/>
                  <a:pt x="1691516" y="0"/>
                </a:cubicBezTo>
                <a:cubicBezTo>
                  <a:pt x="1770160" y="150957"/>
                  <a:pt x="1749788" y="195097"/>
                  <a:pt x="1894499" y="308136"/>
                </a:cubicBezTo>
                <a:cubicBezTo>
                  <a:pt x="2010996" y="482631"/>
                  <a:pt x="1962744" y="548851"/>
                  <a:pt x="2114396" y="641950"/>
                </a:cubicBezTo>
                <a:cubicBezTo>
                  <a:pt x="2072409" y="662322"/>
                  <a:pt x="1833419" y="846387"/>
                  <a:pt x="1911412" y="950087"/>
                </a:cubicBezTo>
                <a:cubicBezTo>
                  <a:pt x="1929145" y="1108000"/>
                  <a:pt x="1735522" y="1234825"/>
                  <a:pt x="1691516" y="1283901"/>
                </a:cubicBezTo>
                <a:cubicBezTo>
                  <a:pt x="1458181" y="1416075"/>
                  <a:pt x="1244488" y="1222873"/>
                  <a:pt x="1178423" y="1283901"/>
                </a:cubicBezTo>
                <a:cubicBezTo>
                  <a:pt x="1222212" y="1336732"/>
                  <a:pt x="757651" y="1060127"/>
                  <a:pt x="597668" y="1283901"/>
                </a:cubicBezTo>
                <a:cubicBezTo>
                  <a:pt x="571780" y="1383040"/>
                  <a:pt x="134616" y="1264398"/>
                  <a:pt x="0" y="1283901"/>
                </a:cubicBezTo>
                <a:cubicBezTo>
                  <a:pt x="26677" y="1244967"/>
                  <a:pt x="151660" y="1016163"/>
                  <a:pt x="219895" y="950087"/>
                </a:cubicBezTo>
                <a:cubicBezTo>
                  <a:pt x="335336" y="750546"/>
                  <a:pt x="383569" y="728038"/>
                  <a:pt x="422878" y="641950"/>
                </a:cubicBezTo>
                <a:cubicBezTo>
                  <a:pt x="235940" y="462216"/>
                  <a:pt x="356074" y="373750"/>
                  <a:pt x="211439" y="320975"/>
                </a:cubicBezTo>
                <a:cubicBezTo>
                  <a:pt x="64997" y="247037"/>
                  <a:pt x="142531" y="169594"/>
                  <a:pt x="0" y="0"/>
                </a:cubicBezTo>
                <a:close/>
              </a:path>
              <a:path w="2114396" h="1283901" stroke="0" extrusionOk="0">
                <a:moveTo>
                  <a:pt x="0" y="0"/>
                </a:moveTo>
                <a:cubicBezTo>
                  <a:pt x="351437" y="-54675"/>
                  <a:pt x="255056" y="152778"/>
                  <a:pt x="546923" y="0"/>
                </a:cubicBezTo>
                <a:cubicBezTo>
                  <a:pt x="854627" y="-18056"/>
                  <a:pt x="867865" y="-32291"/>
                  <a:pt x="1060016" y="0"/>
                </a:cubicBezTo>
                <a:cubicBezTo>
                  <a:pt x="1333564" y="2091"/>
                  <a:pt x="1626956" y="117717"/>
                  <a:pt x="1691516" y="0"/>
                </a:cubicBezTo>
                <a:cubicBezTo>
                  <a:pt x="1845834" y="148153"/>
                  <a:pt x="1847835" y="314439"/>
                  <a:pt x="1898727" y="314555"/>
                </a:cubicBezTo>
                <a:cubicBezTo>
                  <a:pt x="2005007" y="409099"/>
                  <a:pt x="1933797" y="445571"/>
                  <a:pt x="2114396" y="641950"/>
                </a:cubicBezTo>
                <a:cubicBezTo>
                  <a:pt x="2040722" y="787219"/>
                  <a:pt x="2015680" y="817324"/>
                  <a:pt x="1911412" y="950087"/>
                </a:cubicBezTo>
                <a:cubicBezTo>
                  <a:pt x="1963383" y="983522"/>
                  <a:pt x="1689323" y="1034974"/>
                  <a:pt x="1691516" y="1283901"/>
                </a:cubicBezTo>
                <a:cubicBezTo>
                  <a:pt x="1395485" y="1328348"/>
                  <a:pt x="1253329" y="1350468"/>
                  <a:pt x="1093847" y="1283901"/>
                </a:cubicBezTo>
                <a:cubicBezTo>
                  <a:pt x="868175" y="1246849"/>
                  <a:pt x="743280" y="1129415"/>
                  <a:pt x="496178" y="1283901"/>
                </a:cubicBezTo>
                <a:cubicBezTo>
                  <a:pt x="442178" y="1453596"/>
                  <a:pt x="354380" y="1269453"/>
                  <a:pt x="0" y="1283901"/>
                </a:cubicBezTo>
                <a:cubicBezTo>
                  <a:pt x="-28334" y="1173324"/>
                  <a:pt x="154257" y="1010083"/>
                  <a:pt x="207209" y="969343"/>
                </a:cubicBezTo>
                <a:cubicBezTo>
                  <a:pt x="268041" y="757915"/>
                  <a:pt x="396523" y="732898"/>
                  <a:pt x="422878" y="641950"/>
                </a:cubicBezTo>
                <a:cubicBezTo>
                  <a:pt x="230075" y="528890"/>
                  <a:pt x="372747" y="313165"/>
                  <a:pt x="211439" y="320975"/>
                </a:cubicBezTo>
                <a:cubicBezTo>
                  <a:pt x="167658" y="193885"/>
                  <a:pt x="233523" y="123297"/>
                  <a:pt x="0" y="0"/>
                </a:cubicBezTo>
                <a:close/>
              </a:path>
              <a:path w="2114396" h="1283901" fill="none" stroke="0" extrusionOk="0">
                <a:moveTo>
                  <a:pt x="0" y="0"/>
                </a:moveTo>
                <a:cubicBezTo>
                  <a:pt x="183716" y="-97171"/>
                  <a:pt x="461854" y="-61398"/>
                  <a:pt x="597668" y="0"/>
                </a:cubicBezTo>
                <a:cubicBezTo>
                  <a:pt x="705635" y="133603"/>
                  <a:pt x="886163" y="-41249"/>
                  <a:pt x="1110762" y="0"/>
                </a:cubicBezTo>
                <a:cubicBezTo>
                  <a:pt x="1350162" y="54560"/>
                  <a:pt x="1477941" y="57414"/>
                  <a:pt x="1691516" y="0"/>
                </a:cubicBezTo>
                <a:cubicBezTo>
                  <a:pt x="1711499" y="147499"/>
                  <a:pt x="1812780" y="158694"/>
                  <a:pt x="1894499" y="308136"/>
                </a:cubicBezTo>
                <a:cubicBezTo>
                  <a:pt x="1912594" y="454881"/>
                  <a:pt x="2031403" y="562869"/>
                  <a:pt x="2114396" y="641950"/>
                </a:cubicBezTo>
                <a:cubicBezTo>
                  <a:pt x="1997499" y="689088"/>
                  <a:pt x="1999621" y="881052"/>
                  <a:pt x="1911412" y="950087"/>
                </a:cubicBezTo>
                <a:cubicBezTo>
                  <a:pt x="1804238" y="1006160"/>
                  <a:pt x="1682660" y="1209528"/>
                  <a:pt x="1691516" y="1283901"/>
                </a:cubicBezTo>
                <a:cubicBezTo>
                  <a:pt x="1453651" y="1250198"/>
                  <a:pt x="1304626" y="1191729"/>
                  <a:pt x="1178423" y="1283901"/>
                </a:cubicBezTo>
                <a:cubicBezTo>
                  <a:pt x="966184" y="1392191"/>
                  <a:pt x="761501" y="1375226"/>
                  <a:pt x="597668" y="1283901"/>
                </a:cubicBezTo>
                <a:cubicBezTo>
                  <a:pt x="333548" y="1351567"/>
                  <a:pt x="310275" y="1291745"/>
                  <a:pt x="0" y="1283901"/>
                </a:cubicBezTo>
                <a:cubicBezTo>
                  <a:pt x="-18137" y="1169477"/>
                  <a:pt x="192189" y="1053546"/>
                  <a:pt x="219895" y="950087"/>
                </a:cubicBezTo>
                <a:cubicBezTo>
                  <a:pt x="294191" y="746731"/>
                  <a:pt x="391401" y="719536"/>
                  <a:pt x="422878" y="641950"/>
                </a:cubicBezTo>
                <a:cubicBezTo>
                  <a:pt x="353772" y="463016"/>
                  <a:pt x="333081" y="392607"/>
                  <a:pt x="211439" y="320975"/>
                </a:cubicBezTo>
                <a:cubicBezTo>
                  <a:pt x="115182" y="316296"/>
                  <a:pt x="214734" y="49926"/>
                  <a:pt x="0" y="0"/>
                </a:cubicBezTo>
                <a:close/>
              </a:path>
              <a:path w="2114396" h="1283901" fill="none" stroke="0" extrusionOk="0">
                <a:moveTo>
                  <a:pt x="0" y="0"/>
                </a:moveTo>
                <a:cubicBezTo>
                  <a:pt x="231524" y="-43255"/>
                  <a:pt x="437924" y="-25139"/>
                  <a:pt x="597668" y="0"/>
                </a:cubicBezTo>
                <a:cubicBezTo>
                  <a:pt x="642522" y="20393"/>
                  <a:pt x="1016705" y="101413"/>
                  <a:pt x="1110762" y="0"/>
                </a:cubicBezTo>
                <a:cubicBezTo>
                  <a:pt x="1216902" y="43867"/>
                  <a:pt x="1620175" y="-13798"/>
                  <a:pt x="1691516" y="0"/>
                </a:cubicBezTo>
                <a:cubicBezTo>
                  <a:pt x="1797938" y="64897"/>
                  <a:pt x="1851977" y="218314"/>
                  <a:pt x="1894499" y="308136"/>
                </a:cubicBezTo>
                <a:cubicBezTo>
                  <a:pt x="2017268" y="405714"/>
                  <a:pt x="2042407" y="506201"/>
                  <a:pt x="2114396" y="641950"/>
                </a:cubicBezTo>
                <a:cubicBezTo>
                  <a:pt x="2095607" y="726116"/>
                  <a:pt x="1921931" y="906442"/>
                  <a:pt x="1911412" y="950087"/>
                </a:cubicBezTo>
                <a:cubicBezTo>
                  <a:pt x="1802408" y="1014395"/>
                  <a:pt x="1825999" y="1194743"/>
                  <a:pt x="1691516" y="1283901"/>
                </a:cubicBezTo>
                <a:cubicBezTo>
                  <a:pt x="1503110" y="1257749"/>
                  <a:pt x="1370779" y="1221381"/>
                  <a:pt x="1178423" y="1283901"/>
                </a:cubicBezTo>
                <a:cubicBezTo>
                  <a:pt x="1112291" y="1366816"/>
                  <a:pt x="904384" y="1272094"/>
                  <a:pt x="597668" y="1283901"/>
                </a:cubicBezTo>
                <a:cubicBezTo>
                  <a:pt x="602888" y="1184618"/>
                  <a:pt x="314478" y="1122057"/>
                  <a:pt x="0" y="1283901"/>
                </a:cubicBezTo>
                <a:cubicBezTo>
                  <a:pt x="94469" y="1215245"/>
                  <a:pt x="240947" y="1044525"/>
                  <a:pt x="219895" y="950087"/>
                </a:cubicBezTo>
                <a:cubicBezTo>
                  <a:pt x="325370" y="816510"/>
                  <a:pt x="364420" y="731383"/>
                  <a:pt x="422878" y="641950"/>
                </a:cubicBezTo>
                <a:cubicBezTo>
                  <a:pt x="272608" y="453220"/>
                  <a:pt x="316352" y="444740"/>
                  <a:pt x="211439" y="320975"/>
                </a:cubicBezTo>
                <a:cubicBezTo>
                  <a:pt x="52100" y="212532"/>
                  <a:pt x="118050" y="78250"/>
                  <a:pt x="0" y="0"/>
                </a:cubicBezTo>
                <a:close/>
              </a:path>
              <a:path w="2114396" h="1283901" fill="none" stroke="0" extrusionOk="0">
                <a:moveTo>
                  <a:pt x="0" y="0"/>
                </a:moveTo>
                <a:cubicBezTo>
                  <a:pt x="82977" y="-112542"/>
                  <a:pt x="399810" y="78530"/>
                  <a:pt x="597668" y="0"/>
                </a:cubicBezTo>
                <a:cubicBezTo>
                  <a:pt x="766847" y="40041"/>
                  <a:pt x="1005883" y="65215"/>
                  <a:pt x="1110762" y="0"/>
                </a:cubicBezTo>
                <a:cubicBezTo>
                  <a:pt x="1280064" y="13480"/>
                  <a:pt x="1611277" y="37584"/>
                  <a:pt x="1691516" y="0"/>
                </a:cubicBezTo>
                <a:cubicBezTo>
                  <a:pt x="1765712" y="157529"/>
                  <a:pt x="1795620" y="189756"/>
                  <a:pt x="1894499" y="308136"/>
                </a:cubicBezTo>
                <a:cubicBezTo>
                  <a:pt x="1986336" y="431252"/>
                  <a:pt x="2002045" y="502830"/>
                  <a:pt x="2114396" y="641950"/>
                </a:cubicBezTo>
                <a:cubicBezTo>
                  <a:pt x="2040986" y="729245"/>
                  <a:pt x="1918901" y="890234"/>
                  <a:pt x="1911412" y="950087"/>
                </a:cubicBezTo>
                <a:cubicBezTo>
                  <a:pt x="1882474" y="1026296"/>
                  <a:pt x="1742621" y="1205321"/>
                  <a:pt x="1691516" y="1283901"/>
                </a:cubicBezTo>
                <a:cubicBezTo>
                  <a:pt x="1512806" y="1371632"/>
                  <a:pt x="1254317" y="1267684"/>
                  <a:pt x="1178423" y="1283901"/>
                </a:cubicBezTo>
                <a:cubicBezTo>
                  <a:pt x="1057119" y="1358926"/>
                  <a:pt x="842658" y="1245191"/>
                  <a:pt x="597668" y="1283901"/>
                </a:cubicBezTo>
                <a:cubicBezTo>
                  <a:pt x="537850" y="1315942"/>
                  <a:pt x="199339" y="1245143"/>
                  <a:pt x="0" y="1283901"/>
                </a:cubicBezTo>
                <a:cubicBezTo>
                  <a:pt x="44497" y="1253073"/>
                  <a:pt x="201055" y="1107620"/>
                  <a:pt x="219895" y="950087"/>
                </a:cubicBezTo>
                <a:cubicBezTo>
                  <a:pt x="248644" y="789107"/>
                  <a:pt x="372285" y="770809"/>
                  <a:pt x="422878" y="641950"/>
                </a:cubicBezTo>
                <a:cubicBezTo>
                  <a:pt x="271310" y="487981"/>
                  <a:pt x="304021" y="428291"/>
                  <a:pt x="211439" y="320975"/>
                </a:cubicBezTo>
                <a:cubicBezTo>
                  <a:pt x="56363" y="219026"/>
                  <a:pt x="116678" y="147719"/>
                  <a:pt x="0" y="0"/>
                </a:cubicBezTo>
                <a:close/>
              </a:path>
              <a:path w="2114396" h="1283901" fill="none" stroke="0" extrusionOk="0">
                <a:moveTo>
                  <a:pt x="0" y="0"/>
                </a:moveTo>
                <a:cubicBezTo>
                  <a:pt x="150904" y="-147583"/>
                  <a:pt x="363211" y="52431"/>
                  <a:pt x="597668" y="0"/>
                </a:cubicBezTo>
                <a:cubicBezTo>
                  <a:pt x="701898" y="63975"/>
                  <a:pt x="1014224" y="96583"/>
                  <a:pt x="1110762" y="0"/>
                </a:cubicBezTo>
                <a:cubicBezTo>
                  <a:pt x="1257392" y="8567"/>
                  <a:pt x="1598752" y="19344"/>
                  <a:pt x="1691516" y="0"/>
                </a:cubicBezTo>
                <a:cubicBezTo>
                  <a:pt x="1781111" y="153568"/>
                  <a:pt x="1778511" y="185074"/>
                  <a:pt x="1894499" y="308136"/>
                </a:cubicBezTo>
                <a:cubicBezTo>
                  <a:pt x="2016061" y="459284"/>
                  <a:pt x="2000897" y="518587"/>
                  <a:pt x="2114396" y="641950"/>
                </a:cubicBezTo>
                <a:cubicBezTo>
                  <a:pt x="2078592" y="718453"/>
                  <a:pt x="1878178" y="863093"/>
                  <a:pt x="1911412" y="950087"/>
                </a:cubicBezTo>
                <a:cubicBezTo>
                  <a:pt x="1902154" y="1087599"/>
                  <a:pt x="1754750" y="1222695"/>
                  <a:pt x="1691516" y="1283901"/>
                </a:cubicBezTo>
                <a:cubicBezTo>
                  <a:pt x="1496066" y="1385596"/>
                  <a:pt x="1275620" y="1241212"/>
                  <a:pt x="1178423" y="1283901"/>
                </a:cubicBezTo>
                <a:cubicBezTo>
                  <a:pt x="1225395" y="1317378"/>
                  <a:pt x="799936" y="1150325"/>
                  <a:pt x="597668" y="1283901"/>
                </a:cubicBezTo>
                <a:cubicBezTo>
                  <a:pt x="548860" y="1364373"/>
                  <a:pt x="160575" y="1288819"/>
                  <a:pt x="0" y="1283901"/>
                </a:cubicBezTo>
                <a:cubicBezTo>
                  <a:pt x="66137" y="1234805"/>
                  <a:pt x="178960" y="1042683"/>
                  <a:pt x="219895" y="950087"/>
                </a:cubicBezTo>
                <a:cubicBezTo>
                  <a:pt x="305122" y="752439"/>
                  <a:pt x="377169" y="719198"/>
                  <a:pt x="422878" y="641950"/>
                </a:cubicBezTo>
                <a:cubicBezTo>
                  <a:pt x="262557" y="478185"/>
                  <a:pt x="353262" y="371226"/>
                  <a:pt x="211439" y="320975"/>
                </a:cubicBezTo>
                <a:cubicBezTo>
                  <a:pt x="55866" y="235945"/>
                  <a:pt x="111195" y="141191"/>
                  <a:pt x="0" y="0"/>
                </a:cubicBezTo>
                <a:close/>
              </a:path>
              <a:path w="2114396" h="1283901" fill="none" stroke="0" extrusionOk="0">
                <a:moveTo>
                  <a:pt x="0" y="0"/>
                </a:moveTo>
                <a:cubicBezTo>
                  <a:pt x="155345" y="-135605"/>
                  <a:pt x="370533" y="78238"/>
                  <a:pt x="597668" y="0"/>
                </a:cubicBezTo>
                <a:cubicBezTo>
                  <a:pt x="693551" y="53261"/>
                  <a:pt x="1049625" y="106221"/>
                  <a:pt x="1110762" y="0"/>
                </a:cubicBezTo>
                <a:cubicBezTo>
                  <a:pt x="1241815" y="38946"/>
                  <a:pt x="1624570" y="-27375"/>
                  <a:pt x="1691516" y="0"/>
                </a:cubicBezTo>
                <a:cubicBezTo>
                  <a:pt x="1762580" y="137907"/>
                  <a:pt x="1762465" y="197602"/>
                  <a:pt x="1894499" y="308136"/>
                </a:cubicBezTo>
                <a:cubicBezTo>
                  <a:pt x="2006369" y="467895"/>
                  <a:pt x="1981749" y="531254"/>
                  <a:pt x="2114396" y="641950"/>
                </a:cubicBezTo>
                <a:cubicBezTo>
                  <a:pt x="2036026" y="684779"/>
                  <a:pt x="1851765" y="858568"/>
                  <a:pt x="1911412" y="950087"/>
                </a:cubicBezTo>
                <a:cubicBezTo>
                  <a:pt x="1916760" y="1094314"/>
                  <a:pt x="1737501" y="1226944"/>
                  <a:pt x="1691516" y="1283901"/>
                </a:cubicBezTo>
                <a:cubicBezTo>
                  <a:pt x="1481750" y="1402507"/>
                  <a:pt x="1263259" y="1234868"/>
                  <a:pt x="1178423" y="1283901"/>
                </a:cubicBezTo>
                <a:cubicBezTo>
                  <a:pt x="1179766" y="1324348"/>
                  <a:pt x="789911" y="1143917"/>
                  <a:pt x="597668" y="1283901"/>
                </a:cubicBezTo>
                <a:cubicBezTo>
                  <a:pt x="548690" y="1373721"/>
                  <a:pt x="145313" y="1291867"/>
                  <a:pt x="0" y="1283901"/>
                </a:cubicBezTo>
                <a:cubicBezTo>
                  <a:pt x="33741" y="1249542"/>
                  <a:pt x="166442" y="1039111"/>
                  <a:pt x="219895" y="950087"/>
                </a:cubicBezTo>
                <a:cubicBezTo>
                  <a:pt x="334020" y="749841"/>
                  <a:pt x="384540" y="715894"/>
                  <a:pt x="422878" y="641950"/>
                </a:cubicBezTo>
                <a:cubicBezTo>
                  <a:pt x="222336" y="475132"/>
                  <a:pt x="334121" y="366230"/>
                  <a:pt x="211439" y="320975"/>
                </a:cubicBezTo>
                <a:cubicBezTo>
                  <a:pt x="76200" y="234131"/>
                  <a:pt x="138397" y="159260"/>
                  <a:pt x="0" y="0"/>
                </a:cubicBezTo>
                <a:close/>
              </a:path>
            </a:pathLst>
          </a:custGeom>
          <a:solidFill>
            <a:srgbClr val="6CAFD9"/>
          </a:solidFill>
          <a:ln cmpd="thickThin">
            <a:extLst>
              <a:ext uri="{C807C97D-BFC1-408E-A445-0C87EB9F89A2}">
                <ask:lineSketchStyleProps xmlns:ask="http://schemas.microsoft.com/office/drawing/2018/sketchyshapes" sd="1219033472">
                  <a:custGeom>
                    <a:avLst/>
                    <a:gdLst>
                      <a:gd name="connsiteX0" fmla="*/ 0 w 2114396"/>
                      <a:gd name="connsiteY0" fmla="*/ 0 h 1283901"/>
                      <a:gd name="connsiteX1" fmla="*/ 597668 w 2114396"/>
                      <a:gd name="connsiteY1" fmla="*/ 0 h 1283901"/>
                      <a:gd name="connsiteX2" fmla="*/ 1110762 w 2114396"/>
                      <a:gd name="connsiteY2" fmla="*/ 0 h 1283901"/>
                      <a:gd name="connsiteX3" fmla="*/ 1691516 w 2114396"/>
                      <a:gd name="connsiteY3" fmla="*/ 0 h 1283901"/>
                      <a:gd name="connsiteX4" fmla="*/ 1894499 w 2114396"/>
                      <a:gd name="connsiteY4" fmla="*/ 308136 h 1283901"/>
                      <a:gd name="connsiteX5" fmla="*/ 2114396 w 2114396"/>
                      <a:gd name="connsiteY5" fmla="*/ 641950 h 1283901"/>
                      <a:gd name="connsiteX6" fmla="*/ 1911412 w 2114396"/>
                      <a:gd name="connsiteY6" fmla="*/ 950087 h 1283901"/>
                      <a:gd name="connsiteX7" fmla="*/ 1691516 w 2114396"/>
                      <a:gd name="connsiteY7" fmla="*/ 1283901 h 1283901"/>
                      <a:gd name="connsiteX8" fmla="*/ 1178423 w 2114396"/>
                      <a:gd name="connsiteY8" fmla="*/ 1283901 h 1283901"/>
                      <a:gd name="connsiteX9" fmla="*/ 597668 w 2114396"/>
                      <a:gd name="connsiteY9" fmla="*/ 1283901 h 1283901"/>
                      <a:gd name="connsiteX10" fmla="*/ 0 w 2114396"/>
                      <a:gd name="connsiteY10" fmla="*/ 1283901 h 1283901"/>
                      <a:gd name="connsiteX11" fmla="*/ 219895 w 2114396"/>
                      <a:gd name="connsiteY11" fmla="*/ 950087 h 1283901"/>
                      <a:gd name="connsiteX12" fmla="*/ 422878 w 2114396"/>
                      <a:gd name="connsiteY12" fmla="*/ 641950 h 1283901"/>
                      <a:gd name="connsiteX13" fmla="*/ 211439 w 2114396"/>
                      <a:gd name="connsiteY13" fmla="*/ 320975 h 1283901"/>
                      <a:gd name="connsiteX14" fmla="*/ 0 w 2114396"/>
                      <a:gd name="connsiteY14" fmla="*/ 0 h 1283901"/>
                      <a:gd name="connsiteX0" fmla="*/ 0 w 2114396"/>
                      <a:gd name="connsiteY0" fmla="*/ 0 h 1283901"/>
                      <a:gd name="connsiteX1" fmla="*/ 546923 w 2114396"/>
                      <a:gd name="connsiteY1" fmla="*/ 0 h 1283901"/>
                      <a:gd name="connsiteX2" fmla="*/ 1060016 w 2114396"/>
                      <a:gd name="connsiteY2" fmla="*/ 0 h 1283901"/>
                      <a:gd name="connsiteX3" fmla="*/ 1691516 w 2114396"/>
                      <a:gd name="connsiteY3" fmla="*/ 0 h 1283901"/>
                      <a:gd name="connsiteX4" fmla="*/ 1898727 w 2114396"/>
                      <a:gd name="connsiteY4" fmla="*/ 314555 h 1283901"/>
                      <a:gd name="connsiteX5" fmla="*/ 2114396 w 2114396"/>
                      <a:gd name="connsiteY5" fmla="*/ 641950 h 1283901"/>
                      <a:gd name="connsiteX6" fmla="*/ 1911412 w 2114396"/>
                      <a:gd name="connsiteY6" fmla="*/ 950087 h 1283901"/>
                      <a:gd name="connsiteX7" fmla="*/ 1691516 w 2114396"/>
                      <a:gd name="connsiteY7" fmla="*/ 1283901 h 1283901"/>
                      <a:gd name="connsiteX8" fmla="*/ 1093847 w 2114396"/>
                      <a:gd name="connsiteY8" fmla="*/ 1283901 h 1283901"/>
                      <a:gd name="connsiteX9" fmla="*/ 496178 w 2114396"/>
                      <a:gd name="connsiteY9" fmla="*/ 1283901 h 1283901"/>
                      <a:gd name="connsiteX10" fmla="*/ 0 w 2114396"/>
                      <a:gd name="connsiteY10" fmla="*/ 1283901 h 1283901"/>
                      <a:gd name="connsiteX11" fmla="*/ 207209 w 2114396"/>
                      <a:gd name="connsiteY11" fmla="*/ 969343 h 1283901"/>
                      <a:gd name="connsiteX12" fmla="*/ 422878 w 2114396"/>
                      <a:gd name="connsiteY12" fmla="*/ 641950 h 1283901"/>
                      <a:gd name="connsiteX13" fmla="*/ 211439 w 2114396"/>
                      <a:gd name="connsiteY13" fmla="*/ 320975 h 1283901"/>
                      <a:gd name="connsiteX14" fmla="*/ 0 w 2114396"/>
                      <a:gd name="connsiteY14" fmla="*/ 0 h 1283901"/>
                      <a:gd name="connsiteX0" fmla="*/ 0 w 2114396"/>
                      <a:gd name="connsiteY0" fmla="*/ 0 h 1283901"/>
                      <a:gd name="connsiteX1" fmla="*/ 597668 w 2114396"/>
                      <a:gd name="connsiteY1" fmla="*/ 0 h 1283901"/>
                      <a:gd name="connsiteX2" fmla="*/ 1110762 w 2114396"/>
                      <a:gd name="connsiteY2" fmla="*/ 0 h 1283901"/>
                      <a:gd name="connsiteX3" fmla="*/ 1691516 w 2114396"/>
                      <a:gd name="connsiteY3" fmla="*/ 0 h 1283901"/>
                      <a:gd name="connsiteX4" fmla="*/ 1894499 w 2114396"/>
                      <a:gd name="connsiteY4" fmla="*/ 308136 h 1283901"/>
                      <a:gd name="connsiteX5" fmla="*/ 2114396 w 2114396"/>
                      <a:gd name="connsiteY5" fmla="*/ 641950 h 1283901"/>
                      <a:gd name="connsiteX6" fmla="*/ 1911412 w 2114396"/>
                      <a:gd name="connsiteY6" fmla="*/ 950087 h 1283901"/>
                      <a:gd name="connsiteX7" fmla="*/ 1691516 w 2114396"/>
                      <a:gd name="connsiteY7" fmla="*/ 1283901 h 1283901"/>
                      <a:gd name="connsiteX8" fmla="*/ 1178423 w 2114396"/>
                      <a:gd name="connsiteY8" fmla="*/ 1283901 h 1283901"/>
                      <a:gd name="connsiteX9" fmla="*/ 597668 w 2114396"/>
                      <a:gd name="connsiteY9" fmla="*/ 1283901 h 1283901"/>
                      <a:gd name="connsiteX10" fmla="*/ 0 w 2114396"/>
                      <a:gd name="connsiteY10" fmla="*/ 1283901 h 1283901"/>
                      <a:gd name="connsiteX11" fmla="*/ 219895 w 2114396"/>
                      <a:gd name="connsiteY11" fmla="*/ 950087 h 1283901"/>
                      <a:gd name="connsiteX12" fmla="*/ 422878 w 2114396"/>
                      <a:gd name="connsiteY12" fmla="*/ 641950 h 1283901"/>
                      <a:gd name="connsiteX13" fmla="*/ 211439 w 2114396"/>
                      <a:gd name="connsiteY13" fmla="*/ 320975 h 1283901"/>
                      <a:gd name="connsiteX14" fmla="*/ 0 w 2114396"/>
                      <a:gd name="connsiteY14" fmla="*/ 0 h 1283901"/>
                      <a:gd name="connsiteX0" fmla="*/ 0 w 2114396"/>
                      <a:gd name="connsiteY0" fmla="*/ 0 h 1283901"/>
                      <a:gd name="connsiteX1" fmla="*/ 597668 w 2114396"/>
                      <a:gd name="connsiteY1" fmla="*/ 0 h 1283901"/>
                      <a:gd name="connsiteX2" fmla="*/ 1110762 w 2114396"/>
                      <a:gd name="connsiteY2" fmla="*/ 0 h 1283901"/>
                      <a:gd name="connsiteX3" fmla="*/ 1691516 w 2114396"/>
                      <a:gd name="connsiteY3" fmla="*/ 0 h 1283901"/>
                      <a:gd name="connsiteX4" fmla="*/ 1894499 w 2114396"/>
                      <a:gd name="connsiteY4" fmla="*/ 308136 h 1283901"/>
                      <a:gd name="connsiteX5" fmla="*/ 2114396 w 2114396"/>
                      <a:gd name="connsiteY5" fmla="*/ 641950 h 1283901"/>
                      <a:gd name="connsiteX6" fmla="*/ 1911412 w 2114396"/>
                      <a:gd name="connsiteY6" fmla="*/ 950087 h 1283901"/>
                      <a:gd name="connsiteX7" fmla="*/ 1691516 w 2114396"/>
                      <a:gd name="connsiteY7" fmla="*/ 1283901 h 1283901"/>
                      <a:gd name="connsiteX8" fmla="*/ 1178423 w 2114396"/>
                      <a:gd name="connsiteY8" fmla="*/ 1283901 h 1283901"/>
                      <a:gd name="connsiteX9" fmla="*/ 597668 w 2114396"/>
                      <a:gd name="connsiteY9" fmla="*/ 1283901 h 1283901"/>
                      <a:gd name="connsiteX10" fmla="*/ 0 w 2114396"/>
                      <a:gd name="connsiteY10" fmla="*/ 1283901 h 1283901"/>
                      <a:gd name="connsiteX11" fmla="*/ 219895 w 2114396"/>
                      <a:gd name="connsiteY11" fmla="*/ 950087 h 1283901"/>
                      <a:gd name="connsiteX12" fmla="*/ 422878 w 2114396"/>
                      <a:gd name="connsiteY12" fmla="*/ 641950 h 1283901"/>
                      <a:gd name="connsiteX13" fmla="*/ 211439 w 2114396"/>
                      <a:gd name="connsiteY13" fmla="*/ 320975 h 1283901"/>
                      <a:gd name="connsiteX14" fmla="*/ 0 w 2114396"/>
                      <a:gd name="connsiteY14" fmla="*/ 0 h 1283901"/>
                      <a:gd name="connsiteX0" fmla="*/ 0 w 2114396"/>
                      <a:gd name="connsiteY0" fmla="*/ 0 h 1283901"/>
                      <a:gd name="connsiteX1" fmla="*/ 597668 w 2114396"/>
                      <a:gd name="connsiteY1" fmla="*/ 0 h 1283901"/>
                      <a:gd name="connsiteX2" fmla="*/ 1110762 w 2114396"/>
                      <a:gd name="connsiteY2" fmla="*/ 0 h 1283901"/>
                      <a:gd name="connsiteX3" fmla="*/ 1691516 w 2114396"/>
                      <a:gd name="connsiteY3" fmla="*/ 0 h 1283901"/>
                      <a:gd name="connsiteX4" fmla="*/ 1894499 w 2114396"/>
                      <a:gd name="connsiteY4" fmla="*/ 308136 h 1283901"/>
                      <a:gd name="connsiteX5" fmla="*/ 2114396 w 2114396"/>
                      <a:gd name="connsiteY5" fmla="*/ 641950 h 1283901"/>
                      <a:gd name="connsiteX6" fmla="*/ 1911412 w 2114396"/>
                      <a:gd name="connsiteY6" fmla="*/ 950087 h 1283901"/>
                      <a:gd name="connsiteX7" fmla="*/ 1691516 w 2114396"/>
                      <a:gd name="connsiteY7" fmla="*/ 1283901 h 1283901"/>
                      <a:gd name="connsiteX8" fmla="*/ 1178423 w 2114396"/>
                      <a:gd name="connsiteY8" fmla="*/ 1283901 h 1283901"/>
                      <a:gd name="connsiteX9" fmla="*/ 597668 w 2114396"/>
                      <a:gd name="connsiteY9" fmla="*/ 1283901 h 1283901"/>
                      <a:gd name="connsiteX10" fmla="*/ 0 w 2114396"/>
                      <a:gd name="connsiteY10" fmla="*/ 1283901 h 1283901"/>
                      <a:gd name="connsiteX11" fmla="*/ 219895 w 2114396"/>
                      <a:gd name="connsiteY11" fmla="*/ 950087 h 1283901"/>
                      <a:gd name="connsiteX12" fmla="*/ 422878 w 2114396"/>
                      <a:gd name="connsiteY12" fmla="*/ 641950 h 1283901"/>
                      <a:gd name="connsiteX13" fmla="*/ 211439 w 2114396"/>
                      <a:gd name="connsiteY13" fmla="*/ 320975 h 1283901"/>
                      <a:gd name="connsiteX14" fmla="*/ 0 w 2114396"/>
                      <a:gd name="connsiteY14" fmla="*/ 0 h 128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14396" h="1283901" fill="none" extrusionOk="0">
                        <a:moveTo>
                          <a:pt x="0" y="0"/>
                        </a:moveTo>
                        <a:cubicBezTo>
                          <a:pt x="178445" y="-121356"/>
                          <a:pt x="396314" y="68562"/>
                          <a:pt x="597668" y="0"/>
                        </a:cubicBezTo>
                        <a:cubicBezTo>
                          <a:pt x="680625" y="50540"/>
                          <a:pt x="1061553" y="105842"/>
                          <a:pt x="1110762" y="0"/>
                        </a:cubicBezTo>
                        <a:cubicBezTo>
                          <a:pt x="1252295" y="28711"/>
                          <a:pt x="1624845" y="-28893"/>
                          <a:pt x="1691516" y="0"/>
                        </a:cubicBezTo>
                        <a:cubicBezTo>
                          <a:pt x="1774331" y="144336"/>
                          <a:pt x="1756474" y="194740"/>
                          <a:pt x="1894499" y="308136"/>
                        </a:cubicBezTo>
                        <a:cubicBezTo>
                          <a:pt x="2003374" y="467540"/>
                          <a:pt x="1976801" y="541438"/>
                          <a:pt x="2114396" y="641950"/>
                        </a:cubicBezTo>
                        <a:cubicBezTo>
                          <a:pt x="2067635" y="689620"/>
                          <a:pt x="1862929" y="848057"/>
                          <a:pt x="1911412" y="950087"/>
                        </a:cubicBezTo>
                        <a:cubicBezTo>
                          <a:pt x="1917108" y="1097637"/>
                          <a:pt x="1738670" y="1225319"/>
                          <a:pt x="1691516" y="1283901"/>
                        </a:cubicBezTo>
                        <a:cubicBezTo>
                          <a:pt x="1468606" y="1395148"/>
                          <a:pt x="1251375" y="1232011"/>
                          <a:pt x="1178423" y="1283901"/>
                        </a:cubicBezTo>
                        <a:cubicBezTo>
                          <a:pt x="1185804" y="1325325"/>
                          <a:pt x="760531" y="1119890"/>
                          <a:pt x="597668" y="1283901"/>
                        </a:cubicBezTo>
                        <a:cubicBezTo>
                          <a:pt x="542603" y="1364659"/>
                          <a:pt x="142494" y="1262669"/>
                          <a:pt x="0" y="1283901"/>
                        </a:cubicBezTo>
                        <a:cubicBezTo>
                          <a:pt x="28031" y="1240747"/>
                          <a:pt x="154175" y="1024084"/>
                          <a:pt x="219895" y="950087"/>
                        </a:cubicBezTo>
                        <a:cubicBezTo>
                          <a:pt x="320408" y="761759"/>
                          <a:pt x="381015" y="732473"/>
                          <a:pt x="422878" y="641950"/>
                        </a:cubicBezTo>
                        <a:cubicBezTo>
                          <a:pt x="255448" y="469695"/>
                          <a:pt x="351516" y="378232"/>
                          <a:pt x="211439" y="320975"/>
                        </a:cubicBezTo>
                        <a:cubicBezTo>
                          <a:pt x="86686" y="234875"/>
                          <a:pt x="139689" y="161893"/>
                          <a:pt x="0" y="0"/>
                        </a:cubicBezTo>
                        <a:close/>
                      </a:path>
                      <a:path w="2114396" h="1283901" stroke="0" extrusionOk="0">
                        <a:moveTo>
                          <a:pt x="0" y="0"/>
                        </a:moveTo>
                        <a:cubicBezTo>
                          <a:pt x="313351" y="-47117"/>
                          <a:pt x="263501" y="121176"/>
                          <a:pt x="546923" y="0"/>
                        </a:cubicBezTo>
                        <a:cubicBezTo>
                          <a:pt x="848582" y="-19790"/>
                          <a:pt x="869684" y="-26361"/>
                          <a:pt x="1060016" y="0"/>
                        </a:cubicBezTo>
                        <a:cubicBezTo>
                          <a:pt x="1299097" y="995"/>
                          <a:pt x="1611110" y="101298"/>
                          <a:pt x="1691516" y="0"/>
                        </a:cubicBezTo>
                        <a:cubicBezTo>
                          <a:pt x="1844630" y="147000"/>
                          <a:pt x="1841019" y="297780"/>
                          <a:pt x="1898727" y="314555"/>
                        </a:cubicBezTo>
                        <a:cubicBezTo>
                          <a:pt x="1992992" y="397213"/>
                          <a:pt x="1945215" y="460840"/>
                          <a:pt x="2114396" y="641950"/>
                        </a:cubicBezTo>
                        <a:cubicBezTo>
                          <a:pt x="2042533" y="785421"/>
                          <a:pt x="2011529" y="816392"/>
                          <a:pt x="1911412" y="950087"/>
                        </a:cubicBezTo>
                        <a:cubicBezTo>
                          <a:pt x="1951608" y="996097"/>
                          <a:pt x="1698491" y="1051349"/>
                          <a:pt x="1691516" y="1283901"/>
                        </a:cubicBezTo>
                        <a:cubicBezTo>
                          <a:pt x="1402623" y="1325031"/>
                          <a:pt x="1251568" y="1324051"/>
                          <a:pt x="1093847" y="1283901"/>
                        </a:cubicBezTo>
                        <a:cubicBezTo>
                          <a:pt x="883692" y="1264603"/>
                          <a:pt x="715622" y="1159341"/>
                          <a:pt x="496178" y="1283901"/>
                        </a:cubicBezTo>
                        <a:cubicBezTo>
                          <a:pt x="413759" y="1418657"/>
                          <a:pt x="318642" y="1263327"/>
                          <a:pt x="0" y="1283901"/>
                        </a:cubicBezTo>
                        <a:cubicBezTo>
                          <a:pt x="-26703" y="1172727"/>
                          <a:pt x="154538" y="1019733"/>
                          <a:pt x="207209" y="969343"/>
                        </a:cubicBezTo>
                        <a:cubicBezTo>
                          <a:pt x="266277" y="775742"/>
                          <a:pt x="388594" y="756338"/>
                          <a:pt x="422878" y="641950"/>
                        </a:cubicBezTo>
                        <a:cubicBezTo>
                          <a:pt x="248020" y="527489"/>
                          <a:pt x="366205" y="323351"/>
                          <a:pt x="211439" y="320975"/>
                        </a:cubicBezTo>
                        <a:cubicBezTo>
                          <a:pt x="146636" y="210428"/>
                          <a:pt x="204216" y="125572"/>
                          <a:pt x="0" y="0"/>
                        </a:cubicBezTo>
                        <a:close/>
                      </a:path>
                      <a:path w="2114396" h="1283901" fill="none" stroke="0" extrusionOk="0">
                        <a:moveTo>
                          <a:pt x="0" y="0"/>
                        </a:moveTo>
                        <a:cubicBezTo>
                          <a:pt x="179987" y="-82736"/>
                          <a:pt x="457087" y="-43494"/>
                          <a:pt x="597668" y="0"/>
                        </a:cubicBezTo>
                        <a:cubicBezTo>
                          <a:pt x="717523" y="74547"/>
                          <a:pt x="902072" y="-24202"/>
                          <a:pt x="1110762" y="0"/>
                        </a:cubicBezTo>
                        <a:cubicBezTo>
                          <a:pt x="1340251" y="46579"/>
                          <a:pt x="1505962" y="49580"/>
                          <a:pt x="1691516" y="0"/>
                        </a:cubicBezTo>
                        <a:cubicBezTo>
                          <a:pt x="1726274" y="142316"/>
                          <a:pt x="1813141" y="176718"/>
                          <a:pt x="1894499" y="308136"/>
                        </a:cubicBezTo>
                        <a:cubicBezTo>
                          <a:pt x="1942977" y="443610"/>
                          <a:pt x="2032665" y="543771"/>
                          <a:pt x="2114396" y="641950"/>
                        </a:cubicBezTo>
                        <a:cubicBezTo>
                          <a:pt x="2017771" y="706856"/>
                          <a:pt x="1988361" y="880030"/>
                          <a:pt x="1911412" y="950087"/>
                        </a:cubicBezTo>
                        <a:cubicBezTo>
                          <a:pt x="1816754" y="1007356"/>
                          <a:pt x="1697306" y="1203113"/>
                          <a:pt x="1691516" y="1283901"/>
                        </a:cubicBezTo>
                        <a:cubicBezTo>
                          <a:pt x="1483239" y="1284661"/>
                          <a:pt x="1304161" y="1197624"/>
                          <a:pt x="1178423" y="1283901"/>
                        </a:cubicBezTo>
                        <a:cubicBezTo>
                          <a:pt x="987191" y="1361681"/>
                          <a:pt x="767771" y="1359573"/>
                          <a:pt x="597668" y="1283901"/>
                        </a:cubicBezTo>
                        <a:cubicBezTo>
                          <a:pt x="352806" y="1346940"/>
                          <a:pt x="302374" y="1270075"/>
                          <a:pt x="0" y="1283901"/>
                        </a:cubicBezTo>
                        <a:cubicBezTo>
                          <a:pt x="4935" y="1173481"/>
                          <a:pt x="192483" y="1061153"/>
                          <a:pt x="219895" y="950087"/>
                        </a:cubicBezTo>
                        <a:cubicBezTo>
                          <a:pt x="284480" y="765322"/>
                          <a:pt x="381314" y="730027"/>
                          <a:pt x="422878" y="641950"/>
                        </a:cubicBezTo>
                        <a:cubicBezTo>
                          <a:pt x="347692" y="467204"/>
                          <a:pt x="331501" y="393944"/>
                          <a:pt x="211439" y="320975"/>
                        </a:cubicBezTo>
                        <a:cubicBezTo>
                          <a:pt x="108137" y="276522"/>
                          <a:pt x="180528" y="81949"/>
                          <a:pt x="0" y="0"/>
                        </a:cubicBezTo>
                        <a:close/>
                      </a:path>
                      <a:path w="2114396" h="1283901" fill="none" stroke="0" extrusionOk="0">
                        <a:moveTo>
                          <a:pt x="0" y="0"/>
                        </a:moveTo>
                        <a:cubicBezTo>
                          <a:pt x="197547" y="-45344"/>
                          <a:pt x="439853" y="-1224"/>
                          <a:pt x="597668" y="0"/>
                        </a:cubicBezTo>
                        <a:cubicBezTo>
                          <a:pt x="682782" y="15972"/>
                          <a:pt x="1001062" y="82350"/>
                          <a:pt x="1110762" y="0"/>
                        </a:cubicBezTo>
                        <a:cubicBezTo>
                          <a:pt x="1224512" y="25324"/>
                          <a:pt x="1611853" y="-10875"/>
                          <a:pt x="1691516" y="0"/>
                        </a:cubicBezTo>
                        <a:cubicBezTo>
                          <a:pt x="1785908" y="93763"/>
                          <a:pt x="1838166" y="212218"/>
                          <a:pt x="1894499" y="308136"/>
                        </a:cubicBezTo>
                        <a:cubicBezTo>
                          <a:pt x="2013939" y="410939"/>
                          <a:pt x="2035590" y="508475"/>
                          <a:pt x="2114396" y="641950"/>
                        </a:cubicBezTo>
                        <a:cubicBezTo>
                          <a:pt x="2081951" y="723673"/>
                          <a:pt x="1921388" y="899509"/>
                          <a:pt x="1911412" y="950087"/>
                        </a:cubicBezTo>
                        <a:cubicBezTo>
                          <a:pt x="1821327" y="1021502"/>
                          <a:pt x="1787623" y="1197272"/>
                          <a:pt x="1691516" y="1283901"/>
                        </a:cubicBezTo>
                        <a:cubicBezTo>
                          <a:pt x="1503910" y="1291983"/>
                          <a:pt x="1334689" y="1247562"/>
                          <a:pt x="1178423" y="1283901"/>
                        </a:cubicBezTo>
                        <a:cubicBezTo>
                          <a:pt x="1100313" y="1342756"/>
                          <a:pt x="854307" y="1273185"/>
                          <a:pt x="597668" y="1283901"/>
                        </a:cubicBezTo>
                        <a:cubicBezTo>
                          <a:pt x="551584" y="1237224"/>
                          <a:pt x="294655" y="1168465"/>
                          <a:pt x="0" y="1283901"/>
                        </a:cubicBezTo>
                        <a:cubicBezTo>
                          <a:pt x="79211" y="1208343"/>
                          <a:pt x="220080" y="1062596"/>
                          <a:pt x="219895" y="950087"/>
                        </a:cubicBezTo>
                        <a:cubicBezTo>
                          <a:pt x="298878" y="807188"/>
                          <a:pt x="363438" y="737218"/>
                          <a:pt x="422878" y="641950"/>
                        </a:cubicBezTo>
                        <a:cubicBezTo>
                          <a:pt x="275610" y="459847"/>
                          <a:pt x="314676" y="432159"/>
                          <a:pt x="211439" y="320975"/>
                        </a:cubicBezTo>
                        <a:cubicBezTo>
                          <a:pt x="67721" y="216272"/>
                          <a:pt x="118890" y="101113"/>
                          <a:pt x="0" y="0"/>
                        </a:cubicBezTo>
                        <a:close/>
                      </a:path>
                      <a:path w="2114396" h="1283901" fill="none" stroke="0" extrusionOk="0">
                        <a:moveTo>
                          <a:pt x="0" y="0"/>
                        </a:moveTo>
                        <a:cubicBezTo>
                          <a:pt x="112781" y="-86694"/>
                          <a:pt x="417109" y="58165"/>
                          <a:pt x="597668" y="0"/>
                        </a:cubicBezTo>
                        <a:cubicBezTo>
                          <a:pt x="745135" y="27025"/>
                          <a:pt x="993822" y="66952"/>
                          <a:pt x="1110762" y="0"/>
                        </a:cubicBezTo>
                        <a:cubicBezTo>
                          <a:pt x="1263684" y="6377"/>
                          <a:pt x="1603933" y="32842"/>
                          <a:pt x="1691516" y="0"/>
                        </a:cubicBezTo>
                        <a:cubicBezTo>
                          <a:pt x="1768322" y="149651"/>
                          <a:pt x="1793058" y="191220"/>
                          <a:pt x="1894499" y="308136"/>
                        </a:cubicBezTo>
                        <a:cubicBezTo>
                          <a:pt x="1991680" y="433757"/>
                          <a:pt x="2004192" y="506237"/>
                          <a:pt x="2114396" y="641950"/>
                        </a:cubicBezTo>
                        <a:cubicBezTo>
                          <a:pt x="2041421" y="726039"/>
                          <a:pt x="1908539" y="881618"/>
                          <a:pt x="1911412" y="950087"/>
                        </a:cubicBezTo>
                        <a:cubicBezTo>
                          <a:pt x="1881341" y="1031231"/>
                          <a:pt x="1737085" y="1215293"/>
                          <a:pt x="1691516" y="1283901"/>
                        </a:cubicBezTo>
                        <a:cubicBezTo>
                          <a:pt x="1500258" y="1368745"/>
                          <a:pt x="1258722" y="1265012"/>
                          <a:pt x="1178423" y="1283901"/>
                        </a:cubicBezTo>
                        <a:cubicBezTo>
                          <a:pt x="1078144" y="1321703"/>
                          <a:pt x="785967" y="1234746"/>
                          <a:pt x="597668" y="1283901"/>
                        </a:cubicBezTo>
                        <a:cubicBezTo>
                          <a:pt x="520584" y="1324246"/>
                          <a:pt x="203974" y="1251910"/>
                          <a:pt x="0" y="1283901"/>
                        </a:cubicBezTo>
                        <a:cubicBezTo>
                          <a:pt x="48917" y="1242287"/>
                          <a:pt x="196347" y="1101663"/>
                          <a:pt x="219895" y="950087"/>
                        </a:cubicBezTo>
                        <a:cubicBezTo>
                          <a:pt x="275397" y="785592"/>
                          <a:pt x="372096" y="768533"/>
                          <a:pt x="422878" y="641950"/>
                        </a:cubicBezTo>
                        <a:cubicBezTo>
                          <a:pt x="277286" y="486928"/>
                          <a:pt x="310135" y="403043"/>
                          <a:pt x="211439" y="320975"/>
                        </a:cubicBezTo>
                        <a:cubicBezTo>
                          <a:pt x="73789" y="223167"/>
                          <a:pt x="124223" y="143454"/>
                          <a:pt x="0" y="0"/>
                        </a:cubicBezTo>
                        <a:close/>
                      </a:path>
                      <a:path w="2114396" h="1283901" fill="none" stroke="0" extrusionOk="0">
                        <a:moveTo>
                          <a:pt x="0" y="0"/>
                        </a:moveTo>
                        <a:cubicBezTo>
                          <a:pt x="135382" y="-95229"/>
                          <a:pt x="386258" y="65994"/>
                          <a:pt x="597668" y="0"/>
                        </a:cubicBezTo>
                        <a:cubicBezTo>
                          <a:pt x="695007" y="33937"/>
                          <a:pt x="1011561" y="89252"/>
                          <a:pt x="1110762" y="0"/>
                        </a:cubicBezTo>
                        <a:cubicBezTo>
                          <a:pt x="1239771" y="17252"/>
                          <a:pt x="1600184" y="3510"/>
                          <a:pt x="1691516" y="0"/>
                        </a:cubicBezTo>
                        <a:cubicBezTo>
                          <a:pt x="1772218" y="140973"/>
                          <a:pt x="1767898" y="195498"/>
                          <a:pt x="1894499" y="308136"/>
                        </a:cubicBezTo>
                        <a:cubicBezTo>
                          <a:pt x="2019674" y="457983"/>
                          <a:pt x="1991535" y="516644"/>
                          <a:pt x="2114396" y="641950"/>
                        </a:cubicBezTo>
                        <a:cubicBezTo>
                          <a:pt x="2056374" y="702756"/>
                          <a:pt x="1871594" y="868577"/>
                          <a:pt x="1911412" y="950087"/>
                        </a:cubicBezTo>
                        <a:cubicBezTo>
                          <a:pt x="1896829" y="1075166"/>
                          <a:pt x="1737841" y="1220126"/>
                          <a:pt x="1691516" y="1283901"/>
                        </a:cubicBezTo>
                        <a:cubicBezTo>
                          <a:pt x="1489806" y="1381685"/>
                          <a:pt x="1266911" y="1247619"/>
                          <a:pt x="1178423" y="1283901"/>
                        </a:cubicBezTo>
                        <a:cubicBezTo>
                          <a:pt x="1163842" y="1320630"/>
                          <a:pt x="784230" y="1187794"/>
                          <a:pt x="597668" y="1283901"/>
                        </a:cubicBezTo>
                        <a:cubicBezTo>
                          <a:pt x="532737" y="1373339"/>
                          <a:pt x="158866" y="1264386"/>
                          <a:pt x="0" y="1283901"/>
                        </a:cubicBezTo>
                        <a:cubicBezTo>
                          <a:pt x="45085" y="1237449"/>
                          <a:pt x="172529" y="1053187"/>
                          <a:pt x="219895" y="950087"/>
                        </a:cubicBezTo>
                        <a:cubicBezTo>
                          <a:pt x="309739" y="768943"/>
                          <a:pt x="381287" y="725548"/>
                          <a:pt x="422878" y="641950"/>
                        </a:cubicBezTo>
                        <a:cubicBezTo>
                          <a:pt x="259052" y="478150"/>
                          <a:pt x="336686" y="389248"/>
                          <a:pt x="211439" y="320975"/>
                        </a:cubicBezTo>
                        <a:cubicBezTo>
                          <a:pt x="73929" y="231459"/>
                          <a:pt x="134489" y="149753"/>
                          <a:pt x="0" y="0"/>
                        </a:cubicBezTo>
                        <a:close/>
                      </a:path>
                    </a:pathLst>
                  </a:custGeom>
                  <ask:type>
                    <ask:lineSketchScribble/>
                  </ask:type>
                </ask:lineSketchStyleProps>
              </a:ext>
            </a:extLs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0584" tIns="41339" rIns="397906" bIns="41339" numCol="1" spcCol="1270" anchor="ctr" anchorCtr="0">
            <a:noAutofit/>
          </a:bodyPr>
          <a:lstStyle/>
          <a:p>
            <a:pPr marL="0" lvl="0" indent="0" algn="ctr" defTabSz="1377950">
              <a:lnSpc>
                <a:spcPct val="150000"/>
              </a:lnSpc>
              <a:spcBef>
                <a:spcPct val="0"/>
              </a:spcBef>
              <a:spcAft>
                <a:spcPct val="35000"/>
              </a:spcAft>
              <a:buNone/>
            </a:pPr>
            <a:r>
              <a:rPr lang="en-US" sz="1200" err="1">
                <a:solidFill>
                  <a:schemeClr val="tx1"/>
                </a:solidFill>
                <a:latin typeface="Arial" panose="020B0604020202020204" pitchFamily="34" charset="0"/>
                <a:cs typeface="Arial" panose="020B0604020202020204" pitchFamily="34" charset="0"/>
              </a:rPr>
              <a:t>Xác</a:t>
            </a:r>
            <a:r>
              <a:rPr lang="en-US" sz="1200">
                <a:solidFill>
                  <a:schemeClr val="tx1"/>
                </a:solidFill>
                <a:latin typeface="Arial" panose="020B0604020202020204" pitchFamily="34" charset="0"/>
                <a:cs typeface="Arial" panose="020B0604020202020204" pitchFamily="34" charset="0"/>
              </a:rPr>
              <a:t> </a:t>
            </a:r>
            <a:r>
              <a:rPr lang="en-US" sz="1200" err="1">
                <a:solidFill>
                  <a:schemeClr val="tx1"/>
                </a:solidFill>
                <a:latin typeface="Arial" panose="020B0604020202020204" pitchFamily="34" charset="0"/>
                <a:cs typeface="Arial" panose="020B0604020202020204" pitchFamily="34" charset="0"/>
              </a:rPr>
              <a:t>định</a:t>
            </a:r>
            <a:r>
              <a:rPr lang="en-US" sz="1200">
                <a:solidFill>
                  <a:schemeClr val="tx1"/>
                </a:solidFill>
                <a:latin typeface="Arial" panose="020B0604020202020204" pitchFamily="34" charset="0"/>
                <a:cs typeface="Arial" panose="020B0604020202020204" pitchFamily="34" charset="0"/>
              </a:rPr>
              <a:t> </a:t>
            </a:r>
            <a:r>
              <a:rPr lang="en-US" sz="1200" err="1">
                <a:solidFill>
                  <a:schemeClr val="tx1"/>
                </a:solidFill>
                <a:latin typeface="Arial" panose="020B0604020202020204" pitchFamily="34" charset="0"/>
                <a:cs typeface="Arial" panose="020B0604020202020204" pitchFamily="34" charset="0"/>
              </a:rPr>
              <a:t>vị</a:t>
            </a:r>
            <a:r>
              <a:rPr lang="en-US" sz="1200">
                <a:solidFill>
                  <a:schemeClr val="tx1"/>
                </a:solidFill>
                <a:latin typeface="Arial" panose="020B0604020202020204" pitchFamily="34" charset="0"/>
                <a:cs typeface="Arial" panose="020B0604020202020204" pitchFamily="34" charset="0"/>
              </a:rPr>
              <a:t> </a:t>
            </a:r>
            <a:r>
              <a:rPr lang="en-US" sz="1200" err="1">
                <a:solidFill>
                  <a:schemeClr val="tx1"/>
                </a:solidFill>
                <a:latin typeface="Arial" panose="020B0604020202020204" pitchFamily="34" charset="0"/>
                <a:cs typeface="Arial" panose="020B0604020202020204" pitchFamily="34" charset="0"/>
              </a:rPr>
              <a:t>trí</a:t>
            </a:r>
            <a:r>
              <a:rPr lang="en-US" sz="1200">
                <a:solidFill>
                  <a:schemeClr val="tx1"/>
                </a:solidFill>
                <a:latin typeface="Arial" panose="020B0604020202020204" pitchFamily="34" charset="0"/>
                <a:cs typeface="Arial" panose="020B0604020202020204" pitchFamily="34" charset="0"/>
              </a:rPr>
              <a:t> </a:t>
            </a:r>
            <a:r>
              <a:rPr lang="en-US" sz="1200" err="1">
                <a:solidFill>
                  <a:schemeClr val="tx1"/>
                </a:solidFill>
                <a:latin typeface="Arial" panose="020B0604020202020204" pitchFamily="34" charset="0"/>
                <a:cs typeface="Arial" panose="020B0604020202020204" pitchFamily="34" charset="0"/>
              </a:rPr>
              <a:t>của</a:t>
            </a:r>
            <a:r>
              <a:rPr lang="en-US" sz="1200">
                <a:solidFill>
                  <a:schemeClr val="tx1"/>
                </a:solidFill>
                <a:latin typeface="Arial" panose="020B0604020202020204" pitchFamily="34" charset="0"/>
                <a:cs typeface="Arial" panose="020B0604020202020204" pitchFamily="34" charset="0"/>
              </a:rPr>
              <a:t> term </a:t>
            </a:r>
            <a:r>
              <a:rPr lang="en-US" sz="1200" err="1">
                <a:solidFill>
                  <a:schemeClr val="tx1"/>
                </a:solidFill>
                <a:latin typeface="Arial" panose="020B0604020202020204" pitchFamily="34" charset="0"/>
                <a:cs typeface="Arial" panose="020B0604020202020204" pitchFamily="34" charset="0"/>
              </a:rPr>
              <a:t>trong</a:t>
            </a:r>
            <a:r>
              <a:rPr lang="en-US" sz="1200">
                <a:solidFill>
                  <a:schemeClr val="tx1"/>
                </a:solidFill>
                <a:latin typeface="Arial" panose="020B0604020202020204" pitchFamily="34" charset="0"/>
                <a:cs typeface="Arial" panose="020B0604020202020204" pitchFamily="34" charset="0"/>
              </a:rPr>
              <a:t> dictionary</a:t>
            </a:r>
            <a:endParaRPr lang="en-US" sz="1200" kern="1200">
              <a:solidFill>
                <a:schemeClr val="tx1"/>
              </a:solidFill>
              <a:latin typeface="Arial" panose="020B0604020202020204" pitchFamily="34" charset="0"/>
              <a:cs typeface="Arial" panose="020B0604020202020204" pitchFamily="34" charset="0"/>
            </a:endParaRPr>
          </a:p>
        </p:txBody>
      </p:sp>
      <p:sp>
        <p:nvSpPr>
          <p:cNvPr id="5" name="Freeform 28">
            <a:extLst>
              <a:ext uri="{FF2B5EF4-FFF2-40B4-BE49-F238E27FC236}">
                <a16:creationId xmlns:a16="http://schemas.microsoft.com/office/drawing/2014/main" id="{7E4D1F80-76B6-E71A-0E87-638C6588B695}"/>
              </a:ext>
            </a:extLst>
          </p:cNvPr>
          <p:cNvSpPr/>
          <p:nvPr/>
        </p:nvSpPr>
        <p:spPr>
          <a:xfrm>
            <a:off x="4135266" y="1813301"/>
            <a:ext cx="1737468" cy="1283901"/>
          </a:xfrm>
          <a:custGeom>
            <a:avLst/>
            <a:gdLst>
              <a:gd name="connsiteX0" fmla="*/ 0 w 1737468"/>
              <a:gd name="connsiteY0" fmla="*/ 0 h 1283901"/>
              <a:gd name="connsiteX1" fmla="*/ 491124 w 1737468"/>
              <a:gd name="connsiteY1" fmla="*/ 0 h 1283901"/>
              <a:gd name="connsiteX2" fmla="*/ 912749 w 1737468"/>
              <a:gd name="connsiteY2" fmla="*/ 0 h 1283901"/>
              <a:gd name="connsiteX3" fmla="*/ 1389974 w 1737468"/>
              <a:gd name="connsiteY3" fmla="*/ 0 h 1283901"/>
              <a:gd name="connsiteX4" fmla="*/ 1556771 w 1737468"/>
              <a:gd name="connsiteY4" fmla="*/ 308136 h 1283901"/>
              <a:gd name="connsiteX5" fmla="*/ 1737467 w 1737468"/>
              <a:gd name="connsiteY5" fmla="*/ 641950 h 1283901"/>
              <a:gd name="connsiteX6" fmla="*/ 1570670 w 1737468"/>
              <a:gd name="connsiteY6" fmla="*/ 950087 h 1283901"/>
              <a:gd name="connsiteX7" fmla="*/ 1389974 w 1737468"/>
              <a:gd name="connsiteY7" fmla="*/ 1283901 h 1283901"/>
              <a:gd name="connsiteX8" fmla="*/ 968348 w 1737468"/>
              <a:gd name="connsiteY8" fmla="*/ 1283901 h 1283901"/>
              <a:gd name="connsiteX9" fmla="*/ 491124 w 1737468"/>
              <a:gd name="connsiteY9" fmla="*/ 1283901 h 1283901"/>
              <a:gd name="connsiteX10" fmla="*/ 0 w 1737468"/>
              <a:gd name="connsiteY10" fmla="*/ 1283901 h 1283901"/>
              <a:gd name="connsiteX11" fmla="*/ 180695 w 1737468"/>
              <a:gd name="connsiteY11" fmla="*/ 950087 h 1283901"/>
              <a:gd name="connsiteX12" fmla="*/ 347492 w 1737468"/>
              <a:gd name="connsiteY12" fmla="*/ 641950 h 1283901"/>
              <a:gd name="connsiteX13" fmla="*/ 173746 w 1737468"/>
              <a:gd name="connsiteY13" fmla="*/ 320975 h 1283901"/>
              <a:gd name="connsiteX14" fmla="*/ 0 w 1737468"/>
              <a:gd name="connsiteY14" fmla="*/ 0 h 1283901"/>
              <a:gd name="connsiteX0" fmla="*/ 0 w 1737468"/>
              <a:gd name="connsiteY0" fmla="*/ 0 h 1283901"/>
              <a:gd name="connsiteX1" fmla="*/ 449425 w 1737468"/>
              <a:gd name="connsiteY1" fmla="*/ 0 h 1283901"/>
              <a:gd name="connsiteX2" fmla="*/ 871050 w 1737468"/>
              <a:gd name="connsiteY2" fmla="*/ 0 h 1283901"/>
              <a:gd name="connsiteX3" fmla="*/ 1389974 w 1737468"/>
              <a:gd name="connsiteY3" fmla="*/ 0 h 1283901"/>
              <a:gd name="connsiteX4" fmla="*/ 1560246 w 1737468"/>
              <a:gd name="connsiteY4" fmla="*/ 314555 h 1283901"/>
              <a:gd name="connsiteX5" fmla="*/ 1737467 w 1737468"/>
              <a:gd name="connsiteY5" fmla="*/ 641950 h 1283901"/>
              <a:gd name="connsiteX6" fmla="*/ 1570670 w 1737468"/>
              <a:gd name="connsiteY6" fmla="*/ 950087 h 1283901"/>
              <a:gd name="connsiteX7" fmla="*/ 1389974 w 1737468"/>
              <a:gd name="connsiteY7" fmla="*/ 1283901 h 1283901"/>
              <a:gd name="connsiteX8" fmla="*/ 898849 w 1737468"/>
              <a:gd name="connsiteY8" fmla="*/ 1283901 h 1283901"/>
              <a:gd name="connsiteX9" fmla="*/ 407726 w 1737468"/>
              <a:gd name="connsiteY9" fmla="*/ 1283901 h 1283901"/>
              <a:gd name="connsiteX10" fmla="*/ 0 w 1737468"/>
              <a:gd name="connsiteY10" fmla="*/ 1283901 h 1283901"/>
              <a:gd name="connsiteX11" fmla="*/ 170271 w 1737468"/>
              <a:gd name="connsiteY11" fmla="*/ 969343 h 1283901"/>
              <a:gd name="connsiteX12" fmla="*/ 347492 w 1737468"/>
              <a:gd name="connsiteY12" fmla="*/ 641950 h 1283901"/>
              <a:gd name="connsiteX13" fmla="*/ 173746 w 1737468"/>
              <a:gd name="connsiteY13" fmla="*/ 320975 h 1283901"/>
              <a:gd name="connsiteX14" fmla="*/ 0 w 1737468"/>
              <a:gd name="connsiteY14" fmla="*/ 0 h 1283901"/>
              <a:gd name="connsiteX0" fmla="*/ 0 w 1737468"/>
              <a:gd name="connsiteY0" fmla="*/ 0 h 1283901"/>
              <a:gd name="connsiteX1" fmla="*/ 491124 w 1737468"/>
              <a:gd name="connsiteY1" fmla="*/ 0 h 1283901"/>
              <a:gd name="connsiteX2" fmla="*/ 912749 w 1737468"/>
              <a:gd name="connsiteY2" fmla="*/ 0 h 1283901"/>
              <a:gd name="connsiteX3" fmla="*/ 1389974 w 1737468"/>
              <a:gd name="connsiteY3" fmla="*/ 0 h 1283901"/>
              <a:gd name="connsiteX4" fmla="*/ 1556771 w 1737468"/>
              <a:gd name="connsiteY4" fmla="*/ 308136 h 1283901"/>
              <a:gd name="connsiteX5" fmla="*/ 1737467 w 1737468"/>
              <a:gd name="connsiteY5" fmla="*/ 641950 h 1283901"/>
              <a:gd name="connsiteX6" fmla="*/ 1570670 w 1737468"/>
              <a:gd name="connsiteY6" fmla="*/ 950087 h 1283901"/>
              <a:gd name="connsiteX7" fmla="*/ 1389974 w 1737468"/>
              <a:gd name="connsiteY7" fmla="*/ 1283901 h 1283901"/>
              <a:gd name="connsiteX8" fmla="*/ 968348 w 1737468"/>
              <a:gd name="connsiteY8" fmla="*/ 1283901 h 1283901"/>
              <a:gd name="connsiteX9" fmla="*/ 491124 w 1737468"/>
              <a:gd name="connsiteY9" fmla="*/ 1283901 h 1283901"/>
              <a:gd name="connsiteX10" fmla="*/ 0 w 1737468"/>
              <a:gd name="connsiteY10" fmla="*/ 1283901 h 1283901"/>
              <a:gd name="connsiteX11" fmla="*/ 180695 w 1737468"/>
              <a:gd name="connsiteY11" fmla="*/ 950087 h 1283901"/>
              <a:gd name="connsiteX12" fmla="*/ 347492 w 1737468"/>
              <a:gd name="connsiteY12" fmla="*/ 641950 h 1283901"/>
              <a:gd name="connsiteX13" fmla="*/ 173746 w 1737468"/>
              <a:gd name="connsiteY13" fmla="*/ 320975 h 1283901"/>
              <a:gd name="connsiteX14" fmla="*/ 0 w 1737468"/>
              <a:gd name="connsiteY14" fmla="*/ 0 h 1283901"/>
              <a:gd name="connsiteX0" fmla="*/ 0 w 1737468"/>
              <a:gd name="connsiteY0" fmla="*/ 0 h 1283901"/>
              <a:gd name="connsiteX1" fmla="*/ 491124 w 1737468"/>
              <a:gd name="connsiteY1" fmla="*/ 0 h 1283901"/>
              <a:gd name="connsiteX2" fmla="*/ 912749 w 1737468"/>
              <a:gd name="connsiteY2" fmla="*/ 0 h 1283901"/>
              <a:gd name="connsiteX3" fmla="*/ 1389974 w 1737468"/>
              <a:gd name="connsiteY3" fmla="*/ 0 h 1283901"/>
              <a:gd name="connsiteX4" fmla="*/ 1556771 w 1737468"/>
              <a:gd name="connsiteY4" fmla="*/ 308136 h 1283901"/>
              <a:gd name="connsiteX5" fmla="*/ 1737467 w 1737468"/>
              <a:gd name="connsiteY5" fmla="*/ 641950 h 1283901"/>
              <a:gd name="connsiteX6" fmla="*/ 1570670 w 1737468"/>
              <a:gd name="connsiteY6" fmla="*/ 950087 h 1283901"/>
              <a:gd name="connsiteX7" fmla="*/ 1389974 w 1737468"/>
              <a:gd name="connsiteY7" fmla="*/ 1283901 h 1283901"/>
              <a:gd name="connsiteX8" fmla="*/ 968348 w 1737468"/>
              <a:gd name="connsiteY8" fmla="*/ 1283901 h 1283901"/>
              <a:gd name="connsiteX9" fmla="*/ 491124 w 1737468"/>
              <a:gd name="connsiteY9" fmla="*/ 1283901 h 1283901"/>
              <a:gd name="connsiteX10" fmla="*/ 0 w 1737468"/>
              <a:gd name="connsiteY10" fmla="*/ 1283901 h 1283901"/>
              <a:gd name="connsiteX11" fmla="*/ 180695 w 1737468"/>
              <a:gd name="connsiteY11" fmla="*/ 950087 h 1283901"/>
              <a:gd name="connsiteX12" fmla="*/ 347492 w 1737468"/>
              <a:gd name="connsiteY12" fmla="*/ 641950 h 1283901"/>
              <a:gd name="connsiteX13" fmla="*/ 173746 w 1737468"/>
              <a:gd name="connsiteY13" fmla="*/ 320975 h 1283901"/>
              <a:gd name="connsiteX14" fmla="*/ 0 w 1737468"/>
              <a:gd name="connsiteY14" fmla="*/ 0 h 1283901"/>
              <a:gd name="connsiteX0" fmla="*/ 0 w 1737468"/>
              <a:gd name="connsiteY0" fmla="*/ 0 h 1283901"/>
              <a:gd name="connsiteX1" fmla="*/ 491124 w 1737468"/>
              <a:gd name="connsiteY1" fmla="*/ 0 h 1283901"/>
              <a:gd name="connsiteX2" fmla="*/ 912749 w 1737468"/>
              <a:gd name="connsiteY2" fmla="*/ 0 h 1283901"/>
              <a:gd name="connsiteX3" fmla="*/ 1389974 w 1737468"/>
              <a:gd name="connsiteY3" fmla="*/ 0 h 1283901"/>
              <a:gd name="connsiteX4" fmla="*/ 1556771 w 1737468"/>
              <a:gd name="connsiteY4" fmla="*/ 308136 h 1283901"/>
              <a:gd name="connsiteX5" fmla="*/ 1737467 w 1737468"/>
              <a:gd name="connsiteY5" fmla="*/ 641950 h 1283901"/>
              <a:gd name="connsiteX6" fmla="*/ 1570670 w 1737468"/>
              <a:gd name="connsiteY6" fmla="*/ 950087 h 1283901"/>
              <a:gd name="connsiteX7" fmla="*/ 1389974 w 1737468"/>
              <a:gd name="connsiteY7" fmla="*/ 1283901 h 1283901"/>
              <a:gd name="connsiteX8" fmla="*/ 968348 w 1737468"/>
              <a:gd name="connsiteY8" fmla="*/ 1283901 h 1283901"/>
              <a:gd name="connsiteX9" fmla="*/ 491124 w 1737468"/>
              <a:gd name="connsiteY9" fmla="*/ 1283901 h 1283901"/>
              <a:gd name="connsiteX10" fmla="*/ 0 w 1737468"/>
              <a:gd name="connsiteY10" fmla="*/ 1283901 h 1283901"/>
              <a:gd name="connsiteX11" fmla="*/ 180695 w 1737468"/>
              <a:gd name="connsiteY11" fmla="*/ 950087 h 1283901"/>
              <a:gd name="connsiteX12" fmla="*/ 347492 w 1737468"/>
              <a:gd name="connsiteY12" fmla="*/ 641950 h 1283901"/>
              <a:gd name="connsiteX13" fmla="*/ 173746 w 1737468"/>
              <a:gd name="connsiteY13" fmla="*/ 320975 h 1283901"/>
              <a:gd name="connsiteX14" fmla="*/ 0 w 1737468"/>
              <a:gd name="connsiteY14" fmla="*/ 0 h 1283901"/>
              <a:gd name="connsiteX0" fmla="*/ 0 w 1737468"/>
              <a:gd name="connsiteY0" fmla="*/ 0 h 1283901"/>
              <a:gd name="connsiteX1" fmla="*/ 491124 w 1737468"/>
              <a:gd name="connsiteY1" fmla="*/ 0 h 1283901"/>
              <a:gd name="connsiteX2" fmla="*/ 912749 w 1737468"/>
              <a:gd name="connsiteY2" fmla="*/ 0 h 1283901"/>
              <a:gd name="connsiteX3" fmla="*/ 1389974 w 1737468"/>
              <a:gd name="connsiteY3" fmla="*/ 0 h 1283901"/>
              <a:gd name="connsiteX4" fmla="*/ 1556771 w 1737468"/>
              <a:gd name="connsiteY4" fmla="*/ 308136 h 1283901"/>
              <a:gd name="connsiteX5" fmla="*/ 1737467 w 1737468"/>
              <a:gd name="connsiteY5" fmla="*/ 641950 h 1283901"/>
              <a:gd name="connsiteX6" fmla="*/ 1570670 w 1737468"/>
              <a:gd name="connsiteY6" fmla="*/ 950087 h 1283901"/>
              <a:gd name="connsiteX7" fmla="*/ 1389974 w 1737468"/>
              <a:gd name="connsiteY7" fmla="*/ 1283901 h 1283901"/>
              <a:gd name="connsiteX8" fmla="*/ 968348 w 1737468"/>
              <a:gd name="connsiteY8" fmla="*/ 1283901 h 1283901"/>
              <a:gd name="connsiteX9" fmla="*/ 491124 w 1737468"/>
              <a:gd name="connsiteY9" fmla="*/ 1283901 h 1283901"/>
              <a:gd name="connsiteX10" fmla="*/ 0 w 1737468"/>
              <a:gd name="connsiteY10" fmla="*/ 1283901 h 1283901"/>
              <a:gd name="connsiteX11" fmla="*/ 180695 w 1737468"/>
              <a:gd name="connsiteY11" fmla="*/ 950087 h 1283901"/>
              <a:gd name="connsiteX12" fmla="*/ 347492 w 1737468"/>
              <a:gd name="connsiteY12" fmla="*/ 641950 h 1283901"/>
              <a:gd name="connsiteX13" fmla="*/ 173746 w 1737468"/>
              <a:gd name="connsiteY13" fmla="*/ 320975 h 1283901"/>
              <a:gd name="connsiteX14" fmla="*/ 0 w 1737468"/>
              <a:gd name="connsiteY14" fmla="*/ 0 h 128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7468" h="1283901" fill="none" extrusionOk="0">
                <a:moveTo>
                  <a:pt x="0" y="0"/>
                </a:moveTo>
                <a:cubicBezTo>
                  <a:pt x="149721" y="-150270"/>
                  <a:pt x="297806" y="79748"/>
                  <a:pt x="491124" y="0"/>
                </a:cubicBezTo>
                <a:cubicBezTo>
                  <a:pt x="547615" y="61637"/>
                  <a:pt x="835456" y="68396"/>
                  <a:pt x="912749" y="0"/>
                </a:cubicBezTo>
                <a:cubicBezTo>
                  <a:pt x="1028211" y="42184"/>
                  <a:pt x="1326522" y="-19105"/>
                  <a:pt x="1389974" y="0"/>
                </a:cubicBezTo>
                <a:cubicBezTo>
                  <a:pt x="1447025" y="161272"/>
                  <a:pt x="1443734" y="194413"/>
                  <a:pt x="1556771" y="308136"/>
                </a:cubicBezTo>
                <a:cubicBezTo>
                  <a:pt x="1657125" y="486274"/>
                  <a:pt x="1610434" y="546105"/>
                  <a:pt x="1737467" y="641950"/>
                </a:cubicBezTo>
                <a:cubicBezTo>
                  <a:pt x="1706524" y="647966"/>
                  <a:pt x="1547113" y="849587"/>
                  <a:pt x="1570670" y="950087"/>
                </a:cubicBezTo>
                <a:cubicBezTo>
                  <a:pt x="1563560" y="1080237"/>
                  <a:pt x="1420255" y="1248621"/>
                  <a:pt x="1389974" y="1283901"/>
                </a:cubicBezTo>
                <a:cubicBezTo>
                  <a:pt x="1201783" y="1397479"/>
                  <a:pt x="1028014" y="1237472"/>
                  <a:pt x="968348" y="1283901"/>
                </a:cubicBezTo>
                <a:cubicBezTo>
                  <a:pt x="973890" y="1320871"/>
                  <a:pt x="625691" y="1154767"/>
                  <a:pt x="491124" y="1283901"/>
                </a:cubicBezTo>
                <a:cubicBezTo>
                  <a:pt x="470407" y="1374068"/>
                  <a:pt x="110725" y="1260101"/>
                  <a:pt x="0" y="1283901"/>
                </a:cubicBezTo>
                <a:cubicBezTo>
                  <a:pt x="29344" y="1210135"/>
                  <a:pt x="110197" y="977826"/>
                  <a:pt x="180695" y="950087"/>
                </a:cubicBezTo>
                <a:cubicBezTo>
                  <a:pt x="265383" y="765242"/>
                  <a:pt x="335432" y="696122"/>
                  <a:pt x="347492" y="641950"/>
                </a:cubicBezTo>
                <a:cubicBezTo>
                  <a:pt x="180964" y="461044"/>
                  <a:pt x="273206" y="400405"/>
                  <a:pt x="173746" y="320975"/>
                </a:cubicBezTo>
                <a:cubicBezTo>
                  <a:pt x="64400" y="237070"/>
                  <a:pt x="127909" y="195994"/>
                  <a:pt x="0" y="0"/>
                </a:cubicBezTo>
                <a:close/>
              </a:path>
              <a:path w="1737468" h="1283901" stroke="0" extrusionOk="0">
                <a:moveTo>
                  <a:pt x="0" y="0"/>
                </a:moveTo>
                <a:cubicBezTo>
                  <a:pt x="265952" y="-47274"/>
                  <a:pt x="214345" y="118180"/>
                  <a:pt x="449425" y="0"/>
                </a:cubicBezTo>
                <a:cubicBezTo>
                  <a:pt x="700497" y="-19812"/>
                  <a:pt x="712700" y="-31521"/>
                  <a:pt x="871050" y="0"/>
                </a:cubicBezTo>
                <a:cubicBezTo>
                  <a:pt x="1126275" y="2773"/>
                  <a:pt x="1337944" y="109394"/>
                  <a:pt x="1389974" y="0"/>
                </a:cubicBezTo>
                <a:cubicBezTo>
                  <a:pt x="1537676" y="166807"/>
                  <a:pt x="1515202" y="298110"/>
                  <a:pt x="1560246" y="314555"/>
                </a:cubicBezTo>
                <a:cubicBezTo>
                  <a:pt x="1669655" y="428651"/>
                  <a:pt x="1589703" y="454401"/>
                  <a:pt x="1737467" y="641950"/>
                </a:cubicBezTo>
                <a:cubicBezTo>
                  <a:pt x="1670257" y="790508"/>
                  <a:pt x="1669878" y="819433"/>
                  <a:pt x="1570670" y="950087"/>
                </a:cubicBezTo>
                <a:cubicBezTo>
                  <a:pt x="1583766" y="1029630"/>
                  <a:pt x="1394223" y="1061469"/>
                  <a:pt x="1389974" y="1283901"/>
                </a:cubicBezTo>
                <a:cubicBezTo>
                  <a:pt x="1146573" y="1324506"/>
                  <a:pt x="1030435" y="1345107"/>
                  <a:pt x="898849" y="1283901"/>
                </a:cubicBezTo>
                <a:cubicBezTo>
                  <a:pt x="694563" y="1236939"/>
                  <a:pt x="627071" y="1124931"/>
                  <a:pt x="407726" y="1283901"/>
                </a:cubicBezTo>
                <a:cubicBezTo>
                  <a:pt x="388438" y="1468881"/>
                  <a:pt x="258937" y="1260652"/>
                  <a:pt x="0" y="1283901"/>
                </a:cubicBezTo>
                <a:cubicBezTo>
                  <a:pt x="-22337" y="1170071"/>
                  <a:pt x="126690" y="1016786"/>
                  <a:pt x="170271" y="969343"/>
                </a:cubicBezTo>
                <a:cubicBezTo>
                  <a:pt x="222303" y="748665"/>
                  <a:pt x="333865" y="715503"/>
                  <a:pt x="347492" y="641950"/>
                </a:cubicBezTo>
                <a:cubicBezTo>
                  <a:pt x="156699" y="530700"/>
                  <a:pt x="300051" y="334293"/>
                  <a:pt x="173746" y="320975"/>
                </a:cubicBezTo>
                <a:cubicBezTo>
                  <a:pt x="142905" y="194326"/>
                  <a:pt x="142917" y="128340"/>
                  <a:pt x="0" y="0"/>
                </a:cubicBezTo>
                <a:close/>
              </a:path>
              <a:path w="1737468" h="1283901" fill="none" stroke="0" extrusionOk="0">
                <a:moveTo>
                  <a:pt x="0" y="0"/>
                </a:moveTo>
                <a:cubicBezTo>
                  <a:pt x="163512" y="-118429"/>
                  <a:pt x="385468" y="-60170"/>
                  <a:pt x="491124" y="0"/>
                </a:cubicBezTo>
                <a:cubicBezTo>
                  <a:pt x="589003" y="50864"/>
                  <a:pt x="709960" y="-20942"/>
                  <a:pt x="912749" y="0"/>
                </a:cubicBezTo>
                <a:cubicBezTo>
                  <a:pt x="1087753" y="22538"/>
                  <a:pt x="1210873" y="61766"/>
                  <a:pt x="1389974" y="0"/>
                </a:cubicBezTo>
                <a:cubicBezTo>
                  <a:pt x="1428146" y="134356"/>
                  <a:pt x="1488396" y="153695"/>
                  <a:pt x="1556771" y="308136"/>
                </a:cubicBezTo>
                <a:cubicBezTo>
                  <a:pt x="1571104" y="447357"/>
                  <a:pt x="1666879" y="579978"/>
                  <a:pt x="1737467" y="641950"/>
                </a:cubicBezTo>
                <a:cubicBezTo>
                  <a:pt x="1621055" y="672299"/>
                  <a:pt x="1670478" y="880041"/>
                  <a:pt x="1570670" y="950087"/>
                </a:cubicBezTo>
                <a:cubicBezTo>
                  <a:pt x="1460322" y="1019479"/>
                  <a:pt x="1376881" y="1217983"/>
                  <a:pt x="1389974" y="1283901"/>
                </a:cubicBezTo>
                <a:cubicBezTo>
                  <a:pt x="1216690" y="1283175"/>
                  <a:pt x="1071406" y="1231695"/>
                  <a:pt x="968348" y="1283901"/>
                </a:cubicBezTo>
                <a:cubicBezTo>
                  <a:pt x="812642" y="1380700"/>
                  <a:pt x="604444" y="1352667"/>
                  <a:pt x="491124" y="1283901"/>
                </a:cubicBezTo>
                <a:cubicBezTo>
                  <a:pt x="282044" y="1348648"/>
                  <a:pt x="265775" y="1313859"/>
                  <a:pt x="0" y="1283901"/>
                </a:cubicBezTo>
                <a:cubicBezTo>
                  <a:pt x="-3583" y="1152515"/>
                  <a:pt x="155807" y="1048760"/>
                  <a:pt x="180695" y="950087"/>
                </a:cubicBezTo>
                <a:cubicBezTo>
                  <a:pt x="248331" y="748160"/>
                  <a:pt x="337091" y="708719"/>
                  <a:pt x="347492" y="641950"/>
                </a:cubicBezTo>
                <a:cubicBezTo>
                  <a:pt x="280943" y="473042"/>
                  <a:pt x="270966" y="389557"/>
                  <a:pt x="173746" y="320975"/>
                </a:cubicBezTo>
                <a:cubicBezTo>
                  <a:pt x="93625" y="281319"/>
                  <a:pt x="166142" y="61442"/>
                  <a:pt x="0" y="0"/>
                </a:cubicBezTo>
                <a:close/>
              </a:path>
              <a:path w="1737468" h="1283901" fill="none" stroke="0" extrusionOk="0">
                <a:moveTo>
                  <a:pt x="0" y="0"/>
                </a:moveTo>
                <a:cubicBezTo>
                  <a:pt x="158049" y="-46361"/>
                  <a:pt x="335498" y="-28797"/>
                  <a:pt x="491124" y="0"/>
                </a:cubicBezTo>
                <a:cubicBezTo>
                  <a:pt x="529627" y="-4635"/>
                  <a:pt x="831898" y="118671"/>
                  <a:pt x="912749" y="0"/>
                </a:cubicBezTo>
                <a:cubicBezTo>
                  <a:pt x="1004618" y="30289"/>
                  <a:pt x="1324155" y="16621"/>
                  <a:pt x="1389974" y="0"/>
                </a:cubicBezTo>
                <a:cubicBezTo>
                  <a:pt x="1464502" y="92278"/>
                  <a:pt x="1523290" y="211438"/>
                  <a:pt x="1556771" y="308136"/>
                </a:cubicBezTo>
                <a:cubicBezTo>
                  <a:pt x="1670226" y="420969"/>
                  <a:pt x="1686430" y="506064"/>
                  <a:pt x="1737467" y="641950"/>
                </a:cubicBezTo>
                <a:cubicBezTo>
                  <a:pt x="1735798" y="709889"/>
                  <a:pt x="1589248" y="898148"/>
                  <a:pt x="1570670" y="950087"/>
                </a:cubicBezTo>
                <a:cubicBezTo>
                  <a:pt x="1507467" y="1018066"/>
                  <a:pt x="1473464" y="1198005"/>
                  <a:pt x="1389974" y="1283901"/>
                </a:cubicBezTo>
                <a:cubicBezTo>
                  <a:pt x="1242491" y="1295765"/>
                  <a:pt x="1102671" y="1246630"/>
                  <a:pt x="968348" y="1283901"/>
                </a:cubicBezTo>
                <a:cubicBezTo>
                  <a:pt x="902260" y="1348804"/>
                  <a:pt x="702767" y="1273490"/>
                  <a:pt x="491124" y="1283901"/>
                </a:cubicBezTo>
                <a:cubicBezTo>
                  <a:pt x="458265" y="1296638"/>
                  <a:pt x="237089" y="1252010"/>
                  <a:pt x="0" y="1283901"/>
                </a:cubicBezTo>
                <a:cubicBezTo>
                  <a:pt x="133501" y="1219454"/>
                  <a:pt x="176849" y="1072590"/>
                  <a:pt x="180695" y="950087"/>
                </a:cubicBezTo>
                <a:cubicBezTo>
                  <a:pt x="285647" y="796560"/>
                  <a:pt x="314679" y="683602"/>
                  <a:pt x="347492" y="641950"/>
                </a:cubicBezTo>
                <a:cubicBezTo>
                  <a:pt x="227265" y="453038"/>
                  <a:pt x="246087" y="440494"/>
                  <a:pt x="173746" y="320975"/>
                </a:cubicBezTo>
                <a:cubicBezTo>
                  <a:pt x="-13851" y="201782"/>
                  <a:pt x="99361" y="61163"/>
                  <a:pt x="0" y="0"/>
                </a:cubicBezTo>
                <a:close/>
              </a:path>
              <a:path w="1737468" h="1283901" fill="none" stroke="0" extrusionOk="0">
                <a:moveTo>
                  <a:pt x="0" y="0"/>
                </a:moveTo>
                <a:cubicBezTo>
                  <a:pt x="106972" y="-88982"/>
                  <a:pt x="312489" y="81944"/>
                  <a:pt x="491124" y="0"/>
                </a:cubicBezTo>
                <a:cubicBezTo>
                  <a:pt x="617571" y="10929"/>
                  <a:pt x="817362" y="38498"/>
                  <a:pt x="912749" y="0"/>
                </a:cubicBezTo>
                <a:cubicBezTo>
                  <a:pt x="1045494" y="12543"/>
                  <a:pt x="1322111" y="31276"/>
                  <a:pt x="1389974" y="0"/>
                </a:cubicBezTo>
                <a:cubicBezTo>
                  <a:pt x="1447942" y="160734"/>
                  <a:pt x="1484518" y="193892"/>
                  <a:pt x="1556771" y="308136"/>
                </a:cubicBezTo>
                <a:cubicBezTo>
                  <a:pt x="1633600" y="456111"/>
                  <a:pt x="1647103" y="506488"/>
                  <a:pt x="1737467" y="641950"/>
                </a:cubicBezTo>
                <a:cubicBezTo>
                  <a:pt x="1691157" y="707004"/>
                  <a:pt x="1565081" y="875098"/>
                  <a:pt x="1570670" y="950087"/>
                </a:cubicBezTo>
                <a:cubicBezTo>
                  <a:pt x="1536884" y="1045883"/>
                  <a:pt x="1430685" y="1216761"/>
                  <a:pt x="1389974" y="1283901"/>
                </a:cubicBezTo>
                <a:cubicBezTo>
                  <a:pt x="1254750" y="1361381"/>
                  <a:pt x="1029706" y="1282471"/>
                  <a:pt x="968348" y="1283901"/>
                </a:cubicBezTo>
                <a:cubicBezTo>
                  <a:pt x="865960" y="1341416"/>
                  <a:pt x="726061" y="1256739"/>
                  <a:pt x="491124" y="1283901"/>
                </a:cubicBezTo>
                <a:cubicBezTo>
                  <a:pt x="528332" y="1355420"/>
                  <a:pt x="166000" y="1212809"/>
                  <a:pt x="0" y="1283901"/>
                </a:cubicBezTo>
                <a:cubicBezTo>
                  <a:pt x="27243" y="1217074"/>
                  <a:pt x="155440" y="1073530"/>
                  <a:pt x="180695" y="950087"/>
                </a:cubicBezTo>
                <a:cubicBezTo>
                  <a:pt x="228392" y="774973"/>
                  <a:pt x="320221" y="747810"/>
                  <a:pt x="347492" y="641950"/>
                </a:cubicBezTo>
                <a:cubicBezTo>
                  <a:pt x="199247" y="486877"/>
                  <a:pt x="243710" y="440462"/>
                  <a:pt x="173746" y="320975"/>
                </a:cubicBezTo>
                <a:cubicBezTo>
                  <a:pt x="43308" y="219773"/>
                  <a:pt x="86332" y="165483"/>
                  <a:pt x="0" y="0"/>
                </a:cubicBezTo>
                <a:close/>
              </a:path>
              <a:path w="1737468" h="1283901" fill="none" stroke="0" extrusionOk="0">
                <a:moveTo>
                  <a:pt x="0" y="0"/>
                </a:moveTo>
                <a:cubicBezTo>
                  <a:pt x="136863" y="-129247"/>
                  <a:pt x="323223" y="59273"/>
                  <a:pt x="491124" y="0"/>
                </a:cubicBezTo>
                <a:cubicBezTo>
                  <a:pt x="586098" y="31485"/>
                  <a:pt x="809203" y="58400"/>
                  <a:pt x="912749" y="0"/>
                </a:cubicBezTo>
                <a:cubicBezTo>
                  <a:pt x="1027593" y="18704"/>
                  <a:pt x="1306082" y="16755"/>
                  <a:pt x="1389974" y="0"/>
                </a:cubicBezTo>
                <a:cubicBezTo>
                  <a:pt x="1453762" y="161615"/>
                  <a:pt x="1463574" y="189412"/>
                  <a:pt x="1556771" y="308136"/>
                </a:cubicBezTo>
                <a:cubicBezTo>
                  <a:pt x="1655741" y="483257"/>
                  <a:pt x="1637778" y="529064"/>
                  <a:pt x="1737467" y="641950"/>
                </a:cubicBezTo>
                <a:cubicBezTo>
                  <a:pt x="1698990" y="661185"/>
                  <a:pt x="1572617" y="844276"/>
                  <a:pt x="1570670" y="950087"/>
                </a:cubicBezTo>
                <a:cubicBezTo>
                  <a:pt x="1548164" y="1059746"/>
                  <a:pt x="1421416" y="1242906"/>
                  <a:pt x="1389974" y="1283901"/>
                </a:cubicBezTo>
                <a:cubicBezTo>
                  <a:pt x="1226123" y="1380853"/>
                  <a:pt x="1056292" y="1257094"/>
                  <a:pt x="968348" y="1283901"/>
                </a:cubicBezTo>
                <a:cubicBezTo>
                  <a:pt x="930555" y="1307049"/>
                  <a:pt x="651462" y="1205168"/>
                  <a:pt x="491124" y="1283901"/>
                </a:cubicBezTo>
                <a:cubicBezTo>
                  <a:pt x="473359" y="1332020"/>
                  <a:pt x="172136" y="1313569"/>
                  <a:pt x="0" y="1283901"/>
                </a:cubicBezTo>
                <a:cubicBezTo>
                  <a:pt x="50311" y="1189099"/>
                  <a:pt x="145745" y="1017469"/>
                  <a:pt x="180695" y="950087"/>
                </a:cubicBezTo>
                <a:cubicBezTo>
                  <a:pt x="258827" y="763264"/>
                  <a:pt x="309381" y="702635"/>
                  <a:pt x="347492" y="641950"/>
                </a:cubicBezTo>
                <a:cubicBezTo>
                  <a:pt x="223036" y="478065"/>
                  <a:pt x="263266" y="379565"/>
                  <a:pt x="173746" y="320975"/>
                </a:cubicBezTo>
                <a:cubicBezTo>
                  <a:pt x="68322" y="230575"/>
                  <a:pt x="104263" y="169942"/>
                  <a:pt x="0" y="0"/>
                </a:cubicBezTo>
                <a:close/>
              </a:path>
              <a:path w="1737468" h="1283901" fill="none" stroke="0" extrusionOk="0">
                <a:moveTo>
                  <a:pt x="0" y="0"/>
                </a:moveTo>
                <a:cubicBezTo>
                  <a:pt x="136567" y="-114627"/>
                  <a:pt x="270829" y="86043"/>
                  <a:pt x="491124" y="0"/>
                </a:cubicBezTo>
                <a:cubicBezTo>
                  <a:pt x="573980" y="44928"/>
                  <a:pt x="806571" y="56986"/>
                  <a:pt x="912749" y="0"/>
                </a:cubicBezTo>
                <a:cubicBezTo>
                  <a:pt x="1024911" y="30776"/>
                  <a:pt x="1314594" y="-90"/>
                  <a:pt x="1389974" y="0"/>
                </a:cubicBezTo>
                <a:cubicBezTo>
                  <a:pt x="1440453" y="152391"/>
                  <a:pt x="1456381" y="196545"/>
                  <a:pt x="1556771" y="308136"/>
                </a:cubicBezTo>
                <a:cubicBezTo>
                  <a:pt x="1667830" y="483377"/>
                  <a:pt x="1629949" y="523128"/>
                  <a:pt x="1737467" y="641950"/>
                </a:cubicBezTo>
                <a:cubicBezTo>
                  <a:pt x="1702826" y="650811"/>
                  <a:pt x="1541308" y="861579"/>
                  <a:pt x="1570670" y="950087"/>
                </a:cubicBezTo>
                <a:cubicBezTo>
                  <a:pt x="1553206" y="1068924"/>
                  <a:pt x="1414760" y="1255088"/>
                  <a:pt x="1389974" y="1283901"/>
                </a:cubicBezTo>
                <a:cubicBezTo>
                  <a:pt x="1222558" y="1390091"/>
                  <a:pt x="1053778" y="1258338"/>
                  <a:pt x="968348" y="1283901"/>
                </a:cubicBezTo>
                <a:cubicBezTo>
                  <a:pt x="959312" y="1317854"/>
                  <a:pt x="657442" y="1207851"/>
                  <a:pt x="491124" y="1283901"/>
                </a:cubicBezTo>
                <a:cubicBezTo>
                  <a:pt x="475848" y="1391687"/>
                  <a:pt x="160256" y="1288867"/>
                  <a:pt x="0" y="1283901"/>
                </a:cubicBezTo>
                <a:cubicBezTo>
                  <a:pt x="43906" y="1213860"/>
                  <a:pt x="131884" y="1018326"/>
                  <a:pt x="180695" y="950087"/>
                </a:cubicBezTo>
                <a:cubicBezTo>
                  <a:pt x="270814" y="759804"/>
                  <a:pt x="333588" y="693788"/>
                  <a:pt x="347492" y="641950"/>
                </a:cubicBezTo>
                <a:cubicBezTo>
                  <a:pt x="191712" y="467638"/>
                  <a:pt x="263159" y="404059"/>
                  <a:pt x="173746" y="320975"/>
                </a:cubicBezTo>
                <a:cubicBezTo>
                  <a:pt x="66667" y="231215"/>
                  <a:pt x="121033" y="180494"/>
                  <a:pt x="0" y="0"/>
                </a:cubicBezTo>
                <a:close/>
              </a:path>
            </a:pathLst>
          </a:custGeom>
          <a:solidFill>
            <a:srgbClr val="8BD1D9"/>
          </a:solidFill>
          <a:ln>
            <a:prstDash val="solid"/>
            <a:extLst>
              <a:ext uri="{C807C97D-BFC1-408E-A445-0C87EB9F89A2}">
                <ask:lineSketchStyleProps xmlns:ask="http://schemas.microsoft.com/office/drawing/2018/sketchyshapes" sd="1219033472">
                  <a:custGeom>
                    <a:avLst/>
                    <a:gdLst>
                      <a:gd name="connsiteX0" fmla="*/ 0 w 1737468"/>
                      <a:gd name="connsiteY0" fmla="*/ 0 h 1283901"/>
                      <a:gd name="connsiteX1" fmla="*/ 491124 w 1737468"/>
                      <a:gd name="connsiteY1" fmla="*/ 0 h 1283901"/>
                      <a:gd name="connsiteX2" fmla="*/ 912749 w 1737468"/>
                      <a:gd name="connsiteY2" fmla="*/ 0 h 1283901"/>
                      <a:gd name="connsiteX3" fmla="*/ 1389974 w 1737468"/>
                      <a:gd name="connsiteY3" fmla="*/ 0 h 1283901"/>
                      <a:gd name="connsiteX4" fmla="*/ 1556771 w 1737468"/>
                      <a:gd name="connsiteY4" fmla="*/ 308136 h 1283901"/>
                      <a:gd name="connsiteX5" fmla="*/ 1737467 w 1737468"/>
                      <a:gd name="connsiteY5" fmla="*/ 641950 h 1283901"/>
                      <a:gd name="connsiteX6" fmla="*/ 1570670 w 1737468"/>
                      <a:gd name="connsiteY6" fmla="*/ 950087 h 1283901"/>
                      <a:gd name="connsiteX7" fmla="*/ 1389974 w 1737468"/>
                      <a:gd name="connsiteY7" fmla="*/ 1283901 h 1283901"/>
                      <a:gd name="connsiteX8" fmla="*/ 968348 w 1737468"/>
                      <a:gd name="connsiteY8" fmla="*/ 1283901 h 1283901"/>
                      <a:gd name="connsiteX9" fmla="*/ 491124 w 1737468"/>
                      <a:gd name="connsiteY9" fmla="*/ 1283901 h 1283901"/>
                      <a:gd name="connsiteX10" fmla="*/ 0 w 1737468"/>
                      <a:gd name="connsiteY10" fmla="*/ 1283901 h 1283901"/>
                      <a:gd name="connsiteX11" fmla="*/ 180695 w 1737468"/>
                      <a:gd name="connsiteY11" fmla="*/ 950087 h 1283901"/>
                      <a:gd name="connsiteX12" fmla="*/ 347492 w 1737468"/>
                      <a:gd name="connsiteY12" fmla="*/ 641950 h 1283901"/>
                      <a:gd name="connsiteX13" fmla="*/ 173746 w 1737468"/>
                      <a:gd name="connsiteY13" fmla="*/ 320975 h 1283901"/>
                      <a:gd name="connsiteX14" fmla="*/ 0 w 1737468"/>
                      <a:gd name="connsiteY14" fmla="*/ 0 h 1283901"/>
                      <a:gd name="connsiteX0" fmla="*/ 0 w 1737468"/>
                      <a:gd name="connsiteY0" fmla="*/ 0 h 1283901"/>
                      <a:gd name="connsiteX1" fmla="*/ 449425 w 1737468"/>
                      <a:gd name="connsiteY1" fmla="*/ 0 h 1283901"/>
                      <a:gd name="connsiteX2" fmla="*/ 871050 w 1737468"/>
                      <a:gd name="connsiteY2" fmla="*/ 0 h 1283901"/>
                      <a:gd name="connsiteX3" fmla="*/ 1389974 w 1737468"/>
                      <a:gd name="connsiteY3" fmla="*/ 0 h 1283901"/>
                      <a:gd name="connsiteX4" fmla="*/ 1560246 w 1737468"/>
                      <a:gd name="connsiteY4" fmla="*/ 314555 h 1283901"/>
                      <a:gd name="connsiteX5" fmla="*/ 1737467 w 1737468"/>
                      <a:gd name="connsiteY5" fmla="*/ 641950 h 1283901"/>
                      <a:gd name="connsiteX6" fmla="*/ 1570670 w 1737468"/>
                      <a:gd name="connsiteY6" fmla="*/ 950087 h 1283901"/>
                      <a:gd name="connsiteX7" fmla="*/ 1389974 w 1737468"/>
                      <a:gd name="connsiteY7" fmla="*/ 1283901 h 1283901"/>
                      <a:gd name="connsiteX8" fmla="*/ 898849 w 1737468"/>
                      <a:gd name="connsiteY8" fmla="*/ 1283901 h 1283901"/>
                      <a:gd name="connsiteX9" fmla="*/ 407726 w 1737468"/>
                      <a:gd name="connsiteY9" fmla="*/ 1283901 h 1283901"/>
                      <a:gd name="connsiteX10" fmla="*/ 0 w 1737468"/>
                      <a:gd name="connsiteY10" fmla="*/ 1283901 h 1283901"/>
                      <a:gd name="connsiteX11" fmla="*/ 170271 w 1737468"/>
                      <a:gd name="connsiteY11" fmla="*/ 969343 h 1283901"/>
                      <a:gd name="connsiteX12" fmla="*/ 347492 w 1737468"/>
                      <a:gd name="connsiteY12" fmla="*/ 641950 h 1283901"/>
                      <a:gd name="connsiteX13" fmla="*/ 173746 w 1737468"/>
                      <a:gd name="connsiteY13" fmla="*/ 320975 h 1283901"/>
                      <a:gd name="connsiteX14" fmla="*/ 0 w 1737468"/>
                      <a:gd name="connsiteY14" fmla="*/ 0 h 1283901"/>
                      <a:gd name="connsiteX0" fmla="*/ 0 w 1737468"/>
                      <a:gd name="connsiteY0" fmla="*/ 0 h 1283901"/>
                      <a:gd name="connsiteX1" fmla="*/ 491124 w 1737468"/>
                      <a:gd name="connsiteY1" fmla="*/ 0 h 1283901"/>
                      <a:gd name="connsiteX2" fmla="*/ 912749 w 1737468"/>
                      <a:gd name="connsiteY2" fmla="*/ 0 h 1283901"/>
                      <a:gd name="connsiteX3" fmla="*/ 1389974 w 1737468"/>
                      <a:gd name="connsiteY3" fmla="*/ 0 h 1283901"/>
                      <a:gd name="connsiteX4" fmla="*/ 1556771 w 1737468"/>
                      <a:gd name="connsiteY4" fmla="*/ 308136 h 1283901"/>
                      <a:gd name="connsiteX5" fmla="*/ 1737467 w 1737468"/>
                      <a:gd name="connsiteY5" fmla="*/ 641950 h 1283901"/>
                      <a:gd name="connsiteX6" fmla="*/ 1570670 w 1737468"/>
                      <a:gd name="connsiteY6" fmla="*/ 950087 h 1283901"/>
                      <a:gd name="connsiteX7" fmla="*/ 1389974 w 1737468"/>
                      <a:gd name="connsiteY7" fmla="*/ 1283901 h 1283901"/>
                      <a:gd name="connsiteX8" fmla="*/ 968348 w 1737468"/>
                      <a:gd name="connsiteY8" fmla="*/ 1283901 h 1283901"/>
                      <a:gd name="connsiteX9" fmla="*/ 491124 w 1737468"/>
                      <a:gd name="connsiteY9" fmla="*/ 1283901 h 1283901"/>
                      <a:gd name="connsiteX10" fmla="*/ 0 w 1737468"/>
                      <a:gd name="connsiteY10" fmla="*/ 1283901 h 1283901"/>
                      <a:gd name="connsiteX11" fmla="*/ 180695 w 1737468"/>
                      <a:gd name="connsiteY11" fmla="*/ 950087 h 1283901"/>
                      <a:gd name="connsiteX12" fmla="*/ 347492 w 1737468"/>
                      <a:gd name="connsiteY12" fmla="*/ 641950 h 1283901"/>
                      <a:gd name="connsiteX13" fmla="*/ 173746 w 1737468"/>
                      <a:gd name="connsiteY13" fmla="*/ 320975 h 1283901"/>
                      <a:gd name="connsiteX14" fmla="*/ 0 w 1737468"/>
                      <a:gd name="connsiteY14" fmla="*/ 0 h 1283901"/>
                      <a:gd name="connsiteX0" fmla="*/ 0 w 1737468"/>
                      <a:gd name="connsiteY0" fmla="*/ 0 h 1283901"/>
                      <a:gd name="connsiteX1" fmla="*/ 491124 w 1737468"/>
                      <a:gd name="connsiteY1" fmla="*/ 0 h 1283901"/>
                      <a:gd name="connsiteX2" fmla="*/ 912749 w 1737468"/>
                      <a:gd name="connsiteY2" fmla="*/ 0 h 1283901"/>
                      <a:gd name="connsiteX3" fmla="*/ 1389974 w 1737468"/>
                      <a:gd name="connsiteY3" fmla="*/ 0 h 1283901"/>
                      <a:gd name="connsiteX4" fmla="*/ 1556771 w 1737468"/>
                      <a:gd name="connsiteY4" fmla="*/ 308136 h 1283901"/>
                      <a:gd name="connsiteX5" fmla="*/ 1737467 w 1737468"/>
                      <a:gd name="connsiteY5" fmla="*/ 641950 h 1283901"/>
                      <a:gd name="connsiteX6" fmla="*/ 1570670 w 1737468"/>
                      <a:gd name="connsiteY6" fmla="*/ 950087 h 1283901"/>
                      <a:gd name="connsiteX7" fmla="*/ 1389974 w 1737468"/>
                      <a:gd name="connsiteY7" fmla="*/ 1283901 h 1283901"/>
                      <a:gd name="connsiteX8" fmla="*/ 968348 w 1737468"/>
                      <a:gd name="connsiteY8" fmla="*/ 1283901 h 1283901"/>
                      <a:gd name="connsiteX9" fmla="*/ 491124 w 1737468"/>
                      <a:gd name="connsiteY9" fmla="*/ 1283901 h 1283901"/>
                      <a:gd name="connsiteX10" fmla="*/ 0 w 1737468"/>
                      <a:gd name="connsiteY10" fmla="*/ 1283901 h 1283901"/>
                      <a:gd name="connsiteX11" fmla="*/ 180695 w 1737468"/>
                      <a:gd name="connsiteY11" fmla="*/ 950087 h 1283901"/>
                      <a:gd name="connsiteX12" fmla="*/ 347492 w 1737468"/>
                      <a:gd name="connsiteY12" fmla="*/ 641950 h 1283901"/>
                      <a:gd name="connsiteX13" fmla="*/ 173746 w 1737468"/>
                      <a:gd name="connsiteY13" fmla="*/ 320975 h 1283901"/>
                      <a:gd name="connsiteX14" fmla="*/ 0 w 1737468"/>
                      <a:gd name="connsiteY14" fmla="*/ 0 h 1283901"/>
                      <a:gd name="connsiteX0" fmla="*/ 0 w 1737468"/>
                      <a:gd name="connsiteY0" fmla="*/ 0 h 1283901"/>
                      <a:gd name="connsiteX1" fmla="*/ 491124 w 1737468"/>
                      <a:gd name="connsiteY1" fmla="*/ 0 h 1283901"/>
                      <a:gd name="connsiteX2" fmla="*/ 912749 w 1737468"/>
                      <a:gd name="connsiteY2" fmla="*/ 0 h 1283901"/>
                      <a:gd name="connsiteX3" fmla="*/ 1389974 w 1737468"/>
                      <a:gd name="connsiteY3" fmla="*/ 0 h 1283901"/>
                      <a:gd name="connsiteX4" fmla="*/ 1556771 w 1737468"/>
                      <a:gd name="connsiteY4" fmla="*/ 308136 h 1283901"/>
                      <a:gd name="connsiteX5" fmla="*/ 1737467 w 1737468"/>
                      <a:gd name="connsiteY5" fmla="*/ 641950 h 1283901"/>
                      <a:gd name="connsiteX6" fmla="*/ 1570670 w 1737468"/>
                      <a:gd name="connsiteY6" fmla="*/ 950087 h 1283901"/>
                      <a:gd name="connsiteX7" fmla="*/ 1389974 w 1737468"/>
                      <a:gd name="connsiteY7" fmla="*/ 1283901 h 1283901"/>
                      <a:gd name="connsiteX8" fmla="*/ 968348 w 1737468"/>
                      <a:gd name="connsiteY8" fmla="*/ 1283901 h 1283901"/>
                      <a:gd name="connsiteX9" fmla="*/ 491124 w 1737468"/>
                      <a:gd name="connsiteY9" fmla="*/ 1283901 h 1283901"/>
                      <a:gd name="connsiteX10" fmla="*/ 0 w 1737468"/>
                      <a:gd name="connsiteY10" fmla="*/ 1283901 h 1283901"/>
                      <a:gd name="connsiteX11" fmla="*/ 180695 w 1737468"/>
                      <a:gd name="connsiteY11" fmla="*/ 950087 h 1283901"/>
                      <a:gd name="connsiteX12" fmla="*/ 347492 w 1737468"/>
                      <a:gd name="connsiteY12" fmla="*/ 641950 h 1283901"/>
                      <a:gd name="connsiteX13" fmla="*/ 173746 w 1737468"/>
                      <a:gd name="connsiteY13" fmla="*/ 320975 h 1283901"/>
                      <a:gd name="connsiteX14" fmla="*/ 0 w 1737468"/>
                      <a:gd name="connsiteY14" fmla="*/ 0 h 128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7468" h="1283901" fill="none" extrusionOk="0">
                        <a:moveTo>
                          <a:pt x="0" y="0"/>
                        </a:moveTo>
                        <a:cubicBezTo>
                          <a:pt x="146627" y="-108422"/>
                          <a:pt x="316166" y="69027"/>
                          <a:pt x="491124" y="0"/>
                        </a:cubicBezTo>
                        <a:cubicBezTo>
                          <a:pt x="558753" y="41722"/>
                          <a:pt x="819546" y="56573"/>
                          <a:pt x="912749" y="0"/>
                        </a:cubicBezTo>
                        <a:cubicBezTo>
                          <a:pt x="1028853" y="26926"/>
                          <a:pt x="1317014" y="-13465"/>
                          <a:pt x="1389974" y="0"/>
                        </a:cubicBezTo>
                        <a:cubicBezTo>
                          <a:pt x="1449501" y="157341"/>
                          <a:pt x="1451097" y="194020"/>
                          <a:pt x="1556771" y="308136"/>
                        </a:cubicBezTo>
                        <a:cubicBezTo>
                          <a:pt x="1654887" y="481842"/>
                          <a:pt x="1621661" y="540184"/>
                          <a:pt x="1737467" y="641950"/>
                        </a:cubicBezTo>
                        <a:cubicBezTo>
                          <a:pt x="1705943" y="651288"/>
                          <a:pt x="1553652" y="849957"/>
                          <a:pt x="1570670" y="950087"/>
                        </a:cubicBezTo>
                        <a:cubicBezTo>
                          <a:pt x="1553483" y="1071562"/>
                          <a:pt x="1420973" y="1246454"/>
                          <a:pt x="1389974" y="1283901"/>
                        </a:cubicBezTo>
                        <a:cubicBezTo>
                          <a:pt x="1209191" y="1382607"/>
                          <a:pt x="1041518" y="1255390"/>
                          <a:pt x="968348" y="1283901"/>
                        </a:cubicBezTo>
                        <a:cubicBezTo>
                          <a:pt x="969539" y="1319508"/>
                          <a:pt x="627051" y="1182997"/>
                          <a:pt x="491124" y="1283901"/>
                        </a:cubicBezTo>
                        <a:cubicBezTo>
                          <a:pt x="459320" y="1367083"/>
                          <a:pt x="156509" y="1250054"/>
                          <a:pt x="0" y="1283901"/>
                        </a:cubicBezTo>
                        <a:cubicBezTo>
                          <a:pt x="33360" y="1197615"/>
                          <a:pt x="117438" y="1000630"/>
                          <a:pt x="180695" y="950087"/>
                        </a:cubicBezTo>
                        <a:cubicBezTo>
                          <a:pt x="259894" y="769365"/>
                          <a:pt x="331723" y="702562"/>
                          <a:pt x="347492" y="641950"/>
                        </a:cubicBezTo>
                        <a:cubicBezTo>
                          <a:pt x="196229" y="466896"/>
                          <a:pt x="266879" y="406626"/>
                          <a:pt x="173746" y="320975"/>
                        </a:cubicBezTo>
                        <a:cubicBezTo>
                          <a:pt x="73924" y="231730"/>
                          <a:pt x="125698" y="190004"/>
                          <a:pt x="0" y="0"/>
                        </a:cubicBezTo>
                        <a:close/>
                      </a:path>
                      <a:path w="1737468" h="1283901" stroke="0" extrusionOk="0">
                        <a:moveTo>
                          <a:pt x="0" y="0"/>
                        </a:moveTo>
                        <a:cubicBezTo>
                          <a:pt x="258173" y="-45730"/>
                          <a:pt x="221700" y="90658"/>
                          <a:pt x="449425" y="0"/>
                        </a:cubicBezTo>
                        <a:cubicBezTo>
                          <a:pt x="696437" y="-20977"/>
                          <a:pt x="713281" y="-29627"/>
                          <a:pt x="871050" y="0"/>
                        </a:cubicBezTo>
                        <a:cubicBezTo>
                          <a:pt x="1098542" y="1891"/>
                          <a:pt x="1324741" y="95713"/>
                          <a:pt x="1389974" y="0"/>
                        </a:cubicBezTo>
                        <a:cubicBezTo>
                          <a:pt x="1536626" y="165802"/>
                          <a:pt x="1513341" y="293561"/>
                          <a:pt x="1560246" y="314555"/>
                        </a:cubicBezTo>
                        <a:cubicBezTo>
                          <a:pt x="1658638" y="417753"/>
                          <a:pt x="1598117" y="465653"/>
                          <a:pt x="1737467" y="641950"/>
                        </a:cubicBezTo>
                        <a:cubicBezTo>
                          <a:pt x="1678604" y="782222"/>
                          <a:pt x="1659855" y="817184"/>
                          <a:pt x="1570670" y="950087"/>
                        </a:cubicBezTo>
                        <a:cubicBezTo>
                          <a:pt x="1563839" y="1050910"/>
                          <a:pt x="1401413" y="1074311"/>
                          <a:pt x="1389974" y="1283901"/>
                        </a:cubicBezTo>
                        <a:cubicBezTo>
                          <a:pt x="1149946" y="1322938"/>
                          <a:pt x="1028538" y="1316651"/>
                          <a:pt x="898849" y="1283901"/>
                        </a:cubicBezTo>
                        <a:cubicBezTo>
                          <a:pt x="726377" y="1273339"/>
                          <a:pt x="620215" y="1132349"/>
                          <a:pt x="407726" y="1283901"/>
                        </a:cubicBezTo>
                        <a:cubicBezTo>
                          <a:pt x="351606" y="1423598"/>
                          <a:pt x="231783" y="1255997"/>
                          <a:pt x="0" y="1283901"/>
                        </a:cubicBezTo>
                        <a:cubicBezTo>
                          <a:pt x="-13102" y="1166692"/>
                          <a:pt x="127306" y="1037943"/>
                          <a:pt x="170271" y="969343"/>
                        </a:cubicBezTo>
                        <a:cubicBezTo>
                          <a:pt x="219525" y="776750"/>
                          <a:pt x="325580" y="739996"/>
                          <a:pt x="347492" y="641950"/>
                        </a:cubicBezTo>
                        <a:cubicBezTo>
                          <a:pt x="176540" y="529151"/>
                          <a:pt x="295481" y="341408"/>
                          <a:pt x="173746" y="320975"/>
                        </a:cubicBezTo>
                        <a:cubicBezTo>
                          <a:pt x="133084" y="202054"/>
                          <a:pt x="131308" y="129241"/>
                          <a:pt x="0" y="0"/>
                        </a:cubicBezTo>
                        <a:close/>
                      </a:path>
                      <a:path w="1737468" h="1283901" fill="none" stroke="0" extrusionOk="0">
                        <a:moveTo>
                          <a:pt x="0" y="0"/>
                        </a:moveTo>
                        <a:cubicBezTo>
                          <a:pt x="157240" y="-94149"/>
                          <a:pt x="377536" y="-30375"/>
                          <a:pt x="491124" y="0"/>
                        </a:cubicBezTo>
                        <a:cubicBezTo>
                          <a:pt x="595726" y="17466"/>
                          <a:pt x="713014" y="-17670"/>
                          <a:pt x="912749" y="0"/>
                        </a:cubicBezTo>
                        <a:cubicBezTo>
                          <a:pt x="1064456" y="3779"/>
                          <a:pt x="1224072" y="58076"/>
                          <a:pt x="1389974" y="0"/>
                        </a:cubicBezTo>
                        <a:cubicBezTo>
                          <a:pt x="1434669" y="132068"/>
                          <a:pt x="1488609" y="164320"/>
                          <a:pt x="1556771" y="308136"/>
                        </a:cubicBezTo>
                        <a:cubicBezTo>
                          <a:pt x="1580385" y="443914"/>
                          <a:pt x="1668359" y="557582"/>
                          <a:pt x="1737467" y="641950"/>
                        </a:cubicBezTo>
                        <a:cubicBezTo>
                          <a:pt x="1642986" y="691521"/>
                          <a:pt x="1658429" y="878948"/>
                          <a:pt x="1570670" y="950087"/>
                        </a:cubicBezTo>
                        <a:cubicBezTo>
                          <a:pt x="1465462" y="1019970"/>
                          <a:pt x="1388120" y="1213060"/>
                          <a:pt x="1389974" y="1283901"/>
                        </a:cubicBezTo>
                        <a:cubicBezTo>
                          <a:pt x="1228549" y="1296988"/>
                          <a:pt x="1070109" y="1248119"/>
                          <a:pt x="968348" y="1283901"/>
                        </a:cubicBezTo>
                        <a:cubicBezTo>
                          <a:pt x="832636" y="1351662"/>
                          <a:pt x="608082" y="1343586"/>
                          <a:pt x="491124" y="1283901"/>
                        </a:cubicBezTo>
                        <a:cubicBezTo>
                          <a:pt x="291868" y="1346288"/>
                          <a:pt x="262483" y="1304831"/>
                          <a:pt x="0" y="1283901"/>
                        </a:cubicBezTo>
                        <a:cubicBezTo>
                          <a:pt x="22999" y="1157128"/>
                          <a:pt x="156829" y="1075221"/>
                          <a:pt x="180695" y="950087"/>
                        </a:cubicBezTo>
                        <a:cubicBezTo>
                          <a:pt x="240963" y="762265"/>
                          <a:pt x="319456" y="727061"/>
                          <a:pt x="347492" y="641950"/>
                        </a:cubicBezTo>
                        <a:cubicBezTo>
                          <a:pt x="275567" y="476744"/>
                          <a:pt x="261054" y="397941"/>
                          <a:pt x="173746" y="320975"/>
                        </a:cubicBezTo>
                        <a:cubicBezTo>
                          <a:pt x="90426" y="263262"/>
                          <a:pt x="141964" y="84078"/>
                          <a:pt x="0" y="0"/>
                        </a:cubicBezTo>
                        <a:close/>
                      </a:path>
                      <a:path w="1737468" h="1283901" fill="none" stroke="0" extrusionOk="0">
                        <a:moveTo>
                          <a:pt x="0" y="0"/>
                        </a:moveTo>
                        <a:cubicBezTo>
                          <a:pt x="142797" y="-47299"/>
                          <a:pt x="338742" y="11408"/>
                          <a:pt x="491124" y="0"/>
                        </a:cubicBezTo>
                        <a:cubicBezTo>
                          <a:pt x="570116" y="-9081"/>
                          <a:pt x="811787" y="94162"/>
                          <a:pt x="912749" y="0"/>
                        </a:cubicBezTo>
                        <a:cubicBezTo>
                          <a:pt x="1009505" y="18381"/>
                          <a:pt x="1321263" y="17637"/>
                          <a:pt x="1389974" y="0"/>
                        </a:cubicBezTo>
                        <a:cubicBezTo>
                          <a:pt x="1458133" y="107560"/>
                          <a:pt x="1497624" y="200109"/>
                          <a:pt x="1556771" y="308136"/>
                        </a:cubicBezTo>
                        <a:cubicBezTo>
                          <a:pt x="1661120" y="435265"/>
                          <a:pt x="1676619" y="509336"/>
                          <a:pt x="1737467" y="641950"/>
                        </a:cubicBezTo>
                        <a:cubicBezTo>
                          <a:pt x="1715083" y="706183"/>
                          <a:pt x="1587889" y="880787"/>
                          <a:pt x="1570670" y="950087"/>
                        </a:cubicBezTo>
                        <a:cubicBezTo>
                          <a:pt x="1514142" y="1020574"/>
                          <a:pt x="1452860" y="1199363"/>
                          <a:pt x="1389974" y="1283901"/>
                        </a:cubicBezTo>
                        <a:cubicBezTo>
                          <a:pt x="1242571" y="1299194"/>
                          <a:pt x="1100153" y="1248456"/>
                          <a:pt x="968348" y="1283901"/>
                        </a:cubicBezTo>
                        <a:cubicBezTo>
                          <a:pt x="893457" y="1331122"/>
                          <a:pt x="690736" y="1273752"/>
                          <a:pt x="491124" y="1283901"/>
                        </a:cubicBezTo>
                        <a:cubicBezTo>
                          <a:pt x="435408" y="1320075"/>
                          <a:pt x="230356" y="1267772"/>
                          <a:pt x="0" y="1283901"/>
                        </a:cubicBezTo>
                        <a:cubicBezTo>
                          <a:pt x="108728" y="1208248"/>
                          <a:pt x="169159" y="1079250"/>
                          <a:pt x="180695" y="950087"/>
                        </a:cubicBezTo>
                        <a:cubicBezTo>
                          <a:pt x="267511" y="790178"/>
                          <a:pt x="312024" y="699372"/>
                          <a:pt x="347492" y="641950"/>
                        </a:cubicBezTo>
                        <a:cubicBezTo>
                          <a:pt x="230087" y="459268"/>
                          <a:pt x="244932" y="431823"/>
                          <a:pt x="173746" y="320975"/>
                        </a:cubicBezTo>
                        <a:cubicBezTo>
                          <a:pt x="21188" y="210172"/>
                          <a:pt x="99768" y="72249"/>
                          <a:pt x="0" y="0"/>
                        </a:cubicBezTo>
                        <a:close/>
                      </a:path>
                      <a:path w="1737468" h="1283901" fill="none" stroke="0" extrusionOk="0">
                        <a:moveTo>
                          <a:pt x="0" y="0"/>
                        </a:moveTo>
                        <a:cubicBezTo>
                          <a:pt x="125382" y="-73016"/>
                          <a:pt x="329912" y="61432"/>
                          <a:pt x="491124" y="0"/>
                        </a:cubicBezTo>
                        <a:cubicBezTo>
                          <a:pt x="612493" y="7885"/>
                          <a:pt x="798797" y="41172"/>
                          <a:pt x="912749" y="0"/>
                        </a:cubicBezTo>
                        <a:cubicBezTo>
                          <a:pt x="1030879" y="6205"/>
                          <a:pt x="1306913" y="21463"/>
                          <a:pt x="1389974" y="0"/>
                        </a:cubicBezTo>
                        <a:cubicBezTo>
                          <a:pt x="1451318" y="150541"/>
                          <a:pt x="1482367" y="195121"/>
                          <a:pt x="1556771" y="308136"/>
                        </a:cubicBezTo>
                        <a:cubicBezTo>
                          <a:pt x="1642079" y="460086"/>
                          <a:pt x="1648245" y="508300"/>
                          <a:pt x="1737467" y="641950"/>
                        </a:cubicBezTo>
                        <a:cubicBezTo>
                          <a:pt x="1692505" y="697064"/>
                          <a:pt x="1560597" y="871370"/>
                          <a:pt x="1570670" y="950087"/>
                        </a:cubicBezTo>
                        <a:cubicBezTo>
                          <a:pt x="1536474" y="1047672"/>
                          <a:pt x="1428622" y="1220477"/>
                          <a:pt x="1389974" y="1283901"/>
                        </a:cubicBezTo>
                        <a:cubicBezTo>
                          <a:pt x="1244546" y="1359033"/>
                          <a:pt x="1037930" y="1277484"/>
                          <a:pt x="968348" y="1283901"/>
                        </a:cubicBezTo>
                        <a:cubicBezTo>
                          <a:pt x="878144" y="1319845"/>
                          <a:pt x="675485" y="1247421"/>
                          <a:pt x="491124" y="1283901"/>
                        </a:cubicBezTo>
                        <a:cubicBezTo>
                          <a:pt x="483274" y="1377090"/>
                          <a:pt x="180668" y="1234225"/>
                          <a:pt x="0" y="1283901"/>
                        </a:cubicBezTo>
                        <a:cubicBezTo>
                          <a:pt x="30863" y="1208239"/>
                          <a:pt x="146759" y="1062546"/>
                          <a:pt x="180695" y="950087"/>
                        </a:cubicBezTo>
                        <a:cubicBezTo>
                          <a:pt x="231721" y="774536"/>
                          <a:pt x="318903" y="731940"/>
                          <a:pt x="347492" y="641950"/>
                        </a:cubicBezTo>
                        <a:cubicBezTo>
                          <a:pt x="207244" y="485468"/>
                          <a:pt x="245367" y="433618"/>
                          <a:pt x="173746" y="320975"/>
                        </a:cubicBezTo>
                        <a:cubicBezTo>
                          <a:pt x="63048" y="224463"/>
                          <a:pt x="92873" y="161785"/>
                          <a:pt x="0" y="0"/>
                        </a:cubicBezTo>
                        <a:close/>
                      </a:path>
                      <a:path w="1737468" h="1283901" fill="none" stroke="0" extrusionOk="0">
                        <a:moveTo>
                          <a:pt x="0" y="0"/>
                        </a:moveTo>
                        <a:cubicBezTo>
                          <a:pt x="122167" y="-79678"/>
                          <a:pt x="326647" y="61288"/>
                          <a:pt x="491124" y="0"/>
                        </a:cubicBezTo>
                        <a:cubicBezTo>
                          <a:pt x="582254" y="14728"/>
                          <a:pt x="806422" y="50744"/>
                          <a:pt x="912749" y="0"/>
                        </a:cubicBezTo>
                        <a:cubicBezTo>
                          <a:pt x="1016369" y="24236"/>
                          <a:pt x="1307372" y="2489"/>
                          <a:pt x="1389974" y="0"/>
                        </a:cubicBezTo>
                        <a:cubicBezTo>
                          <a:pt x="1447024" y="152073"/>
                          <a:pt x="1458752" y="194148"/>
                          <a:pt x="1556771" y="308136"/>
                        </a:cubicBezTo>
                        <a:cubicBezTo>
                          <a:pt x="1660986" y="481369"/>
                          <a:pt x="1633665" y="528210"/>
                          <a:pt x="1737467" y="641950"/>
                        </a:cubicBezTo>
                        <a:cubicBezTo>
                          <a:pt x="1691665" y="656010"/>
                          <a:pt x="1563150" y="852160"/>
                          <a:pt x="1570670" y="950087"/>
                        </a:cubicBezTo>
                        <a:cubicBezTo>
                          <a:pt x="1546576" y="1056038"/>
                          <a:pt x="1418063" y="1242397"/>
                          <a:pt x="1389974" y="1283901"/>
                        </a:cubicBezTo>
                        <a:cubicBezTo>
                          <a:pt x="1219330" y="1376610"/>
                          <a:pt x="1052006" y="1260247"/>
                          <a:pt x="968348" y="1283901"/>
                        </a:cubicBezTo>
                        <a:cubicBezTo>
                          <a:pt x="924096" y="1307390"/>
                          <a:pt x="645807" y="1218658"/>
                          <a:pt x="491124" y="1283901"/>
                        </a:cubicBezTo>
                        <a:cubicBezTo>
                          <a:pt x="433484" y="1354194"/>
                          <a:pt x="169800" y="1280160"/>
                          <a:pt x="0" y="1283901"/>
                        </a:cubicBezTo>
                        <a:cubicBezTo>
                          <a:pt x="38957" y="1190525"/>
                          <a:pt x="135205" y="1034684"/>
                          <a:pt x="180695" y="950087"/>
                        </a:cubicBezTo>
                        <a:cubicBezTo>
                          <a:pt x="259970" y="767349"/>
                          <a:pt x="319912" y="718876"/>
                          <a:pt x="347492" y="641950"/>
                        </a:cubicBezTo>
                        <a:cubicBezTo>
                          <a:pt x="195330" y="477791"/>
                          <a:pt x="245210" y="399196"/>
                          <a:pt x="173746" y="320975"/>
                        </a:cubicBezTo>
                        <a:cubicBezTo>
                          <a:pt x="72809" y="229461"/>
                          <a:pt x="120244" y="175816"/>
                          <a:pt x="0" y="0"/>
                        </a:cubicBezTo>
                        <a:close/>
                      </a:path>
                    </a:pathLst>
                  </a:custGeom>
                  <ask:type>
                    <ask:lineSketchScribble/>
                  </ask:type>
                </ask:lineSketchStyleProps>
              </a:ext>
            </a:extLs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0584" tIns="41339" rIns="397906" bIns="41339" numCol="1" spcCol="1270" anchor="ctr" anchorCtr="0">
            <a:noAutofit/>
          </a:bodyPr>
          <a:lstStyle/>
          <a:p>
            <a:pPr marL="0" lvl="0" indent="0" algn="ctr" defTabSz="1377950">
              <a:lnSpc>
                <a:spcPct val="150000"/>
              </a:lnSpc>
              <a:spcBef>
                <a:spcPct val="0"/>
              </a:spcBef>
              <a:spcAft>
                <a:spcPct val="35000"/>
              </a:spcAft>
              <a:buNone/>
            </a:pPr>
            <a:r>
              <a:rPr lang="en-US" sz="1200" err="1">
                <a:solidFill>
                  <a:schemeClr val="tx1"/>
                </a:solidFill>
                <a:latin typeface="Arial" panose="020B0604020202020204" pitchFamily="34" charset="0"/>
                <a:cs typeface="Arial" panose="020B0604020202020204" pitchFamily="34" charset="0"/>
              </a:rPr>
              <a:t>Tính</a:t>
            </a:r>
            <a:r>
              <a:rPr lang="en-US" sz="1200">
                <a:solidFill>
                  <a:schemeClr val="tx1"/>
                </a:solidFill>
                <a:latin typeface="Arial" panose="020B0604020202020204" pitchFamily="34" charset="0"/>
                <a:cs typeface="Arial" panose="020B0604020202020204" pitchFamily="34" charset="0"/>
              </a:rPr>
              <a:t> </a:t>
            </a:r>
            <a:r>
              <a:rPr lang="en-US" sz="1200" err="1">
                <a:solidFill>
                  <a:schemeClr val="tx1"/>
                </a:solidFill>
                <a:latin typeface="Arial" panose="020B0604020202020204" pitchFamily="34" charset="0"/>
                <a:cs typeface="Arial" panose="020B0604020202020204" pitchFamily="34" charset="0"/>
              </a:rPr>
              <a:t>toán</a:t>
            </a:r>
            <a:r>
              <a:rPr lang="en-US" sz="1200">
                <a:solidFill>
                  <a:schemeClr val="tx1"/>
                </a:solidFill>
                <a:latin typeface="Arial" panose="020B0604020202020204" pitchFamily="34" charset="0"/>
                <a:cs typeface="Arial" panose="020B0604020202020204" pitchFamily="34" charset="0"/>
              </a:rPr>
              <a:t> </a:t>
            </a:r>
            <a:r>
              <a:rPr lang="en-US" sz="1200" err="1">
                <a:solidFill>
                  <a:schemeClr val="tx1"/>
                </a:solidFill>
                <a:latin typeface="Arial" panose="020B0604020202020204" pitchFamily="34" charset="0"/>
                <a:cs typeface="Arial" panose="020B0604020202020204" pitchFamily="34" charset="0"/>
              </a:rPr>
              <a:t>và</a:t>
            </a:r>
            <a:r>
              <a:rPr lang="en-US" sz="1200">
                <a:solidFill>
                  <a:schemeClr val="tx1"/>
                </a:solidFill>
                <a:latin typeface="Arial" panose="020B0604020202020204" pitchFamily="34" charset="0"/>
                <a:cs typeface="Arial" panose="020B0604020202020204" pitchFamily="34" charset="0"/>
              </a:rPr>
              <a:t> normalize </a:t>
            </a:r>
            <a:r>
              <a:rPr lang="en-US" sz="1200" err="1">
                <a:solidFill>
                  <a:schemeClr val="tx1"/>
                </a:solidFill>
                <a:latin typeface="Arial" panose="020B0604020202020204" pitchFamily="34" charset="0"/>
                <a:cs typeface="Arial" panose="020B0604020202020204" pitchFamily="34" charset="0"/>
              </a:rPr>
              <a:t>trọng</a:t>
            </a:r>
            <a:r>
              <a:rPr lang="en-US" sz="1200">
                <a:solidFill>
                  <a:schemeClr val="tx1"/>
                </a:solidFill>
                <a:latin typeface="Arial" panose="020B0604020202020204" pitchFamily="34" charset="0"/>
                <a:cs typeface="Arial" panose="020B0604020202020204" pitchFamily="34" charset="0"/>
              </a:rPr>
              <a:t> </a:t>
            </a:r>
            <a:r>
              <a:rPr lang="en-US" sz="1200" err="1">
                <a:solidFill>
                  <a:schemeClr val="tx1"/>
                </a:solidFill>
                <a:latin typeface="Arial" panose="020B0604020202020204" pitchFamily="34" charset="0"/>
                <a:cs typeface="Arial" panose="020B0604020202020204" pitchFamily="34" charset="0"/>
              </a:rPr>
              <a:t>số</a:t>
            </a:r>
            <a:endParaRPr lang="en-US" sz="1200" kern="1200">
              <a:solidFill>
                <a:schemeClr val="tx1"/>
              </a:solidFill>
              <a:latin typeface="Arial" panose="020B0604020202020204" pitchFamily="34" charset="0"/>
              <a:cs typeface="Arial" panose="020B0604020202020204" pitchFamily="34" charset="0"/>
            </a:endParaRPr>
          </a:p>
        </p:txBody>
      </p:sp>
      <p:sp>
        <p:nvSpPr>
          <p:cNvPr id="6" name="Freeform 29">
            <a:extLst>
              <a:ext uri="{FF2B5EF4-FFF2-40B4-BE49-F238E27FC236}">
                <a16:creationId xmlns:a16="http://schemas.microsoft.com/office/drawing/2014/main" id="{1BC0309C-4B36-E60D-6407-11BB0381864D}"/>
              </a:ext>
            </a:extLst>
          </p:cNvPr>
          <p:cNvSpPr/>
          <p:nvPr/>
        </p:nvSpPr>
        <p:spPr>
          <a:xfrm>
            <a:off x="5310150" y="1813554"/>
            <a:ext cx="2000532" cy="1283901"/>
          </a:xfrm>
          <a:custGeom>
            <a:avLst/>
            <a:gdLst>
              <a:gd name="connsiteX0" fmla="*/ 0 w 2000532"/>
              <a:gd name="connsiteY0" fmla="*/ 0 h 1283901"/>
              <a:gd name="connsiteX1" fmla="*/ 549480 w 2000532"/>
              <a:gd name="connsiteY1" fmla="*/ 0 h 1283901"/>
              <a:gd name="connsiteX2" fmla="*/ 1114962 w 2000532"/>
              <a:gd name="connsiteY2" fmla="*/ 0 h 1283901"/>
              <a:gd name="connsiteX3" fmla="*/ 1600425 w 2000532"/>
              <a:gd name="connsiteY3" fmla="*/ 0 h 1283901"/>
              <a:gd name="connsiteX4" fmla="*/ 1796478 w 2000532"/>
              <a:gd name="connsiteY4" fmla="*/ 314555 h 1283901"/>
              <a:gd name="connsiteX5" fmla="*/ 2000532 w 2000532"/>
              <a:gd name="connsiteY5" fmla="*/ 641950 h 1283901"/>
              <a:gd name="connsiteX6" fmla="*/ 1792477 w 2000532"/>
              <a:gd name="connsiteY6" fmla="*/ 975763 h 1283901"/>
              <a:gd name="connsiteX7" fmla="*/ 1600425 w 2000532"/>
              <a:gd name="connsiteY7" fmla="*/ 1283901 h 1283901"/>
              <a:gd name="connsiteX8" fmla="*/ 1114962 w 2000532"/>
              <a:gd name="connsiteY8" fmla="*/ 1283901 h 1283901"/>
              <a:gd name="connsiteX9" fmla="*/ 597492 w 2000532"/>
              <a:gd name="connsiteY9" fmla="*/ 1283901 h 1283901"/>
              <a:gd name="connsiteX10" fmla="*/ 0 w 2000532"/>
              <a:gd name="connsiteY10" fmla="*/ 1283901 h 1283901"/>
              <a:gd name="connsiteX11" fmla="*/ 188049 w 2000532"/>
              <a:gd name="connsiteY11" fmla="*/ 982183 h 1283901"/>
              <a:gd name="connsiteX12" fmla="*/ 400105 w 2000532"/>
              <a:gd name="connsiteY12" fmla="*/ 641950 h 1283901"/>
              <a:gd name="connsiteX13" fmla="*/ 200052 w 2000532"/>
              <a:gd name="connsiteY13" fmla="*/ 320975 h 1283901"/>
              <a:gd name="connsiteX14" fmla="*/ 0 w 2000532"/>
              <a:gd name="connsiteY14" fmla="*/ 0 h 1283901"/>
              <a:gd name="connsiteX0" fmla="*/ 0 w 2000532"/>
              <a:gd name="connsiteY0" fmla="*/ 0 h 1283901"/>
              <a:gd name="connsiteX1" fmla="*/ 565483 w 2000532"/>
              <a:gd name="connsiteY1" fmla="*/ 0 h 1283901"/>
              <a:gd name="connsiteX2" fmla="*/ 1114962 w 2000532"/>
              <a:gd name="connsiteY2" fmla="*/ 0 h 1283901"/>
              <a:gd name="connsiteX3" fmla="*/ 1600425 w 2000532"/>
              <a:gd name="connsiteY3" fmla="*/ 0 h 1283901"/>
              <a:gd name="connsiteX4" fmla="*/ 1796478 w 2000532"/>
              <a:gd name="connsiteY4" fmla="*/ 314555 h 1283901"/>
              <a:gd name="connsiteX5" fmla="*/ 2000532 w 2000532"/>
              <a:gd name="connsiteY5" fmla="*/ 641950 h 1283901"/>
              <a:gd name="connsiteX6" fmla="*/ 1812480 w 2000532"/>
              <a:gd name="connsiteY6" fmla="*/ 943666 h 1283901"/>
              <a:gd name="connsiteX7" fmla="*/ 1600425 w 2000532"/>
              <a:gd name="connsiteY7" fmla="*/ 1283901 h 1283901"/>
              <a:gd name="connsiteX8" fmla="*/ 1066950 w 2000532"/>
              <a:gd name="connsiteY8" fmla="*/ 1283901 h 1283901"/>
              <a:gd name="connsiteX9" fmla="*/ 533475 w 2000532"/>
              <a:gd name="connsiteY9" fmla="*/ 1283901 h 1283901"/>
              <a:gd name="connsiteX10" fmla="*/ 0 w 2000532"/>
              <a:gd name="connsiteY10" fmla="*/ 1283901 h 1283901"/>
              <a:gd name="connsiteX11" fmla="*/ 200052 w 2000532"/>
              <a:gd name="connsiteY11" fmla="*/ 962925 h 1283901"/>
              <a:gd name="connsiteX12" fmla="*/ 400105 w 2000532"/>
              <a:gd name="connsiteY12" fmla="*/ 641950 h 1283901"/>
              <a:gd name="connsiteX13" fmla="*/ 208053 w 2000532"/>
              <a:gd name="connsiteY13" fmla="*/ 333812 h 1283901"/>
              <a:gd name="connsiteX14" fmla="*/ 0 w 2000532"/>
              <a:gd name="connsiteY14" fmla="*/ 0 h 1283901"/>
              <a:gd name="connsiteX0" fmla="*/ 0 w 2000532"/>
              <a:gd name="connsiteY0" fmla="*/ 0 h 1283901"/>
              <a:gd name="connsiteX1" fmla="*/ 549480 w 2000532"/>
              <a:gd name="connsiteY1" fmla="*/ 0 h 1283901"/>
              <a:gd name="connsiteX2" fmla="*/ 1114962 w 2000532"/>
              <a:gd name="connsiteY2" fmla="*/ 0 h 1283901"/>
              <a:gd name="connsiteX3" fmla="*/ 1600425 w 2000532"/>
              <a:gd name="connsiteY3" fmla="*/ 0 h 1283901"/>
              <a:gd name="connsiteX4" fmla="*/ 1796478 w 2000532"/>
              <a:gd name="connsiteY4" fmla="*/ 314555 h 1283901"/>
              <a:gd name="connsiteX5" fmla="*/ 2000532 w 2000532"/>
              <a:gd name="connsiteY5" fmla="*/ 641950 h 1283901"/>
              <a:gd name="connsiteX6" fmla="*/ 1792477 w 2000532"/>
              <a:gd name="connsiteY6" fmla="*/ 975763 h 1283901"/>
              <a:gd name="connsiteX7" fmla="*/ 1600425 w 2000532"/>
              <a:gd name="connsiteY7" fmla="*/ 1283901 h 1283901"/>
              <a:gd name="connsiteX8" fmla="*/ 1114962 w 2000532"/>
              <a:gd name="connsiteY8" fmla="*/ 1283901 h 1283901"/>
              <a:gd name="connsiteX9" fmla="*/ 597492 w 2000532"/>
              <a:gd name="connsiteY9" fmla="*/ 1283901 h 1283901"/>
              <a:gd name="connsiteX10" fmla="*/ 0 w 2000532"/>
              <a:gd name="connsiteY10" fmla="*/ 1283901 h 1283901"/>
              <a:gd name="connsiteX11" fmla="*/ 188049 w 2000532"/>
              <a:gd name="connsiteY11" fmla="*/ 982183 h 1283901"/>
              <a:gd name="connsiteX12" fmla="*/ 400105 w 2000532"/>
              <a:gd name="connsiteY12" fmla="*/ 641950 h 1283901"/>
              <a:gd name="connsiteX13" fmla="*/ 200052 w 2000532"/>
              <a:gd name="connsiteY13" fmla="*/ 320975 h 1283901"/>
              <a:gd name="connsiteX14" fmla="*/ 0 w 2000532"/>
              <a:gd name="connsiteY14" fmla="*/ 0 h 1283901"/>
              <a:gd name="connsiteX0" fmla="*/ 0 w 2000532"/>
              <a:gd name="connsiteY0" fmla="*/ 0 h 1283901"/>
              <a:gd name="connsiteX1" fmla="*/ 549480 w 2000532"/>
              <a:gd name="connsiteY1" fmla="*/ 0 h 1283901"/>
              <a:gd name="connsiteX2" fmla="*/ 1114962 w 2000532"/>
              <a:gd name="connsiteY2" fmla="*/ 0 h 1283901"/>
              <a:gd name="connsiteX3" fmla="*/ 1600425 w 2000532"/>
              <a:gd name="connsiteY3" fmla="*/ 0 h 1283901"/>
              <a:gd name="connsiteX4" fmla="*/ 1796478 w 2000532"/>
              <a:gd name="connsiteY4" fmla="*/ 314555 h 1283901"/>
              <a:gd name="connsiteX5" fmla="*/ 2000532 w 2000532"/>
              <a:gd name="connsiteY5" fmla="*/ 641950 h 1283901"/>
              <a:gd name="connsiteX6" fmla="*/ 1792477 w 2000532"/>
              <a:gd name="connsiteY6" fmla="*/ 975763 h 1283901"/>
              <a:gd name="connsiteX7" fmla="*/ 1600425 w 2000532"/>
              <a:gd name="connsiteY7" fmla="*/ 1283901 h 1283901"/>
              <a:gd name="connsiteX8" fmla="*/ 1114962 w 2000532"/>
              <a:gd name="connsiteY8" fmla="*/ 1283901 h 1283901"/>
              <a:gd name="connsiteX9" fmla="*/ 597492 w 2000532"/>
              <a:gd name="connsiteY9" fmla="*/ 1283901 h 1283901"/>
              <a:gd name="connsiteX10" fmla="*/ 0 w 2000532"/>
              <a:gd name="connsiteY10" fmla="*/ 1283901 h 1283901"/>
              <a:gd name="connsiteX11" fmla="*/ 188049 w 2000532"/>
              <a:gd name="connsiteY11" fmla="*/ 982183 h 1283901"/>
              <a:gd name="connsiteX12" fmla="*/ 400105 w 2000532"/>
              <a:gd name="connsiteY12" fmla="*/ 641950 h 1283901"/>
              <a:gd name="connsiteX13" fmla="*/ 200052 w 2000532"/>
              <a:gd name="connsiteY13" fmla="*/ 320975 h 1283901"/>
              <a:gd name="connsiteX14" fmla="*/ 0 w 2000532"/>
              <a:gd name="connsiteY14" fmla="*/ 0 h 1283901"/>
              <a:gd name="connsiteX0" fmla="*/ 0 w 2000532"/>
              <a:gd name="connsiteY0" fmla="*/ 0 h 1283901"/>
              <a:gd name="connsiteX1" fmla="*/ 549480 w 2000532"/>
              <a:gd name="connsiteY1" fmla="*/ 0 h 1283901"/>
              <a:gd name="connsiteX2" fmla="*/ 1114962 w 2000532"/>
              <a:gd name="connsiteY2" fmla="*/ 0 h 1283901"/>
              <a:gd name="connsiteX3" fmla="*/ 1600425 w 2000532"/>
              <a:gd name="connsiteY3" fmla="*/ 0 h 1283901"/>
              <a:gd name="connsiteX4" fmla="*/ 1796478 w 2000532"/>
              <a:gd name="connsiteY4" fmla="*/ 314555 h 1283901"/>
              <a:gd name="connsiteX5" fmla="*/ 2000532 w 2000532"/>
              <a:gd name="connsiteY5" fmla="*/ 641950 h 1283901"/>
              <a:gd name="connsiteX6" fmla="*/ 1792477 w 2000532"/>
              <a:gd name="connsiteY6" fmla="*/ 975763 h 1283901"/>
              <a:gd name="connsiteX7" fmla="*/ 1600425 w 2000532"/>
              <a:gd name="connsiteY7" fmla="*/ 1283901 h 1283901"/>
              <a:gd name="connsiteX8" fmla="*/ 1114962 w 2000532"/>
              <a:gd name="connsiteY8" fmla="*/ 1283901 h 1283901"/>
              <a:gd name="connsiteX9" fmla="*/ 597492 w 2000532"/>
              <a:gd name="connsiteY9" fmla="*/ 1283901 h 1283901"/>
              <a:gd name="connsiteX10" fmla="*/ 0 w 2000532"/>
              <a:gd name="connsiteY10" fmla="*/ 1283901 h 1283901"/>
              <a:gd name="connsiteX11" fmla="*/ 188049 w 2000532"/>
              <a:gd name="connsiteY11" fmla="*/ 982183 h 1283901"/>
              <a:gd name="connsiteX12" fmla="*/ 400105 w 2000532"/>
              <a:gd name="connsiteY12" fmla="*/ 641950 h 1283901"/>
              <a:gd name="connsiteX13" fmla="*/ 200052 w 2000532"/>
              <a:gd name="connsiteY13" fmla="*/ 320975 h 1283901"/>
              <a:gd name="connsiteX14" fmla="*/ 0 w 2000532"/>
              <a:gd name="connsiteY14" fmla="*/ 0 h 1283901"/>
              <a:gd name="connsiteX0" fmla="*/ 0 w 2000532"/>
              <a:gd name="connsiteY0" fmla="*/ 0 h 1283901"/>
              <a:gd name="connsiteX1" fmla="*/ 549480 w 2000532"/>
              <a:gd name="connsiteY1" fmla="*/ 0 h 1283901"/>
              <a:gd name="connsiteX2" fmla="*/ 1114962 w 2000532"/>
              <a:gd name="connsiteY2" fmla="*/ 0 h 1283901"/>
              <a:gd name="connsiteX3" fmla="*/ 1600425 w 2000532"/>
              <a:gd name="connsiteY3" fmla="*/ 0 h 1283901"/>
              <a:gd name="connsiteX4" fmla="*/ 1796478 w 2000532"/>
              <a:gd name="connsiteY4" fmla="*/ 314555 h 1283901"/>
              <a:gd name="connsiteX5" fmla="*/ 2000532 w 2000532"/>
              <a:gd name="connsiteY5" fmla="*/ 641950 h 1283901"/>
              <a:gd name="connsiteX6" fmla="*/ 1792477 w 2000532"/>
              <a:gd name="connsiteY6" fmla="*/ 975763 h 1283901"/>
              <a:gd name="connsiteX7" fmla="*/ 1600425 w 2000532"/>
              <a:gd name="connsiteY7" fmla="*/ 1283901 h 1283901"/>
              <a:gd name="connsiteX8" fmla="*/ 1114962 w 2000532"/>
              <a:gd name="connsiteY8" fmla="*/ 1283901 h 1283901"/>
              <a:gd name="connsiteX9" fmla="*/ 597492 w 2000532"/>
              <a:gd name="connsiteY9" fmla="*/ 1283901 h 1283901"/>
              <a:gd name="connsiteX10" fmla="*/ 0 w 2000532"/>
              <a:gd name="connsiteY10" fmla="*/ 1283901 h 1283901"/>
              <a:gd name="connsiteX11" fmla="*/ 188049 w 2000532"/>
              <a:gd name="connsiteY11" fmla="*/ 982183 h 1283901"/>
              <a:gd name="connsiteX12" fmla="*/ 400105 w 2000532"/>
              <a:gd name="connsiteY12" fmla="*/ 641950 h 1283901"/>
              <a:gd name="connsiteX13" fmla="*/ 200052 w 2000532"/>
              <a:gd name="connsiteY13" fmla="*/ 320975 h 1283901"/>
              <a:gd name="connsiteX14" fmla="*/ 0 w 2000532"/>
              <a:gd name="connsiteY14" fmla="*/ 0 h 128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00532" h="1283901" fill="none" extrusionOk="0">
                <a:moveTo>
                  <a:pt x="0" y="0"/>
                </a:moveTo>
                <a:cubicBezTo>
                  <a:pt x="20182" y="-92207"/>
                  <a:pt x="479354" y="-37276"/>
                  <a:pt x="549480" y="0"/>
                </a:cubicBezTo>
                <a:cubicBezTo>
                  <a:pt x="842317" y="21679"/>
                  <a:pt x="858392" y="103542"/>
                  <a:pt x="1114962" y="0"/>
                </a:cubicBezTo>
                <a:cubicBezTo>
                  <a:pt x="1301746" y="-181984"/>
                  <a:pt x="1482078" y="-22213"/>
                  <a:pt x="1600425" y="0"/>
                </a:cubicBezTo>
                <a:cubicBezTo>
                  <a:pt x="1755717" y="42909"/>
                  <a:pt x="1698665" y="150522"/>
                  <a:pt x="1796478" y="314555"/>
                </a:cubicBezTo>
                <a:cubicBezTo>
                  <a:pt x="1822185" y="257353"/>
                  <a:pt x="2024082" y="513496"/>
                  <a:pt x="2000532" y="641950"/>
                </a:cubicBezTo>
                <a:cubicBezTo>
                  <a:pt x="2023499" y="670239"/>
                  <a:pt x="1901434" y="962363"/>
                  <a:pt x="1792477" y="975763"/>
                </a:cubicBezTo>
                <a:cubicBezTo>
                  <a:pt x="1825567" y="1175580"/>
                  <a:pt x="1537957" y="1141543"/>
                  <a:pt x="1600425" y="1283901"/>
                </a:cubicBezTo>
                <a:cubicBezTo>
                  <a:pt x="1435146" y="1292597"/>
                  <a:pt x="1299542" y="1259918"/>
                  <a:pt x="1114962" y="1283901"/>
                </a:cubicBezTo>
                <a:cubicBezTo>
                  <a:pt x="957145" y="1339428"/>
                  <a:pt x="816118" y="1181232"/>
                  <a:pt x="597492" y="1283901"/>
                </a:cubicBezTo>
                <a:cubicBezTo>
                  <a:pt x="519961" y="1307624"/>
                  <a:pt x="84748" y="1095276"/>
                  <a:pt x="0" y="1283901"/>
                </a:cubicBezTo>
                <a:cubicBezTo>
                  <a:pt x="79590" y="1242290"/>
                  <a:pt x="210027" y="1077536"/>
                  <a:pt x="188049" y="982183"/>
                </a:cubicBezTo>
                <a:cubicBezTo>
                  <a:pt x="90999" y="841806"/>
                  <a:pt x="524670" y="839420"/>
                  <a:pt x="400105" y="641950"/>
                </a:cubicBezTo>
                <a:cubicBezTo>
                  <a:pt x="299993" y="474483"/>
                  <a:pt x="286829" y="332842"/>
                  <a:pt x="200052" y="320975"/>
                </a:cubicBezTo>
                <a:cubicBezTo>
                  <a:pt x="35676" y="259634"/>
                  <a:pt x="115870" y="-2645"/>
                  <a:pt x="0" y="0"/>
                </a:cubicBezTo>
                <a:close/>
              </a:path>
              <a:path w="2000532" h="1283901" stroke="0" extrusionOk="0">
                <a:moveTo>
                  <a:pt x="0" y="0"/>
                </a:moveTo>
                <a:cubicBezTo>
                  <a:pt x="232914" y="14801"/>
                  <a:pt x="316067" y="-143454"/>
                  <a:pt x="565483" y="0"/>
                </a:cubicBezTo>
                <a:cubicBezTo>
                  <a:pt x="836507" y="102615"/>
                  <a:pt x="930687" y="127017"/>
                  <a:pt x="1114962" y="0"/>
                </a:cubicBezTo>
                <a:cubicBezTo>
                  <a:pt x="1318971" y="-62796"/>
                  <a:pt x="1534574" y="-53124"/>
                  <a:pt x="1600425" y="0"/>
                </a:cubicBezTo>
                <a:cubicBezTo>
                  <a:pt x="1640624" y="-33213"/>
                  <a:pt x="1607226" y="259990"/>
                  <a:pt x="1796478" y="314555"/>
                </a:cubicBezTo>
                <a:cubicBezTo>
                  <a:pt x="1901770" y="326106"/>
                  <a:pt x="1869172" y="609785"/>
                  <a:pt x="2000532" y="641950"/>
                </a:cubicBezTo>
                <a:cubicBezTo>
                  <a:pt x="1999251" y="812437"/>
                  <a:pt x="1931949" y="882837"/>
                  <a:pt x="1812480" y="943666"/>
                </a:cubicBezTo>
                <a:cubicBezTo>
                  <a:pt x="1710849" y="968159"/>
                  <a:pt x="1645764" y="1189910"/>
                  <a:pt x="1600425" y="1283901"/>
                </a:cubicBezTo>
                <a:cubicBezTo>
                  <a:pt x="1303454" y="1344996"/>
                  <a:pt x="1327604" y="1171897"/>
                  <a:pt x="1066950" y="1283901"/>
                </a:cubicBezTo>
                <a:cubicBezTo>
                  <a:pt x="826559" y="1225322"/>
                  <a:pt x="557790" y="1182575"/>
                  <a:pt x="533475" y="1283901"/>
                </a:cubicBezTo>
                <a:cubicBezTo>
                  <a:pt x="457205" y="1293352"/>
                  <a:pt x="342217" y="1330230"/>
                  <a:pt x="0" y="1283901"/>
                </a:cubicBezTo>
                <a:cubicBezTo>
                  <a:pt x="-16084" y="1107952"/>
                  <a:pt x="76911" y="1007948"/>
                  <a:pt x="200052" y="962925"/>
                </a:cubicBezTo>
                <a:cubicBezTo>
                  <a:pt x="272935" y="781271"/>
                  <a:pt x="343075" y="698775"/>
                  <a:pt x="400105" y="641950"/>
                </a:cubicBezTo>
                <a:cubicBezTo>
                  <a:pt x="310784" y="504447"/>
                  <a:pt x="322290" y="480611"/>
                  <a:pt x="208053" y="333812"/>
                </a:cubicBezTo>
                <a:cubicBezTo>
                  <a:pt x="135705" y="164634"/>
                  <a:pt x="106270" y="129843"/>
                  <a:pt x="0" y="0"/>
                </a:cubicBezTo>
                <a:close/>
              </a:path>
              <a:path w="2000532" h="1283901" fill="none" stroke="0" extrusionOk="0">
                <a:moveTo>
                  <a:pt x="0" y="0"/>
                </a:moveTo>
                <a:cubicBezTo>
                  <a:pt x="3026" y="42801"/>
                  <a:pt x="314340" y="62435"/>
                  <a:pt x="549480" y="0"/>
                </a:cubicBezTo>
                <a:cubicBezTo>
                  <a:pt x="563683" y="-41396"/>
                  <a:pt x="877720" y="182440"/>
                  <a:pt x="1114962" y="0"/>
                </a:cubicBezTo>
                <a:cubicBezTo>
                  <a:pt x="1223696" y="53333"/>
                  <a:pt x="1494875" y="119596"/>
                  <a:pt x="1600425" y="0"/>
                </a:cubicBezTo>
                <a:cubicBezTo>
                  <a:pt x="1739933" y="38858"/>
                  <a:pt x="1650109" y="284949"/>
                  <a:pt x="1796478" y="314555"/>
                </a:cubicBezTo>
                <a:cubicBezTo>
                  <a:pt x="1860103" y="289952"/>
                  <a:pt x="1826025" y="625587"/>
                  <a:pt x="2000532" y="641950"/>
                </a:cubicBezTo>
                <a:cubicBezTo>
                  <a:pt x="1983737" y="701389"/>
                  <a:pt x="1965704" y="856003"/>
                  <a:pt x="1792477" y="975763"/>
                </a:cubicBezTo>
                <a:cubicBezTo>
                  <a:pt x="1680169" y="1076760"/>
                  <a:pt x="1661239" y="1119820"/>
                  <a:pt x="1600425" y="1283901"/>
                </a:cubicBezTo>
                <a:cubicBezTo>
                  <a:pt x="1362745" y="1317206"/>
                  <a:pt x="1351938" y="1214020"/>
                  <a:pt x="1114962" y="1283901"/>
                </a:cubicBezTo>
                <a:cubicBezTo>
                  <a:pt x="938538" y="1252541"/>
                  <a:pt x="815982" y="1237466"/>
                  <a:pt x="597492" y="1283901"/>
                </a:cubicBezTo>
                <a:cubicBezTo>
                  <a:pt x="361104" y="1162546"/>
                  <a:pt x="137832" y="1178921"/>
                  <a:pt x="0" y="1283901"/>
                </a:cubicBezTo>
                <a:cubicBezTo>
                  <a:pt x="57609" y="1189802"/>
                  <a:pt x="69770" y="1110390"/>
                  <a:pt x="188049" y="982183"/>
                </a:cubicBezTo>
                <a:cubicBezTo>
                  <a:pt x="289223" y="936651"/>
                  <a:pt x="467049" y="760351"/>
                  <a:pt x="400105" y="641950"/>
                </a:cubicBezTo>
                <a:cubicBezTo>
                  <a:pt x="253665" y="498253"/>
                  <a:pt x="294492" y="329209"/>
                  <a:pt x="200052" y="320975"/>
                </a:cubicBezTo>
                <a:cubicBezTo>
                  <a:pt x="142904" y="222720"/>
                  <a:pt x="184239" y="123391"/>
                  <a:pt x="0" y="0"/>
                </a:cubicBezTo>
                <a:close/>
              </a:path>
              <a:path w="2000532" h="1283901" fill="none" stroke="0" extrusionOk="0">
                <a:moveTo>
                  <a:pt x="0" y="0"/>
                </a:moveTo>
                <a:cubicBezTo>
                  <a:pt x="96782" y="-103591"/>
                  <a:pt x="484825" y="-7845"/>
                  <a:pt x="549480" y="0"/>
                </a:cubicBezTo>
                <a:cubicBezTo>
                  <a:pt x="652154" y="-37485"/>
                  <a:pt x="951350" y="123883"/>
                  <a:pt x="1114962" y="0"/>
                </a:cubicBezTo>
                <a:cubicBezTo>
                  <a:pt x="1224587" y="-157087"/>
                  <a:pt x="1460257" y="91014"/>
                  <a:pt x="1600425" y="0"/>
                </a:cubicBezTo>
                <a:cubicBezTo>
                  <a:pt x="1735861" y="124179"/>
                  <a:pt x="1740445" y="242834"/>
                  <a:pt x="1796478" y="314555"/>
                </a:cubicBezTo>
                <a:cubicBezTo>
                  <a:pt x="1817107" y="367384"/>
                  <a:pt x="1950526" y="515453"/>
                  <a:pt x="2000532" y="641950"/>
                </a:cubicBezTo>
                <a:cubicBezTo>
                  <a:pt x="2012778" y="722937"/>
                  <a:pt x="1828225" y="931384"/>
                  <a:pt x="1792477" y="975763"/>
                </a:cubicBezTo>
                <a:cubicBezTo>
                  <a:pt x="1665902" y="1101172"/>
                  <a:pt x="1569332" y="1174327"/>
                  <a:pt x="1600425" y="1283901"/>
                </a:cubicBezTo>
                <a:cubicBezTo>
                  <a:pt x="1410007" y="1338226"/>
                  <a:pt x="1331400" y="1282373"/>
                  <a:pt x="1114962" y="1283901"/>
                </a:cubicBezTo>
                <a:cubicBezTo>
                  <a:pt x="892904" y="1312842"/>
                  <a:pt x="847033" y="1265046"/>
                  <a:pt x="597492" y="1283901"/>
                </a:cubicBezTo>
                <a:cubicBezTo>
                  <a:pt x="362424" y="1334278"/>
                  <a:pt x="97176" y="1286684"/>
                  <a:pt x="0" y="1283901"/>
                </a:cubicBezTo>
                <a:cubicBezTo>
                  <a:pt x="106165" y="1153593"/>
                  <a:pt x="111443" y="1085532"/>
                  <a:pt x="188049" y="982183"/>
                </a:cubicBezTo>
                <a:cubicBezTo>
                  <a:pt x="136505" y="875195"/>
                  <a:pt x="443832" y="832693"/>
                  <a:pt x="400105" y="641950"/>
                </a:cubicBezTo>
                <a:cubicBezTo>
                  <a:pt x="343884" y="558765"/>
                  <a:pt x="241740" y="370255"/>
                  <a:pt x="200052" y="320975"/>
                </a:cubicBezTo>
                <a:cubicBezTo>
                  <a:pt x="133186" y="294681"/>
                  <a:pt x="65912" y="156772"/>
                  <a:pt x="0" y="0"/>
                </a:cubicBezTo>
                <a:close/>
              </a:path>
              <a:path w="2000532" h="1283901" fill="none" stroke="0" extrusionOk="0">
                <a:moveTo>
                  <a:pt x="0" y="0"/>
                </a:moveTo>
                <a:cubicBezTo>
                  <a:pt x="28416" y="-53123"/>
                  <a:pt x="460011" y="4095"/>
                  <a:pt x="549480" y="0"/>
                </a:cubicBezTo>
                <a:cubicBezTo>
                  <a:pt x="781372" y="-62693"/>
                  <a:pt x="969268" y="123973"/>
                  <a:pt x="1114962" y="0"/>
                </a:cubicBezTo>
                <a:cubicBezTo>
                  <a:pt x="1236269" y="-188001"/>
                  <a:pt x="1446133" y="-22217"/>
                  <a:pt x="1600425" y="0"/>
                </a:cubicBezTo>
                <a:cubicBezTo>
                  <a:pt x="1765548" y="61861"/>
                  <a:pt x="1725954" y="272993"/>
                  <a:pt x="1796478" y="314555"/>
                </a:cubicBezTo>
                <a:cubicBezTo>
                  <a:pt x="1834670" y="364697"/>
                  <a:pt x="1998940" y="571959"/>
                  <a:pt x="2000532" y="641950"/>
                </a:cubicBezTo>
                <a:cubicBezTo>
                  <a:pt x="2005411" y="682277"/>
                  <a:pt x="1934861" y="895589"/>
                  <a:pt x="1792477" y="975763"/>
                </a:cubicBezTo>
                <a:cubicBezTo>
                  <a:pt x="1706772" y="1084803"/>
                  <a:pt x="1586373" y="1160399"/>
                  <a:pt x="1600425" y="1283901"/>
                </a:cubicBezTo>
                <a:cubicBezTo>
                  <a:pt x="1422795" y="1326836"/>
                  <a:pt x="1367373" y="1266862"/>
                  <a:pt x="1114962" y="1283901"/>
                </a:cubicBezTo>
                <a:cubicBezTo>
                  <a:pt x="868093" y="1319486"/>
                  <a:pt x="850010" y="1265564"/>
                  <a:pt x="597492" y="1283901"/>
                </a:cubicBezTo>
                <a:cubicBezTo>
                  <a:pt x="457031" y="1360515"/>
                  <a:pt x="124609" y="1220809"/>
                  <a:pt x="0" y="1283901"/>
                </a:cubicBezTo>
                <a:cubicBezTo>
                  <a:pt x="97622" y="1252090"/>
                  <a:pt x="177656" y="1085738"/>
                  <a:pt x="188049" y="982183"/>
                </a:cubicBezTo>
                <a:cubicBezTo>
                  <a:pt x="89440" y="876566"/>
                  <a:pt x="339396" y="854239"/>
                  <a:pt x="400105" y="641950"/>
                </a:cubicBezTo>
                <a:cubicBezTo>
                  <a:pt x="330120" y="535456"/>
                  <a:pt x="239744" y="426043"/>
                  <a:pt x="200052" y="320975"/>
                </a:cubicBezTo>
                <a:cubicBezTo>
                  <a:pt x="173625" y="226545"/>
                  <a:pt x="118877" y="33313"/>
                  <a:pt x="0" y="0"/>
                </a:cubicBezTo>
                <a:close/>
              </a:path>
              <a:path w="2000532" h="1283901" fill="none" stroke="0" extrusionOk="0">
                <a:moveTo>
                  <a:pt x="0" y="0"/>
                </a:moveTo>
                <a:cubicBezTo>
                  <a:pt x="40640" y="-80887"/>
                  <a:pt x="491660" y="-16145"/>
                  <a:pt x="549480" y="0"/>
                </a:cubicBezTo>
                <a:cubicBezTo>
                  <a:pt x="828686" y="42288"/>
                  <a:pt x="869018" y="103433"/>
                  <a:pt x="1114962" y="0"/>
                </a:cubicBezTo>
                <a:cubicBezTo>
                  <a:pt x="1246293" y="-100024"/>
                  <a:pt x="1446902" y="39859"/>
                  <a:pt x="1600425" y="0"/>
                </a:cubicBezTo>
                <a:cubicBezTo>
                  <a:pt x="1723520" y="95471"/>
                  <a:pt x="1690359" y="247958"/>
                  <a:pt x="1796478" y="314555"/>
                </a:cubicBezTo>
                <a:cubicBezTo>
                  <a:pt x="1855249" y="266564"/>
                  <a:pt x="1980616" y="522254"/>
                  <a:pt x="2000532" y="641950"/>
                </a:cubicBezTo>
                <a:cubicBezTo>
                  <a:pt x="1976317" y="690833"/>
                  <a:pt x="1878206" y="894636"/>
                  <a:pt x="1792477" y="975763"/>
                </a:cubicBezTo>
                <a:cubicBezTo>
                  <a:pt x="1761721" y="1140693"/>
                  <a:pt x="1564938" y="1117072"/>
                  <a:pt x="1600425" y="1283901"/>
                </a:cubicBezTo>
                <a:cubicBezTo>
                  <a:pt x="1433795" y="1272752"/>
                  <a:pt x="1335164" y="1253294"/>
                  <a:pt x="1114962" y="1283901"/>
                </a:cubicBezTo>
                <a:cubicBezTo>
                  <a:pt x="900777" y="1308977"/>
                  <a:pt x="807217" y="1243181"/>
                  <a:pt x="597492" y="1283901"/>
                </a:cubicBezTo>
                <a:cubicBezTo>
                  <a:pt x="498575" y="1282427"/>
                  <a:pt x="112581" y="1207800"/>
                  <a:pt x="0" y="1283901"/>
                </a:cubicBezTo>
                <a:cubicBezTo>
                  <a:pt x="69330" y="1188670"/>
                  <a:pt x="177391" y="1093548"/>
                  <a:pt x="188049" y="982183"/>
                </a:cubicBezTo>
                <a:cubicBezTo>
                  <a:pt x="117544" y="902820"/>
                  <a:pt x="485542" y="800591"/>
                  <a:pt x="400105" y="641950"/>
                </a:cubicBezTo>
                <a:cubicBezTo>
                  <a:pt x="293316" y="487024"/>
                  <a:pt x="270247" y="366398"/>
                  <a:pt x="200052" y="320975"/>
                </a:cubicBezTo>
                <a:cubicBezTo>
                  <a:pt x="105356" y="209159"/>
                  <a:pt x="114764" y="47557"/>
                  <a:pt x="0" y="0"/>
                </a:cubicBezTo>
                <a:close/>
              </a:path>
              <a:path w="2000532" h="1283901" fill="none" stroke="0" extrusionOk="0">
                <a:moveTo>
                  <a:pt x="0" y="0"/>
                </a:moveTo>
                <a:cubicBezTo>
                  <a:pt x="43414" y="-70700"/>
                  <a:pt x="478611" y="-36522"/>
                  <a:pt x="549480" y="0"/>
                </a:cubicBezTo>
                <a:cubicBezTo>
                  <a:pt x="833083" y="39771"/>
                  <a:pt x="885741" y="120615"/>
                  <a:pt x="1114962" y="0"/>
                </a:cubicBezTo>
                <a:cubicBezTo>
                  <a:pt x="1254774" y="-150308"/>
                  <a:pt x="1484320" y="10366"/>
                  <a:pt x="1600425" y="0"/>
                </a:cubicBezTo>
                <a:cubicBezTo>
                  <a:pt x="1770179" y="82422"/>
                  <a:pt x="1698355" y="206638"/>
                  <a:pt x="1796478" y="314555"/>
                </a:cubicBezTo>
                <a:cubicBezTo>
                  <a:pt x="1844741" y="252005"/>
                  <a:pt x="2012952" y="529812"/>
                  <a:pt x="2000532" y="641950"/>
                </a:cubicBezTo>
                <a:cubicBezTo>
                  <a:pt x="2020538" y="695504"/>
                  <a:pt x="1904660" y="920220"/>
                  <a:pt x="1792477" y="975763"/>
                </a:cubicBezTo>
                <a:cubicBezTo>
                  <a:pt x="1802946" y="1177869"/>
                  <a:pt x="1557655" y="1145015"/>
                  <a:pt x="1600425" y="1283901"/>
                </a:cubicBezTo>
                <a:cubicBezTo>
                  <a:pt x="1423448" y="1292400"/>
                  <a:pt x="1316899" y="1261080"/>
                  <a:pt x="1114962" y="1283901"/>
                </a:cubicBezTo>
                <a:cubicBezTo>
                  <a:pt x="931894" y="1282545"/>
                  <a:pt x="826616" y="1224177"/>
                  <a:pt x="597492" y="1283901"/>
                </a:cubicBezTo>
                <a:cubicBezTo>
                  <a:pt x="483584" y="1282218"/>
                  <a:pt x="77846" y="1171274"/>
                  <a:pt x="0" y="1283901"/>
                </a:cubicBezTo>
                <a:cubicBezTo>
                  <a:pt x="73253" y="1220798"/>
                  <a:pt x="190630" y="1083319"/>
                  <a:pt x="188049" y="982183"/>
                </a:cubicBezTo>
                <a:cubicBezTo>
                  <a:pt x="119630" y="900193"/>
                  <a:pt x="507625" y="832885"/>
                  <a:pt x="400105" y="641950"/>
                </a:cubicBezTo>
                <a:cubicBezTo>
                  <a:pt x="318615" y="480444"/>
                  <a:pt x="265980" y="358321"/>
                  <a:pt x="200052" y="320975"/>
                </a:cubicBezTo>
                <a:cubicBezTo>
                  <a:pt x="63006" y="251579"/>
                  <a:pt x="116808" y="21377"/>
                  <a:pt x="0" y="0"/>
                </a:cubicBezTo>
                <a:close/>
              </a:path>
            </a:pathLst>
          </a:custGeom>
          <a:solidFill>
            <a:schemeClr val="accent3">
              <a:lumMod val="75000"/>
              <a:alpha val="35000"/>
            </a:schemeClr>
          </a:solidFill>
          <a:ln>
            <a:prstDash val="sysDash"/>
            <a:extLst>
              <a:ext uri="{C807C97D-BFC1-408E-A445-0C87EB9F89A2}">
                <ask:lineSketchStyleProps xmlns:ask="http://schemas.microsoft.com/office/drawing/2018/sketchyshapes" sd="3659010720">
                  <a:custGeom>
                    <a:avLst/>
                    <a:gdLst>
                      <a:gd name="connsiteX0" fmla="*/ 0 w 2000532"/>
                      <a:gd name="connsiteY0" fmla="*/ 0 h 1283901"/>
                      <a:gd name="connsiteX1" fmla="*/ 549480 w 2000532"/>
                      <a:gd name="connsiteY1" fmla="*/ 0 h 1283901"/>
                      <a:gd name="connsiteX2" fmla="*/ 1114962 w 2000532"/>
                      <a:gd name="connsiteY2" fmla="*/ 0 h 1283901"/>
                      <a:gd name="connsiteX3" fmla="*/ 1600425 w 2000532"/>
                      <a:gd name="connsiteY3" fmla="*/ 0 h 1283901"/>
                      <a:gd name="connsiteX4" fmla="*/ 1796478 w 2000532"/>
                      <a:gd name="connsiteY4" fmla="*/ 314555 h 1283901"/>
                      <a:gd name="connsiteX5" fmla="*/ 2000532 w 2000532"/>
                      <a:gd name="connsiteY5" fmla="*/ 641950 h 1283901"/>
                      <a:gd name="connsiteX6" fmla="*/ 1792477 w 2000532"/>
                      <a:gd name="connsiteY6" fmla="*/ 975763 h 1283901"/>
                      <a:gd name="connsiteX7" fmla="*/ 1600425 w 2000532"/>
                      <a:gd name="connsiteY7" fmla="*/ 1283901 h 1283901"/>
                      <a:gd name="connsiteX8" fmla="*/ 1114962 w 2000532"/>
                      <a:gd name="connsiteY8" fmla="*/ 1283901 h 1283901"/>
                      <a:gd name="connsiteX9" fmla="*/ 597492 w 2000532"/>
                      <a:gd name="connsiteY9" fmla="*/ 1283901 h 1283901"/>
                      <a:gd name="connsiteX10" fmla="*/ 0 w 2000532"/>
                      <a:gd name="connsiteY10" fmla="*/ 1283901 h 1283901"/>
                      <a:gd name="connsiteX11" fmla="*/ 188049 w 2000532"/>
                      <a:gd name="connsiteY11" fmla="*/ 982183 h 1283901"/>
                      <a:gd name="connsiteX12" fmla="*/ 400105 w 2000532"/>
                      <a:gd name="connsiteY12" fmla="*/ 641950 h 1283901"/>
                      <a:gd name="connsiteX13" fmla="*/ 200052 w 2000532"/>
                      <a:gd name="connsiteY13" fmla="*/ 320975 h 1283901"/>
                      <a:gd name="connsiteX14" fmla="*/ 0 w 2000532"/>
                      <a:gd name="connsiteY14" fmla="*/ 0 h 1283901"/>
                      <a:gd name="connsiteX0" fmla="*/ 0 w 2000532"/>
                      <a:gd name="connsiteY0" fmla="*/ 0 h 1283901"/>
                      <a:gd name="connsiteX1" fmla="*/ 565483 w 2000532"/>
                      <a:gd name="connsiteY1" fmla="*/ 0 h 1283901"/>
                      <a:gd name="connsiteX2" fmla="*/ 1114962 w 2000532"/>
                      <a:gd name="connsiteY2" fmla="*/ 0 h 1283901"/>
                      <a:gd name="connsiteX3" fmla="*/ 1600425 w 2000532"/>
                      <a:gd name="connsiteY3" fmla="*/ 0 h 1283901"/>
                      <a:gd name="connsiteX4" fmla="*/ 1796478 w 2000532"/>
                      <a:gd name="connsiteY4" fmla="*/ 314555 h 1283901"/>
                      <a:gd name="connsiteX5" fmla="*/ 2000532 w 2000532"/>
                      <a:gd name="connsiteY5" fmla="*/ 641950 h 1283901"/>
                      <a:gd name="connsiteX6" fmla="*/ 1812480 w 2000532"/>
                      <a:gd name="connsiteY6" fmla="*/ 943666 h 1283901"/>
                      <a:gd name="connsiteX7" fmla="*/ 1600425 w 2000532"/>
                      <a:gd name="connsiteY7" fmla="*/ 1283901 h 1283901"/>
                      <a:gd name="connsiteX8" fmla="*/ 1066950 w 2000532"/>
                      <a:gd name="connsiteY8" fmla="*/ 1283901 h 1283901"/>
                      <a:gd name="connsiteX9" fmla="*/ 533475 w 2000532"/>
                      <a:gd name="connsiteY9" fmla="*/ 1283901 h 1283901"/>
                      <a:gd name="connsiteX10" fmla="*/ 0 w 2000532"/>
                      <a:gd name="connsiteY10" fmla="*/ 1283901 h 1283901"/>
                      <a:gd name="connsiteX11" fmla="*/ 200052 w 2000532"/>
                      <a:gd name="connsiteY11" fmla="*/ 962925 h 1283901"/>
                      <a:gd name="connsiteX12" fmla="*/ 400105 w 2000532"/>
                      <a:gd name="connsiteY12" fmla="*/ 641950 h 1283901"/>
                      <a:gd name="connsiteX13" fmla="*/ 208053 w 2000532"/>
                      <a:gd name="connsiteY13" fmla="*/ 333812 h 1283901"/>
                      <a:gd name="connsiteX14" fmla="*/ 0 w 2000532"/>
                      <a:gd name="connsiteY14" fmla="*/ 0 h 1283901"/>
                      <a:gd name="connsiteX0" fmla="*/ 0 w 2000532"/>
                      <a:gd name="connsiteY0" fmla="*/ 0 h 1283901"/>
                      <a:gd name="connsiteX1" fmla="*/ 549480 w 2000532"/>
                      <a:gd name="connsiteY1" fmla="*/ 0 h 1283901"/>
                      <a:gd name="connsiteX2" fmla="*/ 1114962 w 2000532"/>
                      <a:gd name="connsiteY2" fmla="*/ 0 h 1283901"/>
                      <a:gd name="connsiteX3" fmla="*/ 1600425 w 2000532"/>
                      <a:gd name="connsiteY3" fmla="*/ 0 h 1283901"/>
                      <a:gd name="connsiteX4" fmla="*/ 1796478 w 2000532"/>
                      <a:gd name="connsiteY4" fmla="*/ 314555 h 1283901"/>
                      <a:gd name="connsiteX5" fmla="*/ 2000532 w 2000532"/>
                      <a:gd name="connsiteY5" fmla="*/ 641950 h 1283901"/>
                      <a:gd name="connsiteX6" fmla="*/ 1792477 w 2000532"/>
                      <a:gd name="connsiteY6" fmla="*/ 975763 h 1283901"/>
                      <a:gd name="connsiteX7" fmla="*/ 1600425 w 2000532"/>
                      <a:gd name="connsiteY7" fmla="*/ 1283901 h 1283901"/>
                      <a:gd name="connsiteX8" fmla="*/ 1114962 w 2000532"/>
                      <a:gd name="connsiteY8" fmla="*/ 1283901 h 1283901"/>
                      <a:gd name="connsiteX9" fmla="*/ 597492 w 2000532"/>
                      <a:gd name="connsiteY9" fmla="*/ 1283901 h 1283901"/>
                      <a:gd name="connsiteX10" fmla="*/ 0 w 2000532"/>
                      <a:gd name="connsiteY10" fmla="*/ 1283901 h 1283901"/>
                      <a:gd name="connsiteX11" fmla="*/ 188049 w 2000532"/>
                      <a:gd name="connsiteY11" fmla="*/ 982183 h 1283901"/>
                      <a:gd name="connsiteX12" fmla="*/ 400105 w 2000532"/>
                      <a:gd name="connsiteY12" fmla="*/ 641950 h 1283901"/>
                      <a:gd name="connsiteX13" fmla="*/ 200052 w 2000532"/>
                      <a:gd name="connsiteY13" fmla="*/ 320975 h 1283901"/>
                      <a:gd name="connsiteX14" fmla="*/ 0 w 2000532"/>
                      <a:gd name="connsiteY14" fmla="*/ 0 h 1283901"/>
                      <a:gd name="connsiteX0" fmla="*/ 0 w 2000532"/>
                      <a:gd name="connsiteY0" fmla="*/ 0 h 1283901"/>
                      <a:gd name="connsiteX1" fmla="*/ 549480 w 2000532"/>
                      <a:gd name="connsiteY1" fmla="*/ 0 h 1283901"/>
                      <a:gd name="connsiteX2" fmla="*/ 1114962 w 2000532"/>
                      <a:gd name="connsiteY2" fmla="*/ 0 h 1283901"/>
                      <a:gd name="connsiteX3" fmla="*/ 1600425 w 2000532"/>
                      <a:gd name="connsiteY3" fmla="*/ 0 h 1283901"/>
                      <a:gd name="connsiteX4" fmla="*/ 1796478 w 2000532"/>
                      <a:gd name="connsiteY4" fmla="*/ 314555 h 1283901"/>
                      <a:gd name="connsiteX5" fmla="*/ 2000532 w 2000532"/>
                      <a:gd name="connsiteY5" fmla="*/ 641950 h 1283901"/>
                      <a:gd name="connsiteX6" fmla="*/ 1792477 w 2000532"/>
                      <a:gd name="connsiteY6" fmla="*/ 975763 h 1283901"/>
                      <a:gd name="connsiteX7" fmla="*/ 1600425 w 2000532"/>
                      <a:gd name="connsiteY7" fmla="*/ 1283901 h 1283901"/>
                      <a:gd name="connsiteX8" fmla="*/ 1114962 w 2000532"/>
                      <a:gd name="connsiteY8" fmla="*/ 1283901 h 1283901"/>
                      <a:gd name="connsiteX9" fmla="*/ 597492 w 2000532"/>
                      <a:gd name="connsiteY9" fmla="*/ 1283901 h 1283901"/>
                      <a:gd name="connsiteX10" fmla="*/ 0 w 2000532"/>
                      <a:gd name="connsiteY10" fmla="*/ 1283901 h 1283901"/>
                      <a:gd name="connsiteX11" fmla="*/ 188049 w 2000532"/>
                      <a:gd name="connsiteY11" fmla="*/ 982183 h 1283901"/>
                      <a:gd name="connsiteX12" fmla="*/ 400105 w 2000532"/>
                      <a:gd name="connsiteY12" fmla="*/ 641950 h 1283901"/>
                      <a:gd name="connsiteX13" fmla="*/ 200052 w 2000532"/>
                      <a:gd name="connsiteY13" fmla="*/ 320975 h 1283901"/>
                      <a:gd name="connsiteX14" fmla="*/ 0 w 2000532"/>
                      <a:gd name="connsiteY14" fmla="*/ 0 h 1283901"/>
                      <a:gd name="connsiteX0" fmla="*/ 0 w 2000532"/>
                      <a:gd name="connsiteY0" fmla="*/ 0 h 1283901"/>
                      <a:gd name="connsiteX1" fmla="*/ 549480 w 2000532"/>
                      <a:gd name="connsiteY1" fmla="*/ 0 h 1283901"/>
                      <a:gd name="connsiteX2" fmla="*/ 1114962 w 2000532"/>
                      <a:gd name="connsiteY2" fmla="*/ 0 h 1283901"/>
                      <a:gd name="connsiteX3" fmla="*/ 1600425 w 2000532"/>
                      <a:gd name="connsiteY3" fmla="*/ 0 h 1283901"/>
                      <a:gd name="connsiteX4" fmla="*/ 1796478 w 2000532"/>
                      <a:gd name="connsiteY4" fmla="*/ 314555 h 1283901"/>
                      <a:gd name="connsiteX5" fmla="*/ 2000532 w 2000532"/>
                      <a:gd name="connsiteY5" fmla="*/ 641950 h 1283901"/>
                      <a:gd name="connsiteX6" fmla="*/ 1792477 w 2000532"/>
                      <a:gd name="connsiteY6" fmla="*/ 975763 h 1283901"/>
                      <a:gd name="connsiteX7" fmla="*/ 1600425 w 2000532"/>
                      <a:gd name="connsiteY7" fmla="*/ 1283901 h 1283901"/>
                      <a:gd name="connsiteX8" fmla="*/ 1114962 w 2000532"/>
                      <a:gd name="connsiteY8" fmla="*/ 1283901 h 1283901"/>
                      <a:gd name="connsiteX9" fmla="*/ 597492 w 2000532"/>
                      <a:gd name="connsiteY9" fmla="*/ 1283901 h 1283901"/>
                      <a:gd name="connsiteX10" fmla="*/ 0 w 2000532"/>
                      <a:gd name="connsiteY10" fmla="*/ 1283901 h 1283901"/>
                      <a:gd name="connsiteX11" fmla="*/ 188049 w 2000532"/>
                      <a:gd name="connsiteY11" fmla="*/ 982183 h 1283901"/>
                      <a:gd name="connsiteX12" fmla="*/ 400105 w 2000532"/>
                      <a:gd name="connsiteY12" fmla="*/ 641950 h 1283901"/>
                      <a:gd name="connsiteX13" fmla="*/ 200052 w 2000532"/>
                      <a:gd name="connsiteY13" fmla="*/ 320975 h 1283901"/>
                      <a:gd name="connsiteX14" fmla="*/ 0 w 2000532"/>
                      <a:gd name="connsiteY14" fmla="*/ 0 h 128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00532" h="1283901" fill="none" extrusionOk="0">
                        <a:moveTo>
                          <a:pt x="0" y="0"/>
                        </a:moveTo>
                        <a:cubicBezTo>
                          <a:pt x="40552" y="-79251"/>
                          <a:pt x="465979" y="-21322"/>
                          <a:pt x="549480" y="0"/>
                        </a:cubicBezTo>
                        <a:cubicBezTo>
                          <a:pt x="827751" y="14321"/>
                          <a:pt x="865813" y="101161"/>
                          <a:pt x="1114962" y="0"/>
                        </a:cubicBezTo>
                        <a:cubicBezTo>
                          <a:pt x="1288739" y="-143832"/>
                          <a:pt x="1465974" y="-11271"/>
                          <a:pt x="1600425" y="0"/>
                        </a:cubicBezTo>
                        <a:cubicBezTo>
                          <a:pt x="1750058" y="47651"/>
                          <a:pt x="1709597" y="185863"/>
                          <a:pt x="1796478" y="314555"/>
                        </a:cubicBezTo>
                        <a:cubicBezTo>
                          <a:pt x="1827015" y="271186"/>
                          <a:pt x="1994381" y="522756"/>
                          <a:pt x="2000532" y="641950"/>
                        </a:cubicBezTo>
                        <a:cubicBezTo>
                          <a:pt x="2018232" y="674439"/>
                          <a:pt x="1892931" y="943251"/>
                          <a:pt x="1792477" y="975763"/>
                        </a:cubicBezTo>
                        <a:cubicBezTo>
                          <a:pt x="1821072" y="1171773"/>
                          <a:pt x="1558259" y="1149043"/>
                          <a:pt x="1600425" y="1283901"/>
                        </a:cubicBezTo>
                        <a:cubicBezTo>
                          <a:pt x="1421595" y="1294648"/>
                          <a:pt x="1325350" y="1266513"/>
                          <a:pt x="1114962" y="1283901"/>
                        </a:cubicBezTo>
                        <a:cubicBezTo>
                          <a:pt x="923327" y="1320089"/>
                          <a:pt x="818950" y="1211191"/>
                          <a:pt x="597492" y="1283901"/>
                        </a:cubicBezTo>
                        <a:cubicBezTo>
                          <a:pt x="464268" y="1304894"/>
                          <a:pt x="107737" y="1130300"/>
                          <a:pt x="0" y="1283901"/>
                        </a:cubicBezTo>
                        <a:cubicBezTo>
                          <a:pt x="70364" y="1220568"/>
                          <a:pt x="202002" y="1082399"/>
                          <a:pt x="188049" y="982183"/>
                        </a:cubicBezTo>
                        <a:cubicBezTo>
                          <a:pt x="109600" y="841889"/>
                          <a:pt x="495241" y="834364"/>
                          <a:pt x="400105" y="641950"/>
                        </a:cubicBezTo>
                        <a:cubicBezTo>
                          <a:pt x="298081" y="494277"/>
                          <a:pt x="281469" y="343162"/>
                          <a:pt x="200052" y="320975"/>
                        </a:cubicBezTo>
                        <a:cubicBezTo>
                          <a:pt x="57937" y="256802"/>
                          <a:pt x="113847" y="22811"/>
                          <a:pt x="0" y="0"/>
                        </a:cubicBezTo>
                        <a:close/>
                      </a:path>
                      <a:path w="2000532" h="1283901" stroke="0" extrusionOk="0">
                        <a:moveTo>
                          <a:pt x="0" y="0"/>
                        </a:moveTo>
                        <a:cubicBezTo>
                          <a:pt x="216139" y="-4311"/>
                          <a:pt x="328641" y="-106283"/>
                          <a:pt x="565483" y="0"/>
                        </a:cubicBezTo>
                        <a:cubicBezTo>
                          <a:pt x="823718" y="83214"/>
                          <a:pt x="944230" y="102893"/>
                          <a:pt x="1114962" y="0"/>
                        </a:cubicBezTo>
                        <a:cubicBezTo>
                          <a:pt x="1313717" y="-62588"/>
                          <a:pt x="1517097" y="-34901"/>
                          <a:pt x="1600425" y="0"/>
                        </a:cubicBezTo>
                        <a:cubicBezTo>
                          <a:pt x="1646822" y="5528"/>
                          <a:pt x="1647691" y="243231"/>
                          <a:pt x="1796478" y="314555"/>
                        </a:cubicBezTo>
                        <a:cubicBezTo>
                          <a:pt x="1899662" y="332360"/>
                          <a:pt x="1875646" y="587385"/>
                          <a:pt x="2000532" y="641950"/>
                        </a:cubicBezTo>
                        <a:cubicBezTo>
                          <a:pt x="1998252" y="806624"/>
                          <a:pt x="1923469" y="872481"/>
                          <a:pt x="1812480" y="943666"/>
                        </a:cubicBezTo>
                        <a:cubicBezTo>
                          <a:pt x="1719662" y="991210"/>
                          <a:pt x="1656064" y="1169832"/>
                          <a:pt x="1600425" y="1283901"/>
                        </a:cubicBezTo>
                        <a:cubicBezTo>
                          <a:pt x="1341903" y="1337280"/>
                          <a:pt x="1328556" y="1202172"/>
                          <a:pt x="1066950" y="1283901"/>
                        </a:cubicBezTo>
                        <a:cubicBezTo>
                          <a:pt x="825050" y="1229556"/>
                          <a:pt x="580193" y="1190151"/>
                          <a:pt x="533475" y="1283901"/>
                        </a:cubicBezTo>
                        <a:cubicBezTo>
                          <a:pt x="435331" y="1309321"/>
                          <a:pt x="328161" y="1320590"/>
                          <a:pt x="0" y="1283901"/>
                        </a:cubicBezTo>
                        <a:cubicBezTo>
                          <a:pt x="-2659" y="1115219"/>
                          <a:pt x="87604" y="1019494"/>
                          <a:pt x="200052" y="962925"/>
                        </a:cubicBezTo>
                        <a:cubicBezTo>
                          <a:pt x="269156" y="798764"/>
                          <a:pt x="346616" y="716637"/>
                          <a:pt x="400105" y="641950"/>
                        </a:cubicBezTo>
                        <a:cubicBezTo>
                          <a:pt x="309077" y="506525"/>
                          <a:pt x="316984" y="481177"/>
                          <a:pt x="208053" y="333812"/>
                        </a:cubicBezTo>
                        <a:cubicBezTo>
                          <a:pt x="133684" y="166344"/>
                          <a:pt x="106256" y="128384"/>
                          <a:pt x="0" y="0"/>
                        </a:cubicBezTo>
                        <a:close/>
                      </a:path>
                      <a:path w="2000532" h="1283901" fill="none" stroke="0" extrusionOk="0">
                        <a:moveTo>
                          <a:pt x="0" y="0"/>
                        </a:moveTo>
                        <a:cubicBezTo>
                          <a:pt x="49753" y="24063"/>
                          <a:pt x="331482" y="59174"/>
                          <a:pt x="549480" y="0"/>
                        </a:cubicBezTo>
                        <a:cubicBezTo>
                          <a:pt x="605591" y="-37086"/>
                          <a:pt x="899280" y="162524"/>
                          <a:pt x="1114962" y="0"/>
                        </a:cubicBezTo>
                        <a:cubicBezTo>
                          <a:pt x="1230847" y="19802"/>
                          <a:pt x="1473332" y="108150"/>
                          <a:pt x="1600425" y="0"/>
                        </a:cubicBezTo>
                        <a:cubicBezTo>
                          <a:pt x="1726575" y="69453"/>
                          <a:pt x="1675251" y="280501"/>
                          <a:pt x="1796478" y="314555"/>
                        </a:cubicBezTo>
                        <a:cubicBezTo>
                          <a:pt x="1862011" y="302706"/>
                          <a:pt x="1858651" y="599226"/>
                          <a:pt x="2000532" y="641950"/>
                        </a:cubicBezTo>
                        <a:cubicBezTo>
                          <a:pt x="1981661" y="705341"/>
                          <a:pt x="1940952" y="852172"/>
                          <a:pt x="1792477" y="975763"/>
                        </a:cubicBezTo>
                        <a:cubicBezTo>
                          <a:pt x="1684440" y="1080530"/>
                          <a:pt x="1645304" y="1129110"/>
                          <a:pt x="1600425" y="1283901"/>
                        </a:cubicBezTo>
                        <a:cubicBezTo>
                          <a:pt x="1376449" y="1307717"/>
                          <a:pt x="1348564" y="1232229"/>
                          <a:pt x="1114962" y="1283901"/>
                        </a:cubicBezTo>
                        <a:cubicBezTo>
                          <a:pt x="917995" y="1265038"/>
                          <a:pt x="821299" y="1253058"/>
                          <a:pt x="597492" y="1283901"/>
                        </a:cubicBezTo>
                        <a:cubicBezTo>
                          <a:pt x="376362" y="1194552"/>
                          <a:pt x="141039" y="1192256"/>
                          <a:pt x="0" y="1283901"/>
                        </a:cubicBezTo>
                        <a:cubicBezTo>
                          <a:pt x="58288" y="1176006"/>
                          <a:pt x="83128" y="1112937"/>
                          <a:pt x="188049" y="982183"/>
                        </a:cubicBezTo>
                        <a:cubicBezTo>
                          <a:pt x="273677" y="915256"/>
                          <a:pt x="456823" y="765245"/>
                          <a:pt x="400105" y="641950"/>
                        </a:cubicBezTo>
                        <a:cubicBezTo>
                          <a:pt x="267586" y="506934"/>
                          <a:pt x="284730" y="345036"/>
                          <a:pt x="200052" y="320975"/>
                        </a:cubicBezTo>
                        <a:cubicBezTo>
                          <a:pt x="149215" y="221756"/>
                          <a:pt x="173434" y="119109"/>
                          <a:pt x="0" y="0"/>
                        </a:cubicBezTo>
                        <a:close/>
                      </a:path>
                      <a:path w="2000532" h="1283901" fill="none" stroke="0" extrusionOk="0">
                        <a:moveTo>
                          <a:pt x="0" y="0"/>
                        </a:moveTo>
                        <a:cubicBezTo>
                          <a:pt x="93193" y="-85296"/>
                          <a:pt x="476864" y="-6743"/>
                          <a:pt x="549480" y="0"/>
                        </a:cubicBezTo>
                        <a:cubicBezTo>
                          <a:pt x="686559" y="-25810"/>
                          <a:pt x="950865" y="118849"/>
                          <a:pt x="1114962" y="0"/>
                        </a:cubicBezTo>
                        <a:cubicBezTo>
                          <a:pt x="1233626" y="-133389"/>
                          <a:pt x="1452322" y="88490"/>
                          <a:pt x="1600425" y="0"/>
                        </a:cubicBezTo>
                        <a:cubicBezTo>
                          <a:pt x="1726151" y="113852"/>
                          <a:pt x="1736686" y="246208"/>
                          <a:pt x="1796478" y="314555"/>
                        </a:cubicBezTo>
                        <a:cubicBezTo>
                          <a:pt x="1822972" y="363360"/>
                          <a:pt x="1951960" y="524224"/>
                          <a:pt x="2000532" y="641950"/>
                        </a:cubicBezTo>
                        <a:cubicBezTo>
                          <a:pt x="2010971" y="723601"/>
                          <a:pt x="1839743" y="920796"/>
                          <a:pt x="1792477" y="975763"/>
                        </a:cubicBezTo>
                        <a:cubicBezTo>
                          <a:pt x="1699662" y="1110404"/>
                          <a:pt x="1579535" y="1165499"/>
                          <a:pt x="1600425" y="1283901"/>
                        </a:cubicBezTo>
                        <a:cubicBezTo>
                          <a:pt x="1407234" y="1322588"/>
                          <a:pt x="1334792" y="1279996"/>
                          <a:pt x="1114962" y="1283901"/>
                        </a:cubicBezTo>
                        <a:cubicBezTo>
                          <a:pt x="892446" y="1309782"/>
                          <a:pt x="840263" y="1265283"/>
                          <a:pt x="597492" y="1283901"/>
                        </a:cubicBezTo>
                        <a:cubicBezTo>
                          <a:pt x="383730" y="1318165"/>
                          <a:pt x="109570" y="1271648"/>
                          <a:pt x="0" y="1283901"/>
                        </a:cubicBezTo>
                        <a:cubicBezTo>
                          <a:pt x="101968" y="1157369"/>
                          <a:pt x="123481" y="1094077"/>
                          <a:pt x="188049" y="982183"/>
                        </a:cubicBezTo>
                        <a:cubicBezTo>
                          <a:pt x="143026" y="875198"/>
                          <a:pt x="427180" y="825667"/>
                          <a:pt x="400105" y="641950"/>
                        </a:cubicBezTo>
                        <a:cubicBezTo>
                          <a:pt x="330135" y="546099"/>
                          <a:pt x="242283" y="374342"/>
                          <a:pt x="200052" y="320975"/>
                        </a:cubicBezTo>
                        <a:cubicBezTo>
                          <a:pt x="144193" y="256984"/>
                          <a:pt x="81102" y="133808"/>
                          <a:pt x="0" y="0"/>
                        </a:cubicBezTo>
                        <a:close/>
                      </a:path>
                      <a:path w="2000532" h="1283901" fill="none" stroke="0" extrusionOk="0">
                        <a:moveTo>
                          <a:pt x="0" y="0"/>
                        </a:moveTo>
                        <a:cubicBezTo>
                          <a:pt x="53754" y="-53027"/>
                          <a:pt x="461809" y="-2121"/>
                          <a:pt x="549480" y="0"/>
                        </a:cubicBezTo>
                        <a:cubicBezTo>
                          <a:pt x="780941" y="-29974"/>
                          <a:pt x="940926" y="112092"/>
                          <a:pt x="1114962" y="0"/>
                        </a:cubicBezTo>
                        <a:cubicBezTo>
                          <a:pt x="1241321" y="-149708"/>
                          <a:pt x="1447134" y="21636"/>
                          <a:pt x="1600425" y="0"/>
                        </a:cubicBezTo>
                        <a:cubicBezTo>
                          <a:pt x="1743731" y="69556"/>
                          <a:pt x="1716122" y="253274"/>
                          <a:pt x="1796478" y="314555"/>
                        </a:cubicBezTo>
                        <a:cubicBezTo>
                          <a:pt x="1841254" y="348477"/>
                          <a:pt x="1991664" y="553497"/>
                          <a:pt x="2000532" y="641950"/>
                        </a:cubicBezTo>
                        <a:cubicBezTo>
                          <a:pt x="1983803" y="714793"/>
                          <a:pt x="1909657" y="894436"/>
                          <a:pt x="1792477" y="975763"/>
                        </a:cubicBezTo>
                        <a:cubicBezTo>
                          <a:pt x="1727029" y="1111615"/>
                          <a:pt x="1575164" y="1128177"/>
                          <a:pt x="1600425" y="1283901"/>
                        </a:cubicBezTo>
                        <a:cubicBezTo>
                          <a:pt x="1415739" y="1307182"/>
                          <a:pt x="1351273" y="1267204"/>
                          <a:pt x="1114962" y="1283901"/>
                        </a:cubicBezTo>
                        <a:cubicBezTo>
                          <a:pt x="880322" y="1309980"/>
                          <a:pt x="845858" y="1265485"/>
                          <a:pt x="597492" y="1283901"/>
                        </a:cubicBezTo>
                        <a:cubicBezTo>
                          <a:pt x="450799" y="1333130"/>
                          <a:pt x="134529" y="1209179"/>
                          <a:pt x="0" y="1283901"/>
                        </a:cubicBezTo>
                        <a:cubicBezTo>
                          <a:pt x="92464" y="1232429"/>
                          <a:pt x="172173" y="1090149"/>
                          <a:pt x="188049" y="982183"/>
                        </a:cubicBezTo>
                        <a:cubicBezTo>
                          <a:pt x="141622" y="865670"/>
                          <a:pt x="359868" y="841459"/>
                          <a:pt x="400105" y="641950"/>
                        </a:cubicBezTo>
                        <a:cubicBezTo>
                          <a:pt x="321861" y="514879"/>
                          <a:pt x="247470" y="400858"/>
                          <a:pt x="200052" y="320975"/>
                        </a:cubicBezTo>
                        <a:cubicBezTo>
                          <a:pt x="151263" y="228661"/>
                          <a:pt x="118611" y="40659"/>
                          <a:pt x="0" y="0"/>
                        </a:cubicBezTo>
                        <a:close/>
                      </a:path>
                      <a:path w="2000532" h="1283901" fill="none" stroke="0" extrusionOk="0">
                        <a:moveTo>
                          <a:pt x="0" y="0"/>
                        </a:moveTo>
                        <a:cubicBezTo>
                          <a:pt x="53633" y="-61066"/>
                          <a:pt x="472833" y="-29671"/>
                          <a:pt x="549480" y="0"/>
                        </a:cubicBezTo>
                        <a:cubicBezTo>
                          <a:pt x="821407" y="39404"/>
                          <a:pt x="882603" y="101200"/>
                          <a:pt x="1114962" y="0"/>
                        </a:cubicBezTo>
                        <a:cubicBezTo>
                          <a:pt x="1252361" y="-143806"/>
                          <a:pt x="1449500" y="43552"/>
                          <a:pt x="1600425" y="0"/>
                        </a:cubicBezTo>
                        <a:cubicBezTo>
                          <a:pt x="1732041" y="81110"/>
                          <a:pt x="1700902" y="211892"/>
                          <a:pt x="1796478" y="314555"/>
                        </a:cubicBezTo>
                        <a:cubicBezTo>
                          <a:pt x="1860048" y="273786"/>
                          <a:pt x="1988208" y="538753"/>
                          <a:pt x="2000532" y="641950"/>
                        </a:cubicBezTo>
                        <a:cubicBezTo>
                          <a:pt x="1995688" y="706987"/>
                          <a:pt x="1884739" y="919615"/>
                          <a:pt x="1792477" y="975763"/>
                        </a:cubicBezTo>
                        <a:cubicBezTo>
                          <a:pt x="1780790" y="1148861"/>
                          <a:pt x="1560945" y="1117526"/>
                          <a:pt x="1600425" y="1283901"/>
                        </a:cubicBezTo>
                        <a:cubicBezTo>
                          <a:pt x="1425634" y="1284633"/>
                          <a:pt x="1325813" y="1264819"/>
                          <a:pt x="1114962" y="1283901"/>
                        </a:cubicBezTo>
                        <a:cubicBezTo>
                          <a:pt x="907490" y="1307426"/>
                          <a:pt x="829292" y="1249473"/>
                          <a:pt x="597492" y="1283901"/>
                        </a:cubicBezTo>
                        <a:cubicBezTo>
                          <a:pt x="471933" y="1284193"/>
                          <a:pt x="110949" y="1200133"/>
                          <a:pt x="0" y="1283901"/>
                        </a:cubicBezTo>
                        <a:cubicBezTo>
                          <a:pt x="85966" y="1204180"/>
                          <a:pt x="190035" y="1087824"/>
                          <a:pt x="188049" y="982183"/>
                        </a:cubicBezTo>
                        <a:cubicBezTo>
                          <a:pt x="159650" y="887507"/>
                          <a:pt x="484775" y="819553"/>
                          <a:pt x="400105" y="641950"/>
                        </a:cubicBezTo>
                        <a:cubicBezTo>
                          <a:pt x="300659" y="497021"/>
                          <a:pt x="261607" y="366598"/>
                          <a:pt x="200052" y="320975"/>
                        </a:cubicBezTo>
                        <a:cubicBezTo>
                          <a:pt x="116466" y="226296"/>
                          <a:pt x="120987" y="46309"/>
                          <a:pt x="0" y="0"/>
                        </a:cubicBezTo>
                        <a:close/>
                      </a:path>
                    </a:pathLst>
                  </a:custGeom>
                  <ask:type>
                    <ask:lineSketchScribble/>
                  </ask:type>
                </ask:lineSketchStyleProps>
              </a:ext>
            </a:extLs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0584" tIns="41339" rIns="397906" bIns="41339" numCol="1" spcCol="1270" anchor="ctr" anchorCtr="0">
            <a:noAutofit/>
          </a:bodyPr>
          <a:lstStyle/>
          <a:p>
            <a:pPr marL="0" lvl="0" indent="0" algn="ctr" defTabSz="1377950">
              <a:lnSpc>
                <a:spcPct val="150000"/>
              </a:lnSpc>
              <a:spcBef>
                <a:spcPct val="0"/>
              </a:spcBef>
              <a:spcAft>
                <a:spcPct val="35000"/>
              </a:spcAft>
              <a:buNone/>
            </a:pPr>
            <a:r>
              <a:rPr lang="en-US" sz="1200" kern="1200" err="1">
                <a:solidFill>
                  <a:schemeClr val="tx1"/>
                </a:solidFill>
                <a:latin typeface="Arial" panose="020B0604020202020204" pitchFamily="34" charset="0"/>
                <a:cs typeface="Arial" panose="020B0604020202020204" pitchFamily="34" charset="0"/>
              </a:rPr>
              <a:t>Tính</a:t>
            </a:r>
            <a:r>
              <a:rPr lang="en-US" sz="1200" kern="1200">
                <a:solidFill>
                  <a:schemeClr val="tx1"/>
                </a:solidFill>
                <a:latin typeface="Arial" panose="020B0604020202020204" pitchFamily="34" charset="0"/>
                <a:cs typeface="Arial" panose="020B0604020202020204" pitchFamily="34" charset="0"/>
              </a:rPr>
              <a:t> </a:t>
            </a:r>
            <a:r>
              <a:rPr lang="en-US" sz="1200" kern="1200" err="1">
                <a:solidFill>
                  <a:schemeClr val="tx1"/>
                </a:solidFill>
                <a:latin typeface="Arial" panose="020B0604020202020204" pitchFamily="34" charset="0"/>
                <a:cs typeface="Arial" panose="020B0604020202020204" pitchFamily="34" charset="0"/>
              </a:rPr>
              <a:t>toán</a:t>
            </a:r>
            <a:r>
              <a:rPr lang="en-US" sz="1200" kern="1200">
                <a:solidFill>
                  <a:schemeClr val="tx1"/>
                </a:solidFill>
                <a:latin typeface="Arial" panose="020B0604020202020204" pitchFamily="34" charset="0"/>
                <a:cs typeface="Arial" panose="020B0604020202020204" pitchFamily="34" charset="0"/>
              </a:rPr>
              <a:t> </a:t>
            </a:r>
            <a:r>
              <a:rPr lang="en-US" sz="1200" kern="1200" err="1">
                <a:solidFill>
                  <a:schemeClr val="tx1"/>
                </a:solidFill>
                <a:latin typeface="Arial" panose="020B0604020202020204" pitchFamily="34" charset="0"/>
                <a:cs typeface="Arial" panose="020B0604020202020204" pitchFamily="34" charset="0"/>
              </a:rPr>
              <a:t>độ</a:t>
            </a:r>
            <a:r>
              <a:rPr lang="en-US" sz="1200" kern="1200">
                <a:solidFill>
                  <a:schemeClr val="tx1"/>
                </a:solidFill>
                <a:latin typeface="Arial" panose="020B0604020202020204" pitchFamily="34" charset="0"/>
                <a:cs typeface="Arial" panose="020B0604020202020204" pitchFamily="34" charset="0"/>
              </a:rPr>
              <a:t> </a:t>
            </a:r>
            <a:r>
              <a:rPr lang="en-US" sz="1200" kern="1200" err="1">
                <a:solidFill>
                  <a:schemeClr val="tx1"/>
                </a:solidFill>
                <a:latin typeface="Arial" panose="020B0604020202020204" pitchFamily="34" charset="0"/>
                <a:cs typeface="Arial" panose="020B0604020202020204" pitchFamily="34" charset="0"/>
              </a:rPr>
              <a:t>tương</a:t>
            </a:r>
            <a:r>
              <a:rPr lang="en-US" sz="1200" kern="1200">
                <a:solidFill>
                  <a:schemeClr val="tx1"/>
                </a:solidFill>
                <a:latin typeface="Arial" panose="020B0604020202020204" pitchFamily="34" charset="0"/>
                <a:cs typeface="Arial" panose="020B0604020202020204" pitchFamily="34" charset="0"/>
              </a:rPr>
              <a:t> </a:t>
            </a:r>
            <a:r>
              <a:rPr lang="en-US" sz="1200" kern="1200" err="1">
                <a:solidFill>
                  <a:schemeClr val="tx1"/>
                </a:solidFill>
                <a:latin typeface="Arial" panose="020B0604020202020204" pitchFamily="34" charset="0"/>
                <a:cs typeface="Arial" panose="020B0604020202020204" pitchFamily="34" charset="0"/>
              </a:rPr>
              <a:t>đồng</a:t>
            </a:r>
            <a:r>
              <a:rPr lang="en-US" sz="1200" kern="1200">
                <a:solidFill>
                  <a:schemeClr val="tx1"/>
                </a:solidFill>
                <a:latin typeface="Arial" panose="020B0604020202020204" pitchFamily="34" charset="0"/>
                <a:cs typeface="Arial" panose="020B0604020202020204" pitchFamily="34" charset="0"/>
              </a:rPr>
              <a:t> </a:t>
            </a:r>
            <a:r>
              <a:rPr lang="en-US" sz="1200" kern="1200" err="1">
                <a:solidFill>
                  <a:schemeClr val="tx1"/>
                </a:solidFill>
                <a:latin typeface="Arial" panose="020B0604020202020204" pitchFamily="34" charset="0"/>
                <a:cs typeface="Arial" panose="020B0604020202020204" pitchFamily="34" charset="0"/>
              </a:rPr>
              <a:t>giữa</a:t>
            </a:r>
            <a:r>
              <a:rPr lang="en-US" sz="1200">
                <a:solidFill>
                  <a:schemeClr val="tx1"/>
                </a:solidFill>
                <a:latin typeface="Arial" panose="020B0604020202020204" pitchFamily="34" charset="0"/>
                <a:cs typeface="Arial" panose="020B0604020202020204" pitchFamily="34" charset="0"/>
              </a:rPr>
              <a:t> query </a:t>
            </a:r>
            <a:r>
              <a:rPr lang="en-US" sz="1200" err="1">
                <a:solidFill>
                  <a:schemeClr val="tx1"/>
                </a:solidFill>
                <a:latin typeface="Arial" panose="020B0604020202020204" pitchFamily="34" charset="0"/>
                <a:cs typeface="Arial" panose="020B0604020202020204" pitchFamily="34" charset="0"/>
              </a:rPr>
              <a:t>và</a:t>
            </a:r>
            <a:r>
              <a:rPr lang="en-US" sz="1200">
                <a:solidFill>
                  <a:schemeClr val="tx1"/>
                </a:solidFill>
                <a:latin typeface="Arial" panose="020B0604020202020204" pitchFamily="34" charset="0"/>
                <a:cs typeface="Arial" panose="020B0604020202020204" pitchFamily="34" charset="0"/>
              </a:rPr>
              <a:t> </a:t>
            </a:r>
            <a:r>
              <a:rPr lang="en-US" sz="1200" err="1">
                <a:solidFill>
                  <a:schemeClr val="tx1"/>
                </a:solidFill>
                <a:latin typeface="Arial" panose="020B0604020202020204" pitchFamily="34" charset="0"/>
                <a:cs typeface="Arial" panose="020B0604020202020204" pitchFamily="34" charset="0"/>
              </a:rPr>
              <a:t>từng</a:t>
            </a:r>
            <a:r>
              <a:rPr lang="en-US" sz="1200">
                <a:solidFill>
                  <a:schemeClr val="tx1"/>
                </a:solidFill>
                <a:latin typeface="Arial" panose="020B0604020202020204" pitchFamily="34" charset="0"/>
                <a:cs typeface="Arial" panose="020B0604020202020204" pitchFamily="34" charset="0"/>
              </a:rPr>
              <a:t> doc</a:t>
            </a:r>
            <a:endParaRPr lang="en-US" sz="1200" kern="1200">
              <a:solidFill>
                <a:schemeClr val="tx1"/>
              </a:solidFill>
              <a:latin typeface="Arial" panose="020B0604020202020204" pitchFamily="34" charset="0"/>
              <a:cs typeface="Arial" panose="020B0604020202020204" pitchFamily="34" charset="0"/>
            </a:endParaRPr>
          </a:p>
        </p:txBody>
      </p:sp>
      <p:sp>
        <p:nvSpPr>
          <p:cNvPr id="7" name="Freeform 30">
            <a:extLst>
              <a:ext uri="{FF2B5EF4-FFF2-40B4-BE49-F238E27FC236}">
                <a16:creationId xmlns:a16="http://schemas.microsoft.com/office/drawing/2014/main" id="{E3E5F82D-159C-B482-61B2-ED465EB68760}"/>
              </a:ext>
            </a:extLst>
          </p:cNvPr>
          <p:cNvSpPr/>
          <p:nvPr/>
        </p:nvSpPr>
        <p:spPr>
          <a:xfrm>
            <a:off x="6725141" y="1813554"/>
            <a:ext cx="1929539" cy="1283901"/>
          </a:xfrm>
          <a:custGeom>
            <a:avLst/>
            <a:gdLst>
              <a:gd name="connsiteX0" fmla="*/ 0 w 1929539"/>
              <a:gd name="connsiteY0" fmla="*/ 0 h 1283901"/>
              <a:gd name="connsiteX1" fmla="*/ 545416 w 1929539"/>
              <a:gd name="connsiteY1" fmla="*/ 0 h 1283901"/>
              <a:gd name="connsiteX2" fmla="*/ 1013650 w 1929539"/>
              <a:gd name="connsiteY2" fmla="*/ 0 h 1283901"/>
              <a:gd name="connsiteX3" fmla="*/ 1543631 w 1929539"/>
              <a:gd name="connsiteY3" fmla="*/ 0 h 1283901"/>
              <a:gd name="connsiteX4" fmla="*/ 1728867 w 1929539"/>
              <a:gd name="connsiteY4" fmla="*/ 308136 h 1283901"/>
              <a:gd name="connsiteX5" fmla="*/ 1929539 w 1929539"/>
              <a:gd name="connsiteY5" fmla="*/ 641950 h 1283901"/>
              <a:gd name="connsiteX6" fmla="*/ 1744302 w 1929539"/>
              <a:gd name="connsiteY6" fmla="*/ 950087 h 1283901"/>
              <a:gd name="connsiteX7" fmla="*/ 1543631 w 1929539"/>
              <a:gd name="connsiteY7" fmla="*/ 1283901 h 1283901"/>
              <a:gd name="connsiteX8" fmla="*/ 1075396 w 1929539"/>
              <a:gd name="connsiteY8" fmla="*/ 1283901 h 1283901"/>
              <a:gd name="connsiteX9" fmla="*/ 545416 w 1929539"/>
              <a:gd name="connsiteY9" fmla="*/ 1283901 h 1283901"/>
              <a:gd name="connsiteX10" fmla="*/ 0 w 1929539"/>
              <a:gd name="connsiteY10" fmla="*/ 1283901 h 1283901"/>
              <a:gd name="connsiteX11" fmla="*/ 200670 w 1929539"/>
              <a:gd name="connsiteY11" fmla="*/ 950087 h 1283901"/>
              <a:gd name="connsiteX12" fmla="*/ 385906 w 1929539"/>
              <a:gd name="connsiteY12" fmla="*/ 641950 h 1283901"/>
              <a:gd name="connsiteX13" fmla="*/ 192953 w 1929539"/>
              <a:gd name="connsiteY13" fmla="*/ 320975 h 1283901"/>
              <a:gd name="connsiteX14" fmla="*/ 0 w 1929539"/>
              <a:gd name="connsiteY14" fmla="*/ 0 h 1283901"/>
              <a:gd name="connsiteX0" fmla="*/ 0 w 1929539"/>
              <a:gd name="connsiteY0" fmla="*/ 0 h 1283901"/>
              <a:gd name="connsiteX1" fmla="*/ 499107 w 1929539"/>
              <a:gd name="connsiteY1" fmla="*/ 0 h 1283901"/>
              <a:gd name="connsiteX2" fmla="*/ 967341 w 1929539"/>
              <a:gd name="connsiteY2" fmla="*/ 0 h 1283901"/>
              <a:gd name="connsiteX3" fmla="*/ 1543631 w 1929539"/>
              <a:gd name="connsiteY3" fmla="*/ 0 h 1283901"/>
              <a:gd name="connsiteX4" fmla="*/ 1732725 w 1929539"/>
              <a:gd name="connsiteY4" fmla="*/ 314555 h 1283901"/>
              <a:gd name="connsiteX5" fmla="*/ 1929539 w 1929539"/>
              <a:gd name="connsiteY5" fmla="*/ 641950 h 1283901"/>
              <a:gd name="connsiteX6" fmla="*/ 1744302 w 1929539"/>
              <a:gd name="connsiteY6" fmla="*/ 950087 h 1283901"/>
              <a:gd name="connsiteX7" fmla="*/ 1543631 w 1929539"/>
              <a:gd name="connsiteY7" fmla="*/ 1283901 h 1283901"/>
              <a:gd name="connsiteX8" fmla="*/ 998214 w 1929539"/>
              <a:gd name="connsiteY8" fmla="*/ 1283901 h 1283901"/>
              <a:gd name="connsiteX9" fmla="*/ 452798 w 1929539"/>
              <a:gd name="connsiteY9" fmla="*/ 1283901 h 1283901"/>
              <a:gd name="connsiteX10" fmla="*/ 0 w 1929539"/>
              <a:gd name="connsiteY10" fmla="*/ 1283901 h 1283901"/>
              <a:gd name="connsiteX11" fmla="*/ 189094 w 1929539"/>
              <a:gd name="connsiteY11" fmla="*/ 969343 h 1283901"/>
              <a:gd name="connsiteX12" fmla="*/ 385906 w 1929539"/>
              <a:gd name="connsiteY12" fmla="*/ 641950 h 1283901"/>
              <a:gd name="connsiteX13" fmla="*/ 192953 w 1929539"/>
              <a:gd name="connsiteY13" fmla="*/ 320975 h 1283901"/>
              <a:gd name="connsiteX14" fmla="*/ 0 w 1929539"/>
              <a:gd name="connsiteY14" fmla="*/ 0 h 1283901"/>
              <a:gd name="connsiteX0" fmla="*/ 0 w 1929539"/>
              <a:gd name="connsiteY0" fmla="*/ 0 h 1283901"/>
              <a:gd name="connsiteX1" fmla="*/ 545416 w 1929539"/>
              <a:gd name="connsiteY1" fmla="*/ 0 h 1283901"/>
              <a:gd name="connsiteX2" fmla="*/ 1013650 w 1929539"/>
              <a:gd name="connsiteY2" fmla="*/ 0 h 1283901"/>
              <a:gd name="connsiteX3" fmla="*/ 1543631 w 1929539"/>
              <a:gd name="connsiteY3" fmla="*/ 0 h 1283901"/>
              <a:gd name="connsiteX4" fmla="*/ 1728867 w 1929539"/>
              <a:gd name="connsiteY4" fmla="*/ 308136 h 1283901"/>
              <a:gd name="connsiteX5" fmla="*/ 1929539 w 1929539"/>
              <a:gd name="connsiteY5" fmla="*/ 641950 h 1283901"/>
              <a:gd name="connsiteX6" fmla="*/ 1744302 w 1929539"/>
              <a:gd name="connsiteY6" fmla="*/ 950087 h 1283901"/>
              <a:gd name="connsiteX7" fmla="*/ 1543631 w 1929539"/>
              <a:gd name="connsiteY7" fmla="*/ 1283901 h 1283901"/>
              <a:gd name="connsiteX8" fmla="*/ 1075396 w 1929539"/>
              <a:gd name="connsiteY8" fmla="*/ 1283901 h 1283901"/>
              <a:gd name="connsiteX9" fmla="*/ 545416 w 1929539"/>
              <a:gd name="connsiteY9" fmla="*/ 1283901 h 1283901"/>
              <a:gd name="connsiteX10" fmla="*/ 0 w 1929539"/>
              <a:gd name="connsiteY10" fmla="*/ 1283901 h 1283901"/>
              <a:gd name="connsiteX11" fmla="*/ 200670 w 1929539"/>
              <a:gd name="connsiteY11" fmla="*/ 950087 h 1283901"/>
              <a:gd name="connsiteX12" fmla="*/ 385906 w 1929539"/>
              <a:gd name="connsiteY12" fmla="*/ 641950 h 1283901"/>
              <a:gd name="connsiteX13" fmla="*/ 192953 w 1929539"/>
              <a:gd name="connsiteY13" fmla="*/ 320975 h 1283901"/>
              <a:gd name="connsiteX14" fmla="*/ 0 w 1929539"/>
              <a:gd name="connsiteY14" fmla="*/ 0 h 1283901"/>
              <a:gd name="connsiteX0" fmla="*/ 0 w 1929539"/>
              <a:gd name="connsiteY0" fmla="*/ 0 h 1283901"/>
              <a:gd name="connsiteX1" fmla="*/ 545416 w 1929539"/>
              <a:gd name="connsiteY1" fmla="*/ 0 h 1283901"/>
              <a:gd name="connsiteX2" fmla="*/ 1013650 w 1929539"/>
              <a:gd name="connsiteY2" fmla="*/ 0 h 1283901"/>
              <a:gd name="connsiteX3" fmla="*/ 1543631 w 1929539"/>
              <a:gd name="connsiteY3" fmla="*/ 0 h 1283901"/>
              <a:gd name="connsiteX4" fmla="*/ 1728867 w 1929539"/>
              <a:gd name="connsiteY4" fmla="*/ 308136 h 1283901"/>
              <a:gd name="connsiteX5" fmla="*/ 1929539 w 1929539"/>
              <a:gd name="connsiteY5" fmla="*/ 641950 h 1283901"/>
              <a:gd name="connsiteX6" fmla="*/ 1744302 w 1929539"/>
              <a:gd name="connsiteY6" fmla="*/ 950087 h 1283901"/>
              <a:gd name="connsiteX7" fmla="*/ 1543631 w 1929539"/>
              <a:gd name="connsiteY7" fmla="*/ 1283901 h 1283901"/>
              <a:gd name="connsiteX8" fmla="*/ 1075396 w 1929539"/>
              <a:gd name="connsiteY8" fmla="*/ 1283901 h 1283901"/>
              <a:gd name="connsiteX9" fmla="*/ 545416 w 1929539"/>
              <a:gd name="connsiteY9" fmla="*/ 1283901 h 1283901"/>
              <a:gd name="connsiteX10" fmla="*/ 0 w 1929539"/>
              <a:gd name="connsiteY10" fmla="*/ 1283901 h 1283901"/>
              <a:gd name="connsiteX11" fmla="*/ 200670 w 1929539"/>
              <a:gd name="connsiteY11" fmla="*/ 950087 h 1283901"/>
              <a:gd name="connsiteX12" fmla="*/ 385906 w 1929539"/>
              <a:gd name="connsiteY12" fmla="*/ 641950 h 1283901"/>
              <a:gd name="connsiteX13" fmla="*/ 192953 w 1929539"/>
              <a:gd name="connsiteY13" fmla="*/ 320975 h 1283901"/>
              <a:gd name="connsiteX14" fmla="*/ 0 w 1929539"/>
              <a:gd name="connsiteY14" fmla="*/ 0 h 1283901"/>
              <a:gd name="connsiteX0" fmla="*/ 0 w 1929539"/>
              <a:gd name="connsiteY0" fmla="*/ 0 h 1283901"/>
              <a:gd name="connsiteX1" fmla="*/ 545416 w 1929539"/>
              <a:gd name="connsiteY1" fmla="*/ 0 h 1283901"/>
              <a:gd name="connsiteX2" fmla="*/ 1013650 w 1929539"/>
              <a:gd name="connsiteY2" fmla="*/ 0 h 1283901"/>
              <a:gd name="connsiteX3" fmla="*/ 1543631 w 1929539"/>
              <a:gd name="connsiteY3" fmla="*/ 0 h 1283901"/>
              <a:gd name="connsiteX4" fmla="*/ 1728867 w 1929539"/>
              <a:gd name="connsiteY4" fmla="*/ 308136 h 1283901"/>
              <a:gd name="connsiteX5" fmla="*/ 1929539 w 1929539"/>
              <a:gd name="connsiteY5" fmla="*/ 641950 h 1283901"/>
              <a:gd name="connsiteX6" fmla="*/ 1744302 w 1929539"/>
              <a:gd name="connsiteY6" fmla="*/ 950087 h 1283901"/>
              <a:gd name="connsiteX7" fmla="*/ 1543631 w 1929539"/>
              <a:gd name="connsiteY7" fmla="*/ 1283901 h 1283901"/>
              <a:gd name="connsiteX8" fmla="*/ 1075396 w 1929539"/>
              <a:gd name="connsiteY8" fmla="*/ 1283901 h 1283901"/>
              <a:gd name="connsiteX9" fmla="*/ 545416 w 1929539"/>
              <a:gd name="connsiteY9" fmla="*/ 1283901 h 1283901"/>
              <a:gd name="connsiteX10" fmla="*/ 0 w 1929539"/>
              <a:gd name="connsiteY10" fmla="*/ 1283901 h 1283901"/>
              <a:gd name="connsiteX11" fmla="*/ 200670 w 1929539"/>
              <a:gd name="connsiteY11" fmla="*/ 950087 h 1283901"/>
              <a:gd name="connsiteX12" fmla="*/ 385906 w 1929539"/>
              <a:gd name="connsiteY12" fmla="*/ 641950 h 1283901"/>
              <a:gd name="connsiteX13" fmla="*/ 192953 w 1929539"/>
              <a:gd name="connsiteY13" fmla="*/ 320975 h 1283901"/>
              <a:gd name="connsiteX14" fmla="*/ 0 w 1929539"/>
              <a:gd name="connsiteY14" fmla="*/ 0 h 1283901"/>
              <a:gd name="connsiteX0" fmla="*/ 0 w 1929539"/>
              <a:gd name="connsiteY0" fmla="*/ 0 h 1283901"/>
              <a:gd name="connsiteX1" fmla="*/ 545416 w 1929539"/>
              <a:gd name="connsiteY1" fmla="*/ 0 h 1283901"/>
              <a:gd name="connsiteX2" fmla="*/ 1013650 w 1929539"/>
              <a:gd name="connsiteY2" fmla="*/ 0 h 1283901"/>
              <a:gd name="connsiteX3" fmla="*/ 1543631 w 1929539"/>
              <a:gd name="connsiteY3" fmla="*/ 0 h 1283901"/>
              <a:gd name="connsiteX4" fmla="*/ 1728867 w 1929539"/>
              <a:gd name="connsiteY4" fmla="*/ 308136 h 1283901"/>
              <a:gd name="connsiteX5" fmla="*/ 1929539 w 1929539"/>
              <a:gd name="connsiteY5" fmla="*/ 641950 h 1283901"/>
              <a:gd name="connsiteX6" fmla="*/ 1744302 w 1929539"/>
              <a:gd name="connsiteY6" fmla="*/ 950087 h 1283901"/>
              <a:gd name="connsiteX7" fmla="*/ 1543631 w 1929539"/>
              <a:gd name="connsiteY7" fmla="*/ 1283901 h 1283901"/>
              <a:gd name="connsiteX8" fmla="*/ 1075396 w 1929539"/>
              <a:gd name="connsiteY8" fmla="*/ 1283901 h 1283901"/>
              <a:gd name="connsiteX9" fmla="*/ 545416 w 1929539"/>
              <a:gd name="connsiteY9" fmla="*/ 1283901 h 1283901"/>
              <a:gd name="connsiteX10" fmla="*/ 0 w 1929539"/>
              <a:gd name="connsiteY10" fmla="*/ 1283901 h 1283901"/>
              <a:gd name="connsiteX11" fmla="*/ 200670 w 1929539"/>
              <a:gd name="connsiteY11" fmla="*/ 950087 h 1283901"/>
              <a:gd name="connsiteX12" fmla="*/ 385906 w 1929539"/>
              <a:gd name="connsiteY12" fmla="*/ 641950 h 1283901"/>
              <a:gd name="connsiteX13" fmla="*/ 192953 w 1929539"/>
              <a:gd name="connsiteY13" fmla="*/ 320975 h 1283901"/>
              <a:gd name="connsiteX14" fmla="*/ 0 w 1929539"/>
              <a:gd name="connsiteY14" fmla="*/ 0 h 128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9539" h="1283901" fill="none" extrusionOk="0">
                <a:moveTo>
                  <a:pt x="0" y="0"/>
                </a:moveTo>
                <a:cubicBezTo>
                  <a:pt x="140087" y="-158638"/>
                  <a:pt x="192515" y="120731"/>
                  <a:pt x="545416" y="0"/>
                </a:cubicBezTo>
                <a:cubicBezTo>
                  <a:pt x="772457" y="-5655"/>
                  <a:pt x="868433" y="79973"/>
                  <a:pt x="1013650" y="0"/>
                </a:cubicBezTo>
                <a:cubicBezTo>
                  <a:pt x="1214848" y="87712"/>
                  <a:pt x="1462173" y="-30032"/>
                  <a:pt x="1543631" y="0"/>
                </a:cubicBezTo>
                <a:cubicBezTo>
                  <a:pt x="1577178" y="149782"/>
                  <a:pt x="1504283" y="269596"/>
                  <a:pt x="1728867" y="308136"/>
                </a:cubicBezTo>
                <a:cubicBezTo>
                  <a:pt x="1832495" y="422621"/>
                  <a:pt x="1767157" y="642281"/>
                  <a:pt x="1929539" y="641950"/>
                </a:cubicBezTo>
                <a:cubicBezTo>
                  <a:pt x="1863845" y="704993"/>
                  <a:pt x="1717789" y="801809"/>
                  <a:pt x="1744302" y="950087"/>
                </a:cubicBezTo>
                <a:cubicBezTo>
                  <a:pt x="1749476" y="1145502"/>
                  <a:pt x="1593620" y="1216781"/>
                  <a:pt x="1543631" y="1283901"/>
                </a:cubicBezTo>
                <a:cubicBezTo>
                  <a:pt x="1376126" y="1423994"/>
                  <a:pt x="1140136" y="1121739"/>
                  <a:pt x="1075396" y="1283901"/>
                </a:cubicBezTo>
                <a:cubicBezTo>
                  <a:pt x="1022138" y="1338412"/>
                  <a:pt x="799220" y="1178416"/>
                  <a:pt x="545416" y="1283901"/>
                </a:cubicBezTo>
                <a:cubicBezTo>
                  <a:pt x="357439" y="1338796"/>
                  <a:pt x="58956" y="1250022"/>
                  <a:pt x="0" y="1283901"/>
                </a:cubicBezTo>
                <a:cubicBezTo>
                  <a:pt x="39585" y="1203230"/>
                  <a:pt x="113297" y="1001860"/>
                  <a:pt x="200670" y="950087"/>
                </a:cubicBezTo>
                <a:cubicBezTo>
                  <a:pt x="302228" y="750747"/>
                  <a:pt x="381885" y="709667"/>
                  <a:pt x="385906" y="641950"/>
                </a:cubicBezTo>
                <a:cubicBezTo>
                  <a:pt x="246722" y="523369"/>
                  <a:pt x="315814" y="322296"/>
                  <a:pt x="192953" y="320975"/>
                </a:cubicBezTo>
                <a:cubicBezTo>
                  <a:pt x="40562" y="309645"/>
                  <a:pt x="115517" y="188176"/>
                  <a:pt x="0" y="0"/>
                </a:cubicBezTo>
                <a:close/>
              </a:path>
              <a:path w="1929539" h="1283901" stroke="0" extrusionOk="0">
                <a:moveTo>
                  <a:pt x="0" y="0"/>
                </a:moveTo>
                <a:cubicBezTo>
                  <a:pt x="331680" y="-89325"/>
                  <a:pt x="349522" y="170314"/>
                  <a:pt x="499107" y="0"/>
                </a:cubicBezTo>
                <a:cubicBezTo>
                  <a:pt x="725510" y="-11045"/>
                  <a:pt x="773416" y="-15884"/>
                  <a:pt x="967341" y="0"/>
                </a:cubicBezTo>
                <a:cubicBezTo>
                  <a:pt x="1290526" y="-39366"/>
                  <a:pt x="1441437" y="165158"/>
                  <a:pt x="1543631" y="0"/>
                </a:cubicBezTo>
                <a:cubicBezTo>
                  <a:pt x="1662357" y="143989"/>
                  <a:pt x="1689872" y="275364"/>
                  <a:pt x="1732725" y="314555"/>
                </a:cubicBezTo>
                <a:cubicBezTo>
                  <a:pt x="1847458" y="476828"/>
                  <a:pt x="1816982" y="510454"/>
                  <a:pt x="1929539" y="641950"/>
                </a:cubicBezTo>
                <a:cubicBezTo>
                  <a:pt x="1847695" y="775560"/>
                  <a:pt x="1888427" y="885614"/>
                  <a:pt x="1744302" y="950087"/>
                </a:cubicBezTo>
                <a:cubicBezTo>
                  <a:pt x="1778716" y="950450"/>
                  <a:pt x="1568383" y="1057459"/>
                  <a:pt x="1543631" y="1283901"/>
                </a:cubicBezTo>
                <a:cubicBezTo>
                  <a:pt x="1239803" y="1345837"/>
                  <a:pt x="1234592" y="1291095"/>
                  <a:pt x="998214" y="1283901"/>
                </a:cubicBezTo>
                <a:cubicBezTo>
                  <a:pt x="693985" y="1257464"/>
                  <a:pt x="667569" y="1187217"/>
                  <a:pt x="452798" y="1283901"/>
                </a:cubicBezTo>
                <a:cubicBezTo>
                  <a:pt x="345026" y="1376538"/>
                  <a:pt x="246393" y="1260184"/>
                  <a:pt x="0" y="1283901"/>
                </a:cubicBezTo>
                <a:cubicBezTo>
                  <a:pt x="5667" y="1191621"/>
                  <a:pt x="142323" y="990627"/>
                  <a:pt x="189094" y="969343"/>
                </a:cubicBezTo>
                <a:cubicBezTo>
                  <a:pt x="236961" y="801314"/>
                  <a:pt x="356494" y="702223"/>
                  <a:pt x="385906" y="641950"/>
                </a:cubicBezTo>
                <a:cubicBezTo>
                  <a:pt x="215765" y="599619"/>
                  <a:pt x="318216" y="297382"/>
                  <a:pt x="192953" y="320975"/>
                </a:cubicBezTo>
                <a:cubicBezTo>
                  <a:pt x="184405" y="208231"/>
                  <a:pt x="222587" y="61635"/>
                  <a:pt x="0" y="0"/>
                </a:cubicBezTo>
                <a:close/>
              </a:path>
              <a:path w="1929539" h="1283901" fill="none" stroke="0" extrusionOk="0">
                <a:moveTo>
                  <a:pt x="0" y="0"/>
                </a:moveTo>
                <a:cubicBezTo>
                  <a:pt x="146143" y="-205185"/>
                  <a:pt x="301084" y="-85866"/>
                  <a:pt x="545416" y="0"/>
                </a:cubicBezTo>
                <a:cubicBezTo>
                  <a:pt x="796904" y="-17651"/>
                  <a:pt x="762360" y="-11541"/>
                  <a:pt x="1013650" y="0"/>
                </a:cubicBezTo>
                <a:cubicBezTo>
                  <a:pt x="1268029" y="75506"/>
                  <a:pt x="1326602" y="45161"/>
                  <a:pt x="1543631" y="0"/>
                </a:cubicBezTo>
                <a:cubicBezTo>
                  <a:pt x="1558108" y="82205"/>
                  <a:pt x="1668044" y="215823"/>
                  <a:pt x="1728867" y="308136"/>
                </a:cubicBezTo>
                <a:cubicBezTo>
                  <a:pt x="1758679" y="378305"/>
                  <a:pt x="1857407" y="620348"/>
                  <a:pt x="1929539" y="641950"/>
                </a:cubicBezTo>
                <a:cubicBezTo>
                  <a:pt x="1799150" y="750682"/>
                  <a:pt x="1825837" y="817286"/>
                  <a:pt x="1744302" y="950087"/>
                </a:cubicBezTo>
                <a:cubicBezTo>
                  <a:pt x="1615917" y="1076013"/>
                  <a:pt x="1583929" y="1143341"/>
                  <a:pt x="1543631" y="1283901"/>
                </a:cubicBezTo>
                <a:cubicBezTo>
                  <a:pt x="1365782" y="1289842"/>
                  <a:pt x="1275907" y="1187640"/>
                  <a:pt x="1075396" y="1283901"/>
                </a:cubicBezTo>
                <a:cubicBezTo>
                  <a:pt x="878919" y="1327933"/>
                  <a:pt x="799650" y="1326892"/>
                  <a:pt x="545416" y="1283901"/>
                </a:cubicBezTo>
                <a:cubicBezTo>
                  <a:pt x="249083" y="1339575"/>
                  <a:pt x="202605" y="1278570"/>
                  <a:pt x="0" y="1283901"/>
                </a:cubicBezTo>
                <a:cubicBezTo>
                  <a:pt x="-15573" y="1127802"/>
                  <a:pt x="149096" y="1043903"/>
                  <a:pt x="200670" y="950087"/>
                </a:cubicBezTo>
                <a:cubicBezTo>
                  <a:pt x="294332" y="725295"/>
                  <a:pt x="400916" y="698017"/>
                  <a:pt x="385906" y="641950"/>
                </a:cubicBezTo>
                <a:cubicBezTo>
                  <a:pt x="341472" y="514857"/>
                  <a:pt x="280168" y="357079"/>
                  <a:pt x="192953" y="320975"/>
                </a:cubicBezTo>
                <a:cubicBezTo>
                  <a:pt x="134024" y="364113"/>
                  <a:pt x="158037" y="82543"/>
                  <a:pt x="0" y="0"/>
                </a:cubicBezTo>
                <a:close/>
              </a:path>
              <a:path w="1929539" h="1283901" fill="none" stroke="0" extrusionOk="0">
                <a:moveTo>
                  <a:pt x="0" y="0"/>
                </a:moveTo>
                <a:cubicBezTo>
                  <a:pt x="184059" y="-90198"/>
                  <a:pt x="259581" y="9019"/>
                  <a:pt x="545416" y="0"/>
                </a:cubicBezTo>
                <a:cubicBezTo>
                  <a:pt x="777359" y="-46987"/>
                  <a:pt x="818575" y="68918"/>
                  <a:pt x="1013650" y="0"/>
                </a:cubicBezTo>
                <a:cubicBezTo>
                  <a:pt x="1173570" y="92806"/>
                  <a:pt x="1445154" y="32083"/>
                  <a:pt x="1543631" y="0"/>
                </a:cubicBezTo>
                <a:cubicBezTo>
                  <a:pt x="1612096" y="29894"/>
                  <a:pt x="1691967" y="288370"/>
                  <a:pt x="1728867" y="308136"/>
                </a:cubicBezTo>
                <a:cubicBezTo>
                  <a:pt x="1864385" y="326183"/>
                  <a:pt x="1899818" y="560067"/>
                  <a:pt x="1929539" y="641950"/>
                </a:cubicBezTo>
                <a:cubicBezTo>
                  <a:pt x="1892030" y="789144"/>
                  <a:pt x="1780766" y="851831"/>
                  <a:pt x="1744302" y="950087"/>
                </a:cubicBezTo>
                <a:cubicBezTo>
                  <a:pt x="1672204" y="1083694"/>
                  <a:pt x="1652637" y="1132040"/>
                  <a:pt x="1543631" y="1283901"/>
                </a:cubicBezTo>
                <a:cubicBezTo>
                  <a:pt x="1438450" y="1282480"/>
                  <a:pt x="1291796" y="1191194"/>
                  <a:pt x="1075396" y="1283901"/>
                </a:cubicBezTo>
                <a:cubicBezTo>
                  <a:pt x="898016" y="1325594"/>
                  <a:pt x="858686" y="1279608"/>
                  <a:pt x="545416" y="1283901"/>
                </a:cubicBezTo>
                <a:cubicBezTo>
                  <a:pt x="365157" y="1285833"/>
                  <a:pt x="194727" y="1186159"/>
                  <a:pt x="0" y="1283901"/>
                </a:cubicBezTo>
                <a:cubicBezTo>
                  <a:pt x="131428" y="1186426"/>
                  <a:pt x="192333" y="1084878"/>
                  <a:pt x="200670" y="950087"/>
                </a:cubicBezTo>
                <a:cubicBezTo>
                  <a:pt x="322801" y="767837"/>
                  <a:pt x="367483" y="694546"/>
                  <a:pt x="385906" y="641950"/>
                </a:cubicBezTo>
                <a:cubicBezTo>
                  <a:pt x="257775" y="488634"/>
                  <a:pt x="256774" y="389020"/>
                  <a:pt x="192953" y="320975"/>
                </a:cubicBezTo>
                <a:cubicBezTo>
                  <a:pt x="5671" y="246885"/>
                  <a:pt x="96856" y="80847"/>
                  <a:pt x="0" y="0"/>
                </a:cubicBezTo>
                <a:close/>
              </a:path>
              <a:path w="1929539" h="1283901" fill="none" stroke="0" extrusionOk="0">
                <a:moveTo>
                  <a:pt x="0" y="0"/>
                </a:moveTo>
                <a:cubicBezTo>
                  <a:pt x="30771" y="-185403"/>
                  <a:pt x="180842" y="143572"/>
                  <a:pt x="545416" y="0"/>
                </a:cubicBezTo>
                <a:cubicBezTo>
                  <a:pt x="831865" y="-29273"/>
                  <a:pt x="835727" y="46740"/>
                  <a:pt x="1013650" y="0"/>
                </a:cubicBezTo>
                <a:cubicBezTo>
                  <a:pt x="1234037" y="76634"/>
                  <a:pt x="1453116" y="71155"/>
                  <a:pt x="1543631" y="0"/>
                </a:cubicBezTo>
                <a:cubicBezTo>
                  <a:pt x="1575723" y="115881"/>
                  <a:pt x="1633628" y="256951"/>
                  <a:pt x="1728867" y="308136"/>
                </a:cubicBezTo>
                <a:cubicBezTo>
                  <a:pt x="1794364" y="380084"/>
                  <a:pt x="1805179" y="562667"/>
                  <a:pt x="1929539" y="641950"/>
                </a:cubicBezTo>
                <a:cubicBezTo>
                  <a:pt x="1845872" y="801200"/>
                  <a:pt x="1787703" y="823076"/>
                  <a:pt x="1744302" y="950087"/>
                </a:cubicBezTo>
                <a:cubicBezTo>
                  <a:pt x="1721732" y="1051717"/>
                  <a:pt x="1629660" y="1117257"/>
                  <a:pt x="1543631" y="1283901"/>
                </a:cubicBezTo>
                <a:cubicBezTo>
                  <a:pt x="1459563" y="1412996"/>
                  <a:pt x="1192738" y="1222431"/>
                  <a:pt x="1075396" y="1283901"/>
                </a:cubicBezTo>
                <a:cubicBezTo>
                  <a:pt x="905208" y="1322422"/>
                  <a:pt x="864926" y="1275796"/>
                  <a:pt x="545416" y="1283901"/>
                </a:cubicBezTo>
                <a:cubicBezTo>
                  <a:pt x="360983" y="1325253"/>
                  <a:pt x="103607" y="1199293"/>
                  <a:pt x="0" y="1283901"/>
                </a:cubicBezTo>
                <a:cubicBezTo>
                  <a:pt x="49064" y="1229554"/>
                  <a:pt x="178658" y="1119419"/>
                  <a:pt x="200670" y="950087"/>
                </a:cubicBezTo>
                <a:cubicBezTo>
                  <a:pt x="228594" y="776600"/>
                  <a:pt x="368857" y="763985"/>
                  <a:pt x="385906" y="641950"/>
                </a:cubicBezTo>
                <a:cubicBezTo>
                  <a:pt x="246998" y="541805"/>
                  <a:pt x="262549" y="385681"/>
                  <a:pt x="192953" y="320975"/>
                </a:cubicBezTo>
                <a:cubicBezTo>
                  <a:pt x="26555" y="268032"/>
                  <a:pt x="41955" y="169549"/>
                  <a:pt x="0" y="0"/>
                </a:cubicBezTo>
                <a:close/>
              </a:path>
              <a:path w="1929539" h="1283901" fill="none" stroke="0" extrusionOk="0">
                <a:moveTo>
                  <a:pt x="0" y="0"/>
                </a:moveTo>
                <a:cubicBezTo>
                  <a:pt x="120364" y="-156886"/>
                  <a:pt x="163367" y="100095"/>
                  <a:pt x="545416" y="0"/>
                </a:cubicBezTo>
                <a:cubicBezTo>
                  <a:pt x="817788" y="-1524"/>
                  <a:pt x="827615" y="92898"/>
                  <a:pt x="1013650" y="0"/>
                </a:cubicBezTo>
                <a:cubicBezTo>
                  <a:pt x="1198809" y="76202"/>
                  <a:pt x="1410233" y="33169"/>
                  <a:pt x="1543631" y="0"/>
                </a:cubicBezTo>
                <a:cubicBezTo>
                  <a:pt x="1601470" y="131536"/>
                  <a:pt x="1607620" y="263678"/>
                  <a:pt x="1728867" y="308136"/>
                </a:cubicBezTo>
                <a:cubicBezTo>
                  <a:pt x="1828393" y="404279"/>
                  <a:pt x="1834042" y="603533"/>
                  <a:pt x="1929539" y="641950"/>
                </a:cubicBezTo>
                <a:cubicBezTo>
                  <a:pt x="1852253" y="764028"/>
                  <a:pt x="1758452" y="806724"/>
                  <a:pt x="1744302" y="950087"/>
                </a:cubicBezTo>
                <a:cubicBezTo>
                  <a:pt x="1721956" y="1119155"/>
                  <a:pt x="1615076" y="1167382"/>
                  <a:pt x="1543631" y="1283901"/>
                </a:cubicBezTo>
                <a:cubicBezTo>
                  <a:pt x="1416773" y="1426013"/>
                  <a:pt x="1197026" y="1164122"/>
                  <a:pt x="1075396" y="1283901"/>
                </a:cubicBezTo>
                <a:cubicBezTo>
                  <a:pt x="948489" y="1310749"/>
                  <a:pt x="820259" y="1227172"/>
                  <a:pt x="545416" y="1283901"/>
                </a:cubicBezTo>
                <a:cubicBezTo>
                  <a:pt x="346405" y="1335244"/>
                  <a:pt x="102160" y="1281989"/>
                  <a:pt x="0" y="1283901"/>
                </a:cubicBezTo>
                <a:cubicBezTo>
                  <a:pt x="81386" y="1184132"/>
                  <a:pt x="134158" y="1051711"/>
                  <a:pt x="200670" y="950087"/>
                </a:cubicBezTo>
                <a:cubicBezTo>
                  <a:pt x="291999" y="753037"/>
                  <a:pt x="370659" y="700745"/>
                  <a:pt x="385906" y="641950"/>
                </a:cubicBezTo>
                <a:cubicBezTo>
                  <a:pt x="271754" y="532764"/>
                  <a:pt x="287189" y="335032"/>
                  <a:pt x="192953" y="320975"/>
                </a:cubicBezTo>
                <a:cubicBezTo>
                  <a:pt x="48851" y="285753"/>
                  <a:pt x="83684" y="161378"/>
                  <a:pt x="0" y="0"/>
                </a:cubicBezTo>
                <a:close/>
              </a:path>
              <a:path w="1929539" h="1283901" fill="none" stroke="0" extrusionOk="0">
                <a:moveTo>
                  <a:pt x="0" y="0"/>
                </a:moveTo>
                <a:cubicBezTo>
                  <a:pt x="107019" y="-162053"/>
                  <a:pt x="192334" y="113460"/>
                  <a:pt x="545416" y="0"/>
                </a:cubicBezTo>
                <a:cubicBezTo>
                  <a:pt x="799310" y="-13549"/>
                  <a:pt x="851612" y="76715"/>
                  <a:pt x="1013650" y="0"/>
                </a:cubicBezTo>
                <a:cubicBezTo>
                  <a:pt x="1209626" y="68961"/>
                  <a:pt x="1433491" y="-1223"/>
                  <a:pt x="1543631" y="0"/>
                </a:cubicBezTo>
                <a:cubicBezTo>
                  <a:pt x="1594316" y="114549"/>
                  <a:pt x="1560462" y="273969"/>
                  <a:pt x="1728867" y="308136"/>
                </a:cubicBezTo>
                <a:cubicBezTo>
                  <a:pt x="1858015" y="418582"/>
                  <a:pt x="1803444" y="613040"/>
                  <a:pt x="1929539" y="641950"/>
                </a:cubicBezTo>
                <a:cubicBezTo>
                  <a:pt x="1819905" y="731459"/>
                  <a:pt x="1721498" y="818286"/>
                  <a:pt x="1744302" y="950087"/>
                </a:cubicBezTo>
                <a:cubicBezTo>
                  <a:pt x="1727628" y="1108364"/>
                  <a:pt x="1589364" y="1207580"/>
                  <a:pt x="1543631" y="1283901"/>
                </a:cubicBezTo>
                <a:cubicBezTo>
                  <a:pt x="1400740" y="1426434"/>
                  <a:pt x="1179642" y="1161007"/>
                  <a:pt x="1075396" y="1283901"/>
                </a:cubicBezTo>
                <a:cubicBezTo>
                  <a:pt x="978792" y="1328172"/>
                  <a:pt x="812714" y="1222291"/>
                  <a:pt x="545416" y="1283901"/>
                </a:cubicBezTo>
                <a:cubicBezTo>
                  <a:pt x="366041" y="1355652"/>
                  <a:pt x="75696" y="1256808"/>
                  <a:pt x="0" y="1283901"/>
                </a:cubicBezTo>
                <a:cubicBezTo>
                  <a:pt x="58982" y="1210987"/>
                  <a:pt x="141951" y="1055205"/>
                  <a:pt x="200670" y="950087"/>
                </a:cubicBezTo>
                <a:cubicBezTo>
                  <a:pt x="301315" y="750814"/>
                  <a:pt x="380685" y="709843"/>
                  <a:pt x="385906" y="641950"/>
                </a:cubicBezTo>
                <a:cubicBezTo>
                  <a:pt x="232438" y="531271"/>
                  <a:pt x="289563" y="317944"/>
                  <a:pt x="192953" y="320975"/>
                </a:cubicBezTo>
                <a:cubicBezTo>
                  <a:pt x="39662" y="300899"/>
                  <a:pt x="99664" y="152905"/>
                  <a:pt x="0" y="0"/>
                </a:cubicBezTo>
                <a:close/>
              </a:path>
            </a:pathLst>
          </a:custGeom>
          <a:solidFill>
            <a:schemeClr val="accent6">
              <a:lumMod val="75000"/>
              <a:alpha val="50000"/>
            </a:schemeClr>
          </a:solidFill>
          <a:ln>
            <a:prstDash val="lgDashDotDot"/>
            <a:extLst>
              <a:ext uri="{C807C97D-BFC1-408E-A445-0C87EB9F89A2}">
                <ask:lineSketchStyleProps xmlns:ask="http://schemas.microsoft.com/office/drawing/2018/sketchyshapes" sd="1219033472">
                  <a:custGeom>
                    <a:avLst/>
                    <a:gdLst>
                      <a:gd name="connsiteX0" fmla="*/ 0 w 1929539"/>
                      <a:gd name="connsiteY0" fmla="*/ 0 h 1283901"/>
                      <a:gd name="connsiteX1" fmla="*/ 545416 w 1929539"/>
                      <a:gd name="connsiteY1" fmla="*/ 0 h 1283901"/>
                      <a:gd name="connsiteX2" fmla="*/ 1013650 w 1929539"/>
                      <a:gd name="connsiteY2" fmla="*/ 0 h 1283901"/>
                      <a:gd name="connsiteX3" fmla="*/ 1543631 w 1929539"/>
                      <a:gd name="connsiteY3" fmla="*/ 0 h 1283901"/>
                      <a:gd name="connsiteX4" fmla="*/ 1728867 w 1929539"/>
                      <a:gd name="connsiteY4" fmla="*/ 308136 h 1283901"/>
                      <a:gd name="connsiteX5" fmla="*/ 1929539 w 1929539"/>
                      <a:gd name="connsiteY5" fmla="*/ 641950 h 1283901"/>
                      <a:gd name="connsiteX6" fmla="*/ 1744302 w 1929539"/>
                      <a:gd name="connsiteY6" fmla="*/ 950087 h 1283901"/>
                      <a:gd name="connsiteX7" fmla="*/ 1543631 w 1929539"/>
                      <a:gd name="connsiteY7" fmla="*/ 1283901 h 1283901"/>
                      <a:gd name="connsiteX8" fmla="*/ 1075396 w 1929539"/>
                      <a:gd name="connsiteY8" fmla="*/ 1283901 h 1283901"/>
                      <a:gd name="connsiteX9" fmla="*/ 545416 w 1929539"/>
                      <a:gd name="connsiteY9" fmla="*/ 1283901 h 1283901"/>
                      <a:gd name="connsiteX10" fmla="*/ 0 w 1929539"/>
                      <a:gd name="connsiteY10" fmla="*/ 1283901 h 1283901"/>
                      <a:gd name="connsiteX11" fmla="*/ 200670 w 1929539"/>
                      <a:gd name="connsiteY11" fmla="*/ 950087 h 1283901"/>
                      <a:gd name="connsiteX12" fmla="*/ 385906 w 1929539"/>
                      <a:gd name="connsiteY12" fmla="*/ 641950 h 1283901"/>
                      <a:gd name="connsiteX13" fmla="*/ 192953 w 1929539"/>
                      <a:gd name="connsiteY13" fmla="*/ 320975 h 1283901"/>
                      <a:gd name="connsiteX14" fmla="*/ 0 w 1929539"/>
                      <a:gd name="connsiteY14" fmla="*/ 0 h 1283901"/>
                      <a:gd name="connsiteX0" fmla="*/ 0 w 1929539"/>
                      <a:gd name="connsiteY0" fmla="*/ 0 h 1283901"/>
                      <a:gd name="connsiteX1" fmla="*/ 499107 w 1929539"/>
                      <a:gd name="connsiteY1" fmla="*/ 0 h 1283901"/>
                      <a:gd name="connsiteX2" fmla="*/ 967341 w 1929539"/>
                      <a:gd name="connsiteY2" fmla="*/ 0 h 1283901"/>
                      <a:gd name="connsiteX3" fmla="*/ 1543631 w 1929539"/>
                      <a:gd name="connsiteY3" fmla="*/ 0 h 1283901"/>
                      <a:gd name="connsiteX4" fmla="*/ 1732725 w 1929539"/>
                      <a:gd name="connsiteY4" fmla="*/ 314555 h 1283901"/>
                      <a:gd name="connsiteX5" fmla="*/ 1929539 w 1929539"/>
                      <a:gd name="connsiteY5" fmla="*/ 641950 h 1283901"/>
                      <a:gd name="connsiteX6" fmla="*/ 1744302 w 1929539"/>
                      <a:gd name="connsiteY6" fmla="*/ 950087 h 1283901"/>
                      <a:gd name="connsiteX7" fmla="*/ 1543631 w 1929539"/>
                      <a:gd name="connsiteY7" fmla="*/ 1283901 h 1283901"/>
                      <a:gd name="connsiteX8" fmla="*/ 998214 w 1929539"/>
                      <a:gd name="connsiteY8" fmla="*/ 1283901 h 1283901"/>
                      <a:gd name="connsiteX9" fmla="*/ 452798 w 1929539"/>
                      <a:gd name="connsiteY9" fmla="*/ 1283901 h 1283901"/>
                      <a:gd name="connsiteX10" fmla="*/ 0 w 1929539"/>
                      <a:gd name="connsiteY10" fmla="*/ 1283901 h 1283901"/>
                      <a:gd name="connsiteX11" fmla="*/ 189094 w 1929539"/>
                      <a:gd name="connsiteY11" fmla="*/ 969343 h 1283901"/>
                      <a:gd name="connsiteX12" fmla="*/ 385906 w 1929539"/>
                      <a:gd name="connsiteY12" fmla="*/ 641950 h 1283901"/>
                      <a:gd name="connsiteX13" fmla="*/ 192953 w 1929539"/>
                      <a:gd name="connsiteY13" fmla="*/ 320975 h 1283901"/>
                      <a:gd name="connsiteX14" fmla="*/ 0 w 1929539"/>
                      <a:gd name="connsiteY14" fmla="*/ 0 h 1283901"/>
                      <a:gd name="connsiteX0" fmla="*/ 0 w 1929539"/>
                      <a:gd name="connsiteY0" fmla="*/ 0 h 1283901"/>
                      <a:gd name="connsiteX1" fmla="*/ 545416 w 1929539"/>
                      <a:gd name="connsiteY1" fmla="*/ 0 h 1283901"/>
                      <a:gd name="connsiteX2" fmla="*/ 1013650 w 1929539"/>
                      <a:gd name="connsiteY2" fmla="*/ 0 h 1283901"/>
                      <a:gd name="connsiteX3" fmla="*/ 1543631 w 1929539"/>
                      <a:gd name="connsiteY3" fmla="*/ 0 h 1283901"/>
                      <a:gd name="connsiteX4" fmla="*/ 1728867 w 1929539"/>
                      <a:gd name="connsiteY4" fmla="*/ 308136 h 1283901"/>
                      <a:gd name="connsiteX5" fmla="*/ 1929539 w 1929539"/>
                      <a:gd name="connsiteY5" fmla="*/ 641950 h 1283901"/>
                      <a:gd name="connsiteX6" fmla="*/ 1744302 w 1929539"/>
                      <a:gd name="connsiteY6" fmla="*/ 950087 h 1283901"/>
                      <a:gd name="connsiteX7" fmla="*/ 1543631 w 1929539"/>
                      <a:gd name="connsiteY7" fmla="*/ 1283901 h 1283901"/>
                      <a:gd name="connsiteX8" fmla="*/ 1075396 w 1929539"/>
                      <a:gd name="connsiteY8" fmla="*/ 1283901 h 1283901"/>
                      <a:gd name="connsiteX9" fmla="*/ 545416 w 1929539"/>
                      <a:gd name="connsiteY9" fmla="*/ 1283901 h 1283901"/>
                      <a:gd name="connsiteX10" fmla="*/ 0 w 1929539"/>
                      <a:gd name="connsiteY10" fmla="*/ 1283901 h 1283901"/>
                      <a:gd name="connsiteX11" fmla="*/ 200670 w 1929539"/>
                      <a:gd name="connsiteY11" fmla="*/ 950087 h 1283901"/>
                      <a:gd name="connsiteX12" fmla="*/ 385906 w 1929539"/>
                      <a:gd name="connsiteY12" fmla="*/ 641950 h 1283901"/>
                      <a:gd name="connsiteX13" fmla="*/ 192953 w 1929539"/>
                      <a:gd name="connsiteY13" fmla="*/ 320975 h 1283901"/>
                      <a:gd name="connsiteX14" fmla="*/ 0 w 1929539"/>
                      <a:gd name="connsiteY14" fmla="*/ 0 h 1283901"/>
                      <a:gd name="connsiteX0" fmla="*/ 0 w 1929539"/>
                      <a:gd name="connsiteY0" fmla="*/ 0 h 1283901"/>
                      <a:gd name="connsiteX1" fmla="*/ 545416 w 1929539"/>
                      <a:gd name="connsiteY1" fmla="*/ 0 h 1283901"/>
                      <a:gd name="connsiteX2" fmla="*/ 1013650 w 1929539"/>
                      <a:gd name="connsiteY2" fmla="*/ 0 h 1283901"/>
                      <a:gd name="connsiteX3" fmla="*/ 1543631 w 1929539"/>
                      <a:gd name="connsiteY3" fmla="*/ 0 h 1283901"/>
                      <a:gd name="connsiteX4" fmla="*/ 1728867 w 1929539"/>
                      <a:gd name="connsiteY4" fmla="*/ 308136 h 1283901"/>
                      <a:gd name="connsiteX5" fmla="*/ 1929539 w 1929539"/>
                      <a:gd name="connsiteY5" fmla="*/ 641950 h 1283901"/>
                      <a:gd name="connsiteX6" fmla="*/ 1744302 w 1929539"/>
                      <a:gd name="connsiteY6" fmla="*/ 950087 h 1283901"/>
                      <a:gd name="connsiteX7" fmla="*/ 1543631 w 1929539"/>
                      <a:gd name="connsiteY7" fmla="*/ 1283901 h 1283901"/>
                      <a:gd name="connsiteX8" fmla="*/ 1075396 w 1929539"/>
                      <a:gd name="connsiteY8" fmla="*/ 1283901 h 1283901"/>
                      <a:gd name="connsiteX9" fmla="*/ 545416 w 1929539"/>
                      <a:gd name="connsiteY9" fmla="*/ 1283901 h 1283901"/>
                      <a:gd name="connsiteX10" fmla="*/ 0 w 1929539"/>
                      <a:gd name="connsiteY10" fmla="*/ 1283901 h 1283901"/>
                      <a:gd name="connsiteX11" fmla="*/ 200670 w 1929539"/>
                      <a:gd name="connsiteY11" fmla="*/ 950087 h 1283901"/>
                      <a:gd name="connsiteX12" fmla="*/ 385906 w 1929539"/>
                      <a:gd name="connsiteY12" fmla="*/ 641950 h 1283901"/>
                      <a:gd name="connsiteX13" fmla="*/ 192953 w 1929539"/>
                      <a:gd name="connsiteY13" fmla="*/ 320975 h 1283901"/>
                      <a:gd name="connsiteX14" fmla="*/ 0 w 1929539"/>
                      <a:gd name="connsiteY14" fmla="*/ 0 h 1283901"/>
                      <a:gd name="connsiteX0" fmla="*/ 0 w 1929539"/>
                      <a:gd name="connsiteY0" fmla="*/ 0 h 1283901"/>
                      <a:gd name="connsiteX1" fmla="*/ 545416 w 1929539"/>
                      <a:gd name="connsiteY1" fmla="*/ 0 h 1283901"/>
                      <a:gd name="connsiteX2" fmla="*/ 1013650 w 1929539"/>
                      <a:gd name="connsiteY2" fmla="*/ 0 h 1283901"/>
                      <a:gd name="connsiteX3" fmla="*/ 1543631 w 1929539"/>
                      <a:gd name="connsiteY3" fmla="*/ 0 h 1283901"/>
                      <a:gd name="connsiteX4" fmla="*/ 1728867 w 1929539"/>
                      <a:gd name="connsiteY4" fmla="*/ 308136 h 1283901"/>
                      <a:gd name="connsiteX5" fmla="*/ 1929539 w 1929539"/>
                      <a:gd name="connsiteY5" fmla="*/ 641950 h 1283901"/>
                      <a:gd name="connsiteX6" fmla="*/ 1744302 w 1929539"/>
                      <a:gd name="connsiteY6" fmla="*/ 950087 h 1283901"/>
                      <a:gd name="connsiteX7" fmla="*/ 1543631 w 1929539"/>
                      <a:gd name="connsiteY7" fmla="*/ 1283901 h 1283901"/>
                      <a:gd name="connsiteX8" fmla="*/ 1075396 w 1929539"/>
                      <a:gd name="connsiteY8" fmla="*/ 1283901 h 1283901"/>
                      <a:gd name="connsiteX9" fmla="*/ 545416 w 1929539"/>
                      <a:gd name="connsiteY9" fmla="*/ 1283901 h 1283901"/>
                      <a:gd name="connsiteX10" fmla="*/ 0 w 1929539"/>
                      <a:gd name="connsiteY10" fmla="*/ 1283901 h 1283901"/>
                      <a:gd name="connsiteX11" fmla="*/ 200670 w 1929539"/>
                      <a:gd name="connsiteY11" fmla="*/ 950087 h 1283901"/>
                      <a:gd name="connsiteX12" fmla="*/ 385906 w 1929539"/>
                      <a:gd name="connsiteY12" fmla="*/ 641950 h 1283901"/>
                      <a:gd name="connsiteX13" fmla="*/ 192953 w 1929539"/>
                      <a:gd name="connsiteY13" fmla="*/ 320975 h 1283901"/>
                      <a:gd name="connsiteX14" fmla="*/ 0 w 1929539"/>
                      <a:gd name="connsiteY14" fmla="*/ 0 h 128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9539" h="1283901" fill="none" extrusionOk="0">
                        <a:moveTo>
                          <a:pt x="0" y="0"/>
                        </a:moveTo>
                        <a:cubicBezTo>
                          <a:pt x="138886" y="-142397"/>
                          <a:pt x="227698" y="100187"/>
                          <a:pt x="545416" y="0"/>
                        </a:cubicBezTo>
                        <a:cubicBezTo>
                          <a:pt x="779236" y="-17775"/>
                          <a:pt x="863539" y="76336"/>
                          <a:pt x="1013650" y="0"/>
                        </a:cubicBezTo>
                        <a:cubicBezTo>
                          <a:pt x="1215894" y="62840"/>
                          <a:pt x="1435882" y="-14437"/>
                          <a:pt x="1543631" y="0"/>
                        </a:cubicBezTo>
                        <a:cubicBezTo>
                          <a:pt x="1598076" y="116606"/>
                          <a:pt x="1546588" y="267340"/>
                          <a:pt x="1728867" y="308136"/>
                        </a:cubicBezTo>
                        <a:cubicBezTo>
                          <a:pt x="1828698" y="415104"/>
                          <a:pt x="1796842" y="626627"/>
                          <a:pt x="1929539" y="641950"/>
                        </a:cubicBezTo>
                        <a:cubicBezTo>
                          <a:pt x="1858192" y="737322"/>
                          <a:pt x="1737797" y="802941"/>
                          <a:pt x="1744302" y="950087"/>
                        </a:cubicBezTo>
                        <a:cubicBezTo>
                          <a:pt x="1729741" y="1128512"/>
                          <a:pt x="1602894" y="1188778"/>
                          <a:pt x="1543631" y="1283901"/>
                        </a:cubicBezTo>
                        <a:cubicBezTo>
                          <a:pt x="1380543" y="1415127"/>
                          <a:pt x="1167537" y="1158096"/>
                          <a:pt x="1075396" y="1283901"/>
                        </a:cubicBezTo>
                        <a:cubicBezTo>
                          <a:pt x="1000838" y="1331738"/>
                          <a:pt x="800868" y="1212603"/>
                          <a:pt x="545416" y="1283901"/>
                        </a:cubicBezTo>
                        <a:cubicBezTo>
                          <a:pt x="352720" y="1335823"/>
                          <a:pt x="74707" y="1246566"/>
                          <a:pt x="0" y="1283901"/>
                        </a:cubicBezTo>
                        <a:cubicBezTo>
                          <a:pt x="44334" y="1188424"/>
                          <a:pt x="122779" y="1031720"/>
                          <a:pt x="200670" y="950087"/>
                        </a:cubicBezTo>
                        <a:cubicBezTo>
                          <a:pt x="296341" y="755169"/>
                          <a:pt x="380043" y="712865"/>
                          <a:pt x="385906" y="641950"/>
                        </a:cubicBezTo>
                        <a:cubicBezTo>
                          <a:pt x="256871" y="527259"/>
                          <a:pt x="307590" y="330382"/>
                          <a:pt x="192953" y="320975"/>
                        </a:cubicBezTo>
                        <a:cubicBezTo>
                          <a:pt x="54306" y="301938"/>
                          <a:pt x="111111" y="176239"/>
                          <a:pt x="0" y="0"/>
                        </a:cubicBezTo>
                        <a:close/>
                      </a:path>
                      <a:path w="1929539" h="1283901" stroke="0" extrusionOk="0">
                        <a:moveTo>
                          <a:pt x="0" y="0"/>
                        </a:moveTo>
                        <a:cubicBezTo>
                          <a:pt x="295755" y="-82196"/>
                          <a:pt x="359630" y="132488"/>
                          <a:pt x="499107" y="0"/>
                        </a:cubicBezTo>
                        <a:cubicBezTo>
                          <a:pt x="707973" y="-16075"/>
                          <a:pt x="774666" y="-11808"/>
                          <a:pt x="967341" y="0"/>
                        </a:cubicBezTo>
                        <a:cubicBezTo>
                          <a:pt x="1254088" y="-40524"/>
                          <a:pt x="1427570" y="150790"/>
                          <a:pt x="1543631" y="0"/>
                        </a:cubicBezTo>
                        <a:cubicBezTo>
                          <a:pt x="1653975" y="135962"/>
                          <a:pt x="1687800" y="270300"/>
                          <a:pt x="1732725" y="314555"/>
                        </a:cubicBezTo>
                        <a:cubicBezTo>
                          <a:pt x="1844696" y="474095"/>
                          <a:pt x="1817868" y="511639"/>
                          <a:pt x="1929539" y="641950"/>
                        </a:cubicBezTo>
                        <a:cubicBezTo>
                          <a:pt x="1850479" y="772796"/>
                          <a:pt x="1861191" y="879501"/>
                          <a:pt x="1744302" y="950087"/>
                        </a:cubicBezTo>
                        <a:cubicBezTo>
                          <a:pt x="1775105" y="954306"/>
                          <a:pt x="1579556" y="1077416"/>
                          <a:pt x="1543631" y="1283901"/>
                        </a:cubicBezTo>
                        <a:cubicBezTo>
                          <a:pt x="1244666" y="1343577"/>
                          <a:pt x="1233470" y="1274264"/>
                          <a:pt x="998214" y="1283901"/>
                        </a:cubicBezTo>
                        <a:cubicBezTo>
                          <a:pt x="698632" y="1262781"/>
                          <a:pt x="666241" y="1188654"/>
                          <a:pt x="452798" y="1283901"/>
                        </a:cubicBezTo>
                        <a:cubicBezTo>
                          <a:pt x="334221" y="1363254"/>
                          <a:pt x="237396" y="1258642"/>
                          <a:pt x="0" y="1283901"/>
                        </a:cubicBezTo>
                        <a:cubicBezTo>
                          <a:pt x="13913" y="1188604"/>
                          <a:pt x="142588" y="999728"/>
                          <a:pt x="189094" y="969343"/>
                        </a:cubicBezTo>
                        <a:cubicBezTo>
                          <a:pt x="235959" y="811444"/>
                          <a:pt x="354774" y="707307"/>
                          <a:pt x="385906" y="641950"/>
                        </a:cubicBezTo>
                        <a:cubicBezTo>
                          <a:pt x="241879" y="597580"/>
                          <a:pt x="310741" y="309019"/>
                          <a:pt x="192953" y="320975"/>
                        </a:cubicBezTo>
                        <a:cubicBezTo>
                          <a:pt x="174437" y="216075"/>
                          <a:pt x="200755" y="63329"/>
                          <a:pt x="0" y="0"/>
                        </a:cubicBezTo>
                        <a:close/>
                      </a:path>
                      <a:path w="1929539" h="1283901" fill="none" stroke="0" extrusionOk="0">
                        <a:moveTo>
                          <a:pt x="0" y="0"/>
                        </a:moveTo>
                        <a:cubicBezTo>
                          <a:pt x="133216" y="-155147"/>
                          <a:pt x="293839" y="-58652"/>
                          <a:pt x="545416" y="0"/>
                        </a:cubicBezTo>
                        <a:cubicBezTo>
                          <a:pt x="798922" y="-27675"/>
                          <a:pt x="765509" y="-8167"/>
                          <a:pt x="1013650" y="0"/>
                        </a:cubicBezTo>
                        <a:cubicBezTo>
                          <a:pt x="1263551" y="71900"/>
                          <a:pt x="1348558" y="39022"/>
                          <a:pt x="1543631" y="0"/>
                        </a:cubicBezTo>
                        <a:cubicBezTo>
                          <a:pt x="1587147" y="72018"/>
                          <a:pt x="1668213" y="224268"/>
                          <a:pt x="1728867" y="308136"/>
                        </a:cubicBezTo>
                        <a:cubicBezTo>
                          <a:pt x="1763523" y="376508"/>
                          <a:pt x="1858307" y="606724"/>
                          <a:pt x="1929539" y="641950"/>
                        </a:cubicBezTo>
                        <a:cubicBezTo>
                          <a:pt x="1806489" y="757115"/>
                          <a:pt x="1820403" y="816793"/>
                          <a:pt x="1744302" y="950087"/>
                        </a:cubicBezTo>
                        <a:cubicBezTo>
                          <a:pt x="1635393" y="1077874"/>
                          <a:pt x="1593106" y="1139321"/>
                          <a:pt x="1543631" y="1283901"/>
                        </a:cubicBezTo>
                        <a:cubicBezTo>
                          <a:pt x="1385293" y="1312567"/>
                          <a:pt x="1273203" y="1221893"/>
                          <a:pt x="1075396" y="1283901"/>
                        </a:cubicBezTo>
                        <a:cubicBezTo>
                          <a:pt x="880447" y="1325713"/>
                          <a:pt x="805040" y="1313436"/>
                          <a:pt x="545416" y="1283901"/>
                        </a:cubicBezTo>
                        <a:cubicBezTo>
                          <a:pt x="262711" y="1336301"/>
                          <a:pt x="201204" y="1274727"/>
                          <a:pt x="0" y="1283901"/>
                        </a:cubicBezTo>
                        <a:cubicBezTo>
                          <a:pt x="5414" y="1131444"/>
                          <a:pt x="149651" y="1058291"/>
                          <a:pt x="200670" y="950087"/>
                        </a:cubicBezTo>
                        <a:cubicBezTo>
                          <a:pt x="286744" y="739821"/>
                          <a:pt x="394977" y="704195"/>
                          <a:pt x="385906" y="641950"/>
                        </a:cubicBezTo>
                        <a:cubicBezTo>
                          <a:pt x="334949" y="519350"/>
                          <a:pt x="272247" y="363779"/>
                          <a:pt x="192953" y="320975"/>
                        </a:cubicBezTo>
                        <a:cubicBezTo>
                          <a:pt x="127634" y="328038"/>
                          <a:pt x="135450" y="103688"/>
                          <a:pt x="0" y="0"/>
                        </a:cubicBezTo>
                        <a:close/>
                      </a:path>
                      <a:path w="1929539" h="1283901" fill="none" stroke="0" extrusionOk="0">
                        <a:moveTo>
                          <a:pt x="0" y="0"/>
                        </a:moveTo>
                        <a:cubicBezTo>
                          <a:pt x="170094" y="-91057"/>
                          <a:pt x="261952" y="38407"/>
                          <a:pt x="545416" y="0"/>
                        </a:cubicBezTo>
                        <a:cubicBezTo>
                          <a:pt x="785668" y="-47899"/>
                          <a:pt x="809049" y="57309"/>
                          <a:pt x="1013650" y="0"/>
                        </a:cubicBezTo>
                        <a:cubicBezTo>
                          <a:pt x="1182480" y="71097"/>
                          <a:pt x="1413050" y="43358"/>
                          <a:pt x="1543631" y="0"/>
                        </a:cubicBezTo>
                        <a:cubicBezTo>
                          <a:pt x="1610189" y="34469"/>
                          <a:pt x="1683691" y="284717"/>
                          <a:pt x="1728867" y="308136"/>
                        </a:cubicBezTo>
                        <a:cubicBezTo>
                          <a:pt x="1850930" y="347305"/>
                          <a:pt x="1892987" y="562345"/>
                          <a:pt x="1929539" y="641950"/>
                        </a:cubicBezTo>
                        <a:cubicBezTo>
                          <a:pt x="1868670" y="784964"/>
                          <a:pt x="1780430" y="847534"/>
                          <a:pt x="1744302" y="950087"/>
                        </a:cubicBezTo>
                        <a:cubicBezTo>
                          <a:pt x="1676054" y="1085140"/>
                          <a:pt x="1643620" y="1132634"/>
                          <a:pt x="1543631" y="1283901"/>
                        </a:cubicBezTo>
                        <a:cubicBezTo>
                          <a:pt x="1439804" y="1340429"/>
                          <a:pt x="1268034" y="1208432"/>
                          <a:pt x="1075396" y="1283901"/>
                        </a:cubicBezTo>
                        <a:cubicBezTo>
                          <a:pt x="892445" y="1314405"/>
                          <a:pt x="852286" y="1279747"/>
                          <a:pt x="545416" y="1283901"/>
                        </a:cubicBezTo>
                        <a:cubicBezTo>
                          <a:pt x="360084" y="1291035"/>
                          <a:pt x="183678" y="1212026"/>
                          <a:pt x="0" y="1283901"/>
                        </a:cubicBezTo>
                        <a:cubicBezTo>
                          <a:pt x="106019" y="1174932"/>
                          <a:pt x="186550" y="1089886"/>
                          <a:pt x="200670" y="950087"/>
                        </a:cubicBezTo>
                        <a:cubicBezTo>
                          <a:pt x="314850" y="765039"/>
                          <a:pt x="364044" y="714966"/>
                          <a:pt x="385906" y="641950"/>
                        </a:cubicBezTo>
                        <a:cubicBezTo>
                          <a:pt x="263261" y="500745"/>
                          <a:pt x="254013" y="368294"/>
                          <a:pt x="192953" y="320975"/>
                        </a:cubicBezTo>
                        <a:cubicBezTo>
                          <a:pt x="36344" y="254229"/>
                          <a:pt x="97430" y="96487"/>
                          <a:pt x="0" y="0"/>
                        </a:cubicBezTo>
                        <a:close/>
                      </a:path>
                      <a:path w="1929539" h="1283901" fill="none" stroke="0" extrusionOk="0">
                        <a:moveTo>
                          <a:pt x="0" y="0"/>
                        </a:moveTo>
                        <a:cubicBezTo>
                          <a:pt x="80438" y="-142328"/>
                          <a:pt x="206053" y="113891"/>
                          <a:pt x="545416" y="0"/>
                        </a:cubicBezTo>
                        <a:cubicBezTo>
                          <a:pt x="820263" y="-36228"/>
                          <a:pt x="809912" y="50458"/>
                          <a:pt x="1013650" y="0"/>
                        </a:cubicBezTo>
                        <a:cubicBezTo>
                          <a:pt x="1211676" y="66937"/>
                          <a:pt x="1420647" y="50190"/>
                          <a:pt x="1543631" y="0"/>
                        </a:cubicBezTo>
                        <a:cubicBezTo>
                          <a:pt x="1584914" y="88134"/>
                          <a:pt x="1622767" y="263156"/>
                          <a:pt x="1728867" y="308136"/>
                        </a:cubicBezTo>
                        <a:cubicBezTo>
                          <a:pt x="1818503" y="391399"/>
                          <a:pt x="1822220" y="589699"/>
                          <a:pt x="1929539" y="641950"/>
                        </a:cubicBezTo>
                        <a:cubicBezTo>
                          <a:pt x="1848907" y="778821"/>
                          <a:pt x="1775721" y="813112"/>
                          <a:pt x="1744302" y="950087"/>
                        </a:cubicBezTo>
                        <a:cubicBezTo>
                          <a:pt x="1715562" y="1078602"/>
                          <a:pt x="1613902" y="1145642"/>
                          <a:pt x="1543631" y="1283901"/>
                        </a:cubicBezTo>
                        <a:cubicBezTo>
                          <a:pt x="1433359" y="1406967"/>
                          <a:pt x="1196563" y="1220111"/>
                          <a:pt x="1075396" y="1283901"/>
                        </a:cubicBezTo>
                        <a:cubicBezTo>
                          <a:pt x="910821" y="1312484"/>
                          <a:pt x="846895" y="1272474"/>
                          <a:pt x="545416" y="1283901"/>
                        </a:cubicBezTo>
                        <a:cubicBezTo>
                          <a:pt x="341665" y="1334544"/>
                          <a:pt x="113902" y="1214323"/>
                          <a:pt x="0" y="1283901"/>
                        </a:cubicBezTo>
                        <a:cubicBezTo>
                          <a:pt x="51847" y="1222761"/>
                          <a:pt x="164297" y="1101249"/>
                          <a:pt x="200670" y="950087"/>
                        </a:cubicBezTo>
                        <a:cubicBezTo>
                          <a:pt x="259693" y="772514"/>
                          <a:pt x="367318" y="745444"/>
                          <a:pt x="385906" y="641950"/>
                        </a:cubicBezTo>
                        <a:cubicBezTo>
                          <a:pt x="256879" y="540065"/>
                          <a:pt x="267933" y="363445"/>
                          <a:pt x="192953" y="320975"/>
                        </a:cubicBezTo>
                        <a:cubicBezTo>
                          <a:pt x="44570" y="272313"/>
                          <a:pt x="62117" y="158151"/>
                          <a:pt x="0" y="0"/>
                        </a:cubicBezTo>
                        <a:close/>
                      </a:path>
                      <a:path w="1929539" h="1283901" fill="none" stroke="0" extrusionOk="0">
                        <a:moveTo>
                          <a:pt x="0" y="0"/>
                        </a:moveTo>
                        <a:cubicBezTo>
                          <a:pt x="110502" y="-123623"/>
                          <a:pt x="186951" y="113974"/>
                          <a:pt x="545416" y="0"/>
                        </a:cubicBezTo>
                        <a:cubicBezTo>
                          <a:pt x="813105" y="-21937"/>
                          <a:pt x="818489" y="67773"/>
                          <a:pt x="1013650" y="0"/>
                        </a:cubicBezTo>
                        <a:cubicBezTo>
                          <a:pt x="1189283" y="80897"/>
                          <a:pt x="1412382" y="9399"/>
                          <a:pt x="1543631" y="0"/>
                        </a:cubicBezTo>
                        <a:cubicBezTo>
                          <a:pt x="1580631" y="102022"/>
                          <a:pt x="1600442" y="270728"/>
                          <a:pt x="1728867" y="308136"/>
                        </a:cubicBezTo>
                        <a:cubicBezTo>
                          <a:pt x="1842964" y="399034"/>
                          <a:pt x="1824834" y="601622"/>
                          <a:pt x="1929539" y="641950"/>
                        </a:cubicBezTo>
                        <a:cubicBezTo>
                          <a:pt x="1831216" y="749165"/>
                          <a:pt x="1753713" y="810671"/>
                          <a:pt x="1744302" y="950087"/>
                        </a:cubicBezTo>
                        <a:cubicBezTo>
                          <a:pt x="1714970" y="1102846"/>
                          <a:pt x="1607095" y="1166169"/>
                          <a:pt x="1543631" y="1283901"/>
                        </a:cubicBezTo>
                        <a:cubicBezTo>
                          <a:pt x="1391934" y="1410496"/>
                          <a:pt x="1182941" y="1174484"/>
                          <a:pt x="1075396" y="1283901"/>
                        </a:cubicBezTo>
                        <a:cubicBezTo>
                          <a:pt x="920215" y="1312243"/>
                          <a:pt x="817741" y="1233179"/>
                          <a:pt x="545416" y="1283901"/>
                        </a:cubicBezTo>
                        <a:cubicBezTo>
                          <a:pt x="343435" y="1336896"/>
                          <a:pt x="100614" y="1259877"/>
                          <a:pt x="0" y="1283901"/>
                        </a:cubicBezTo>
                        <a:cubicBezTo>
                          <a:pt x="52292" y="1187786"/>
                          <a:pt x="132779" y="1053964"/>
                          <a:pt x="200670" y="950087"/>
                        </a:cubicBezTo>
                        <a:cubicBezTo>
                          <a:pt x="293011" y="756656"/>
                          <a:pt x="376828" y="710259"/>
                          <a:pt x="385906" y="641950"/>
                        </a:cubicBezTo>
                        <a:cubicBezTo>
                          <a:pt x="251599" y="532564"/>
                          <a:pt x="285620" y="336737"/>
                          <a:pt x="192953" y="320975"/>
                        </a:cubicBezTo>
                        <a:cubicBezTo>
                          <a:pt x="54996" y="284227"/>
                          <a:pt x="108654" y="170556"/>
                          <a:pt x="0" y="0"/>
                        </a:cubicBezTo>
                        <a:close/>
                      </a:path>
                    </a:pathLst>
                  </a:custGeom>
                  <ask:type>
                    <ask:lineSketchScribble/>
                  </ask:type>
                </ask:lineSketchStyleProps>
              </a:ext>
            </a:extLs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0584" tIns="41339" rIns="397906" bIns="41339" numCol="1" spcCol="1270" anchor="ctr" anchorCtr="0">
            <a:noAutofit/>
          </a:bodyPr>
          <a:lstStyle/>
          <a:p>
            <a:pPr marL="0" lvl="0" indent="0" algn="ctr" defTabSz="1377950">
              <a:lnSpc>
                <a:spcPct val="150000"/>
              </a:lnSpc>
              <a:spcBef>
                <a:spcPct val="0"/>
              </a:spcBef>
              <a:spcAft>
                <a:spcPct val="35000"/>
              </a:spcAft>
              <a:buNone/>
            </a:pPr>
            <a:endParaRPr lang="en-US" sz="1200" kern="1200">
              <a:solidFill>
                <a:schemeClr val="tx1"/>
              </a:solidFill>
              <a:latin typeface="Arial" panose="020B0604020202020204" pitchFamily="34" charset="0"/>
              <a:cs typeface="Arial" panose="020B0604020202020204" pitchFamily="34" charset="0"/>
            </a:endParaRPr>
          </a:p>
          <a:p>
            <a:pPr marL="0" lvl="0" indent="0" algn="ctr" defTabSz="1377950">
              <a:lnSpc>
                <a:spcPct val="150000"/>
              </a:lnSpc>
              <a:spcBef>
                <a:spcPct val="0"/>
              </a:spcBef>
              <a:spcAft>
                <a:spcPct val="35000"/>
              </a:spcAft>
              <a:buNone/>
            </a:pPr>
            <a:r>
              <a:rPr lang="en-US" sz="1200" kern="1200" err="1">
                <a:solidFill>
                  <a:schemeClr val="tx1"/>
                </a:solidFill>
                <a:latin typeface="Arial" panose="020B0604020202020204" pitchFamily="34" charset="0"/>
                <a:cs typeface="Arial" panose="020B0604020202020204" pitchFamily="34" charset="0"/>
              </a:rPr>
              <a:t>Xếp</a:t>
            </a:r>
            <a:r>
              <a:rPr lang="en-US" sz="1200" kern="1200">
                <a:solidFill>
                  <a:schemeClr val="tx1"/>
                </a:solidFill>
                <a:latin typeface="Arial" panose="020B0604020202020204" pitchFamily="34" charset="0"/>
                <a:cs typeface="Arial" panose="020B0604020202020204" pitchFamily="34" charset="0"/>
              </a:rPr>
              <a:t> </a:t>
            </a:r>
            <a:r>
              <a:rPr lang="en-US" sz="1200" kern="1200" err="1">
                <a:solidFill>
                  <a:schemeClr val="tx1"/>
                </a:solidFill>
                <a:latin typeface="Arial" panose="020B0604020202020204" pitchFamily="34" charset="0"/>
                <a:cs typeface="Arial" panose="020B0604020202020204" pitchFamily="34" charset="0"/>
              </a:rPr>
              <a:t>hạng</a:t>
            </a:r>
            <a:r>
              <a:rPr lang="en-US" sz="1200" kern="1200">
                <a:solidFill>
                  <a:schemeClr val="tx1"/>
                </a:solidFill>
                <a:latin typeface="Arial" panose="020B0604020202020204" pitchFamily="34" charset="0"/>
                <a:cs typeface="Arial" panose="020B0604020202020204" pitchFamily="34" charset="0"/>
              </a:rPr>
              <a:t> </a:t>
            </a:r>
            <a:r>
              <a:rPr lang="en-US" sz="1200" kern="1200" err="1">
                <a:solidFill>
                  <a:schemeClr val="tx1"/>
                </a:solidFill>
                <a:latin typeface="Arial" panose="020B0604020202020204" pitchFamily="34" charset="0"/>
                <a:cs typeface="Arial" panose="020B0604020202020204" pitchFamily="34" charset="0"/>
              </a:rPr>
              <a:t>các</a:t>
            </a:r>
            <a:r>
              <a:rPr lang="en-US" sz="1200" kern="1200">
                <a:solidFill>
                  <a:schemeClr val="tx1"/>
                </a:solidFill>
                <a:latin typeface="Arial" panose="020B0604020202020204" pitchFamily="34" charset="0"/>
                <a:cs typeface="Arial" panose="020B0604020202020204" pitchFamily="34" charset="0"/>
              </a:rPr>
              <a:t> </a:t>
            </a:r>
            <a:r>
              <a:rPr lang="en-US" sz="1200" kern="1200" err="1">
                <a:solidFill>
                  <a:schemeClr val="tx1"/>
                </a:solidFill>
                <a:latin typeface="Arial" panose="020B0604020202020204" pitchFamily="34" charset="0"/>
                <a:cs typeface="Arial" panose="020B0604020202020204" pitchFamily="34" charset="0"/>
              </a:rPr>
              <a:t>tài</a:t>
            </a:r>
            <a:r>
              <a:rPr lang="en-US" sz="1200" kern="1200">
                <a:solidFill>
                  <a:schemeClr val="tx1"/>
                </a:solidFill>
                <a:latin typeface="Arial" panose="020B0604020202020204" pitchFamily="34" charset="0"/>
                <a:cs typeface="Arial" panose="020B0604020202020204" pitchFamily="34" charset="0"/>
              </a:rPr>
              <a:t> </a:t>
            </a:r>
            <a:r>
              <a:rPr lang="en-US" sz="1200" kern="1200" err="1">
                <a:solidFill>
                  <a:schemeClr val="tx1"/>
                </a:solidFill>
                <a:latin typeface="Arial" panose="020B0604020202020204" pitchFamily="34" charset="0"/>
                <a:cs typeface="Arial" panose="020B0604020202020204" pitchFamily="34" charset="0"/>
              </a:rPr>
              <a:t>liệu</a:t>
            </a:r>
            <a:r>
              <a:rPr lang="en-US" sz="1200" kern="1200">
                <a:solidFill>
                  <a:schemeClr val="tx1"/>
                </a:solidFill>
                <a:latin typeface="Arial" panose="020B0604020202020204" pitchFamily="34" charset="0"/>
                <a:cs typeface="Arial" panose="020B0604020202020204" pitchFamily="34" charset="0"/>
              </a:rPr>
              <a:t> &amp; </a:t>
            </a:r>
            <a:r>
              <a:rPr lang="en-US" sz="1200" kern="1200" err="1">
                <a:solidFill>
                  <a:schemeClr val="tx1"/>
                </a:solidFill>
                <a:latin typeface="Arial" panose="020B0604020202020204" pitchFamily="34" charset="0"/>
                <a:cs typeface="Arial" panose="020B0604020202020204" pitchFamily="34" charset="0"/>
              </a:rPr>
              <a:t>trả</a:t>
            </a:r>
            <a:r>
              <a:rPr lang="en-US" sz="1200" kern="1200">
                <a:solidFill>
                  <a:schemeClr val="tx1"/>
                </a:solidFill>
                <a:latin typeface="Arial" panose="020B0604020202020204" pitchFamily="34" charset="0"/>
                <a:cs typeface="Arial" panose="020B0604020202020204" pitchFamily="34" charset="0"/>
              </a:rPr>
              <a:t> </a:t>
            </a:r>
            <a:r>
              <a:rPr lang="en-US" sz="1200" kern="1200" err="1">
                <a:solidFill>
                  <a:schemeClr val="tx1"/>
                </a:solidFill>
                <a:latin typeface="Arial" panose="020B0604020202020204" pitchFamily="34" charset="0"/>
                <a:cs typeface="Arial" panose="020B0604020202020204" pitchFamily="34" charset="0"/>
              </a:rPr>
              <a:t>về</a:t>
            </a:r>
            <a:r>
              <a:rPr lang="en-US" sz="1200" kern="1200">
                <a:solidFill>
                  <a:schemeClr val="tx1"/>
                </a:solidFill>
                <a:latin typeface="Arial" panose="020B0604020202020204" pitchFamily="34" charset="0"/>
                <a:cs typeface="Arial" panose="020B0604020202020204" pitchFamily="34" charset="0"/>
              </a:rPr>
              <a:t> </a:t>
            </a:r>
            <a:r>
              <a:rPr lang="en-US" sz="1200" kern="1200" err="1">
                <a:solidFill>
                  <a:schemeClr val="tx1"/>
                </a:solidFill>
                <a:latin typeface="Arial" panose="020B0604020202020204" pitchFamily="34" charset="0"/>
                <a:cs typeface="Arial" panose="020B0604020202020204" pitchFamily="34" charset="0"/>
              </a:rPr>
              <a:t>tài</a:t>
            </a:r>
            <a:r>
              <a:rPr lang="en-US" sz="1200" kern="1200">
                <a:solidFill>
                  <a:schemeClr val="tx1"/>
                </a:solidFill>
                <a:latin typeface="Arial" panose="020B0604020202020204" pitchFamily="34" charset="0"/>
                <a:cs typeface="Arial" panose="020B0604020202020204" pitchFamily="34" charset="0"/>
              </a:rPr>
              <a:t> </a:t>
            </a:r>
            <a:r>
              <a:rPr lang="en-US" sz="1200" kern="1200" err="1">
                <a:solidFill>
                  <a:schemeClr val="tx1"/>
                </a:solidFill>
                <a:latin typeface="Arial" panose="020B0604020202020204" pitchFamily="34" charset="0"/>
                <a:cs typeface="Arial" panose="020B0604020202020204" pitchFamily="34" charset="0"/>
              </a:rPr>
              <a:t>liệu</a:t>
            </a:r>
            <a:r>
              <a:rPr lang="en-US" sz="1200" kern="1200">
                <a:solidFill>
                  <a:schemeClr val="tx1"/>
                </a:solidFill>
                <a:latin typeface="Arial" panose="020B0604020202020204" pitchFamily="34" charset="0"/>
                <a:cs typeface="Arial" panose="020B0604020202020204" pitchFamily="34" charset="0"/>
              </a:rPr>
              <a:t> </a:t>
            </a:r>
            <a:r>
              <a:rPr lang="en-US" sz="1200" kern="1200" err="1">
                <a:solidFill>
                  <a:schemeClr val="tx1"/>
                </a:solidFill>
                <a:latin typeface="Arial" panose="020B0604020202020204" pitchFamily="34" charset="0"/>
                <a:cs typeface="Arial" panose="020B0604020202020204" pitchFamily="34" charset="0"/>
              </a:rPr>
              <a:t>dựa</a:t>
            </a:r>
            <a:r>
              <a:rPr lang="en-US" sz="1200" kern="1200">
                <a:solidFill>
                  <a:schemeClr val="tx1"/>
                </a:solidFill>
                <a:latin typeface="Arial" panose="020B0604020202020204" pitchFamily="34" charset="0"/>
                <a:cs typeface="Arial" panose="020B0604020202020204" pitchFamily="34" charset="0"/>
              </a:rPr>
              <a:t> </a:t>
            </a:r>
            <a:r>
              <a:rPr lang="en-US" sz="1200" kern="1200" err="1">
                <a:solidFill>
                  <a:schemeClr val="tx1"/>
                </a:solidFill>
                <a:latin typeface="Arial" panose="020B0604020202020204" pitchFamily="34" charset="0"/>
                <a:cs typeface="Arial" panose="020B0604020202020204" pitchFamily="34" charset="0"/>
              </a:rPr>
              <a:t>trên</a:t>
            </a:r>
            <a:r>
              <a:rPr lang="en-US" sz="1200" kern="1200">
                <a:solidFill>
                  <a:schemeClr val="tx1"/>
                </a:solidFill>
                <a:latin typeface="Arial" panose="020B0604020202020204" pitchFamily="34" charset="0"/>
                <a:cs typeface="Arial" panose="020B0604020202020204" pitchFamily="34" charset="0"/>
              </a:rPr>
              <a:t> </a:t>
            </a:r>
            <a:r>
              <a:rPr lang="en-US" sz="1200" kern="1200" err="1">
                <a:solidFill>
                  <a:schemeClr val="tx1"/>
                </a:solidFill>
                <a:latin typeface="Arial" panose="020B0604020202020204" pitchFamily="34" charset="0"/>
                <a:cs typeface="Arial" panose="020B0604020202020204" pitchFamily="34" charset="0"/>
              </a:rPr>
              <a:t>xếp</a:t>
            </a:r>
            <a:r>
              <a:rPr lang="en-US" sz="1200" kern="1200">
                <a:solidFill>
                  <a:schemeClr val="tx1"/>
                </a:solidFill>
                <a:latin typeface="Arial" panose="020B0604020202020204" pitchFamily="34" charset="0"/>
                <a:cs typeface="Arial" panose="020B0604020202020204" pitchFamily="34" charset="0"/>
              </a:rPr>
              <a:t> </a:t>
            </a:r>
            <a:r>
              <a:rPr lang="en-US" sz="1200" kern="1200" err="1">
                <a:solidFill>
                  <a:schemeClr val="tx1"/>
                </a:solidFill>
                <a:latin typeface="Arial" panose="020B0604020202020204" pitchFamily="34" charset="0"/>
                <a:cs typeface="Arial" panose="020B0604020202020204" pitchFamily="34" charset="0"/>
              </a:rPr>
              <a:t>hạng</a:t>
            </a:r>
            <a:endParaRPr lang="en-US" sz="1200" kern="1200">
              <a:solidFill>
                <a:schemeClr val="tx1"/>
              </a:solidFill>
              <a:latin typeface="Arial" panose="020B0604020202020204" pitchFamily="34" charset="0"/>
              <a:cs typeface="Arial" panose="020B0604020202020204" pitchFamily="34" charset="0"/>
            </a:endParaRPr>
          </a:p>
          <a:p>
            <a:pPr marL="0" lvl="0" indent="0" algn="ctr" defTabSz="1377950">
              <a:lnSpc>
                <a:spcPct val="150000"/>
              </a:lnSpc>
              <a:spcBef>
                <a:spcPct val="0"/>
              </a:spcBef>
              <a:spcAft>
                <a:spcPct val="35000"/>
              </a:spcAft>
              <a:buNone/>
            </a:pPr>
            <a:endParaRPr lang="en-US" sz="1200" kern="1200">
              <a:solidFill>
                <a:schemeClr val="tx1"/>
              </a:solidFill>
              <a:latin typeface="Arial" panose="020B0604020202020204" pitchFamily="34" charset="0"/>
              <a:cs typeface="Arial" panose="020B0604020202020204" pitchFamily="34" charset="0"/>
            </a:endParaRPr>
          </a:p>
        </p:txBody>
      </p:sp>
      <p:sp>
        <p:nvSpPr>
          <p:cNvPr id="8" name="Freeform 31">
            <a:extLst>
              <a:ext uri="{FF2B5EF4-FFF2-40B4-BE49-F238E27FC236}">
                <a16:creationId xmlns:a16="http://schemas.microsoft.com/office/drawing/2014/main" id="{1EE42FA8-618F-7C34-09FC-508F8462D1F0}"/>
              </a:ext>
            </a:extLst>
          </p:cNvPr>
          <p:cNvSpPr/>
          <p:nvPr/>
        </p:nvSpPr>
        <p:spPr>
          <a:xfrm>
            <a:off x="475391" y="1803899"/>
            <a:ext cx="1435482" cy="1283901"/>
          </a:xfrm>
          <a:custGeom>
            <a:avLst/>
            <a:gdLst>
              <a:gd name="connsiteX0" fmla="*/ 0 w 1435482"/>
              <a:gd name="connsiteY0" fmla="*/ 0 h 1283901"/>
              <a:gd name="connsiteX1" fmla="*/ 1148385 w 1435482"/>
              <a:gd name="connsiteY1" fmla="*/ 0 h 1283901"/>
              <a:gd name="connsiteX2" fmla="*/ 1435482 w 1435482"/>
              <a:gd name="connsiteY2" fmla="*/ 641950 h 1283901"/>
              <a:gd name="connsiteX3" fmla="*/ 1148385 w 1435482"/>
              <a:gd name="connsiteY3" fmla="*/ 1283901 h 1283901"/>
              <a:gd name="connsiteX4" fmla="*/ 0 w 1435482"/>
              <a:gd name="connsiteY4" fmla="*/ 1283901 h 1283901"/>
              <a:gd name="connsiteX5" fmla="*/ 287095 w 1435482"/>
              <a:gd name="connsiteY5" fmla="*/ 641950 h 1283901"/>
              <a:gd name="connsiteX6" fmla="*/ 0 w 1435482"/>
              <a:gd name="connsiteY6" fmla="*/ 0 h 1283901"/>
              <a:gd name="connsiteX0" fmla="*/ 0 w 1435482"/>
              <a:gd name="connsiteY0" fmla="*/ 0 h 1283901"/>
              <a:gd name="connsiteX1" fmla="*/ 1148385 w 1435482"/>
              <a:gd name="connsiteY1" fmla="*/ 0 h 1283901"/>
              <a:gd name="connsiteX2" fmla="*/ 1435482 w 1435482"/>
              <a:gd name="connsiteY2" fmla="*/ 641950 h 1283901"/>
              <a:gd name="connsiteX3" fmla="*/ 1148385 w 1435482"/>
              <a:gd name="connsiteY3" fmla="*/ 1283901 h 1283901"/>
              <a:gd name="connsiteX4" fmla="*/ 0 w 1435482"/>
              <a:gd name="connsiteY4" fmla="*/ 1283901 h 1283901"/>
              <a:gd name="connsiteX5" fmla="*/ 287095 w 1435482"/>
              <a:gd name="connsiteY5" fmla="*/ 641950 h 1283901"/>
              <a:gd name="connsiteX6" fmla="*/ 0 w 1435482"/>
              <a:gd name="connsiteY6" fmla="*/ 0 h 1283901"/>
              <a:gd name="connsiteX0" fmla="*/ 0 w 1435482"/>
              <a:gd name="connsiteY0" fmla="*/ 0 h 1283901"/>
              <a:gd name="connsiteX1" fmla="*/ 1148385 w 1435482"/>
              <a:gd name="connsiteY1" fmla="*/ 0 h 1283901"/>
              <a:gd name="connsiteX2" fmla="*/ 1435482 w 1435482"/>
              <a:gd name="connsiteY2" fmla="*/ 641950 h 1283901"/>
              <a:gd name="connsiteX3" fmla="*/ 1148385 w 1435482"/>
              <a:gd name="connsiteY3" fmla="*/ 1283901 h 1283901"/>
              <a:gd name="connsiteX4" fmla="*/ 0 w 1435482"/>
              <a:gd name="connsiteY4" fmla="*/ 1283901 h 1283901"/>
              <a:gd name="connsiteX5" fmla="*/ 287095 w 1435482"/>
              <a:gd name="connsiteY5" fmla="*/ 641950 h 1283901"/>
              <a:gd name="connsiteX6" fmla="*/ 0 w 1435482"/>
              <a:gd name="connsiteY6" fmla="*/ 0 h 1283901"/>
              <a:gd name="connsiteX0" fmla="*/ 0 w 1435482"/>
              <a:gd name="connsiteY0" fmla="*/ 0 h 1283901"/>
              <a:gd name="connsiteX1" fmla="*/ 1148385 w 1435482"/>
              <a:gd name="connsiteY1" fmla="*/ 0 h 1283901"/>
              <a:gd name="connsiteX2" fmla="*/ 1435482 w 1435482"/>
              <a:gd name="connsiteY2" fmla="*/ 641950 h 1283901"/>
              <a:gd name="connsiteX3" fmla="*/ 1148385 w 1435482"/>
              <a:gd name="connsiteY3" fmla="*/ 1283901 h 1283901"/>
              <a:gd name="connsiteX4" fmla="*/ 0 w 1435482"/>
              <a:gd name="connsiteY4" fmla="*/ 1283901 h 1283901"/>
              <a:gd name="connsiteX5" fmla="*/ 287095 w 1435482"/>
              <a:gd name="connsiteY5" fmla="*/ 641950 h 1283901"/>
              <a:gd name="connsiteX6" fmla="*/ 0 w 1435482"/>
              <a:gd name="connsiteY6" fmla="*/ 0 h 1283901"/>
              <a:gd name="connsiteX0" fmla="*/ 0 w 1435482"/>
              <a:gd name="connsiteY0" fmla="*/ 0 h 1283901"/>
              <a:gd name="connsiteX1" fmla="*/ 1148385 w 1435482"/>
              <a:gd name="connsiteY1" fmla="*/ 0 h 1283901"/>
              <a:gd name="connsiteX2" fmla="*/ 1435482 w 1435482"/>
              <a:gd name="connsiteY2" fmla="*/ 641950 h 1283901"/>
              <a:gd name="connsiteX3" fmla="*/ 1148385 w 1435482"/>
              <a:gd name="connsiteY3" fmla="*/ 1283901 h 1283901"/>
              <a:gd name="connsiteX4" fmla="*/ 0 w 1435482"/>
              <a:gd name="connsiteY4" fmla="*/ 1283901 h 1283901"/>
              <a:gd name="connsiteX5" fmla="*/ 287095 w 1435482"/>
              <a:gd name="connsiteY5" fmla="*/ 641950 h 1283901"/>
              <a:gd name="connsiteX6" fmla="*/ 0 w 1435482"/>
              <a:gd name="connsiteY6" fmla="*/ 0 h 1283901"/>
              <a:gd name="connsiteX0" fmla="*/ 0 w 1435482"/>
              <a:gd name="connsiteY0" fmla="*/ 0 h 1283901"/>
              <a:gd name="connsiteX1" fmla="*/ 1148385 w 1435482"/>
              <a:gd name="connsiteY1" fmla="*/ 0 h 1283901"/>
              <a:gd name="connsiteX2" fmla="*/ 1435482 w 1435482"/>
              <a:gd name="connsiteY2" fmla="*/ 641950 h 1283901"/>
              <a:gd name="connsiteX3" fmla="*/ 1148385 w 1435482"/>
              <a:gd name="connsiteY3" fmla="*/ 1283901 h 1283901"/>
              <a:gd name="connsiteX4" fmla="*/ 0 w 1435482"/>
              <a:gd name="connsiteY4" fmla="*/ 1283901 h 1283901"/>
              <a:gd name="connsiteX5" fmla="*/ 287095 w 1435482"/>
              <a:gd name="connsiteY5" fmla="*/ 641950 h 1283901"/>
              <a:gd name="connsiteX6" fmla="*/ 0 w 1435482"/>
              <a:gd name="connsiteY6" fmla="*/ 0 h 128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5482" h="1283901" fill="none" extrusionOk="0">
                <a:moveTo>
                  <a:pt x="0" y="0"/>
                </a:moveTo>
                <a:cubicBezTo>
                  <a:pt x="489895" y="-200735"/>
                  <a:pt x="959090" y="135160"/>
                  <a:pt x="1148385" y="0"/>
                </a:cubicBezTo>
                <a:cubicBezTo>
                  <a:pt x="1261858" y="210426"/>
                  <a:pt x="1418771" y="464977"/>
                  <a:pt x="1435482" y="641950"/>
                </a:cubicBezTo>
                <a:cubicBezTo>
                  <a:pt x="1337570" y="743485"/>
                  <a:pt x="1350870" y="1218677"/>
                  <a:pt x="1148385" y="1283901"/>
                </a:cubicBezTo>
                <a:cubicBezTo>
                  <a:pt x="670882" y="1357121"/>
                  <a:pt x="327720" y="1614175"/>
                  <a:pt x="0" y="1283901"/>
                </a:cubicBezTo>
                <a:cubicBezTo>
                  <a:pt x="214364" y="1192400"/>
                  <a:pt x="315281" y="881524"/>
                  <a:pt x="287095" y="641950"/>
                </a:cubicBezTo>
                <a:cubicBezTo>
                  <a:pt x="235334" y="327061"/>
                  <a:pt x="90692" y="104309"/>
                  <a:pt x="0" y="0"/>
                </a:cubicBezTo>
                <a:close/>
              </a:path>
              <a:path w="1435482" h="1283901" stroke="0" extrusionOk="0">
                <a:moveTo>
                  <a:pt x="0" y="0"/>
                </a:moveTo>
                <a:cubicBezTo>
                  <a:pt x="241577" y="86923"/>
                  <a:pt x="522098" y="-136603"/>
                  <a:pt x="1148385" y="0"/>
                </a:cubicBezTo>
                <a:cubicBezTo>
                  <a:pt x="1162946" y="194406"/>
                  <a:pt x="1353109" y="542055"/>
                  <a:pt x="1435482" y="641950"/>
                </a:cubicBezTo>
                <a:cubicBezTo>
                  <a:pt x="1317900" y="917966"/>
                  <a:pt x="1094445" y="1177200"/>
                  <a:pt x="1148385" y="1283901"/>
                </a:cubicBezTo>
                <a:cubicBezTo>
                  <a:pt x="632563" y="1273568"/>
                  <a:pt x="606891" y="1404620"/>
                  <a:pt x="0" y="1283901"/>
                </a:cubicBezTo>
                <a:cubicBezTo>
                  <a:pt x="128383" y="1120372"/>
                  <a:pt x="337425" y="754841"/>
                  <a:pt x="287095" y="641950"/>
                </a:cubicBezTo>
                <a:cubicBezTo>
                  <a:pt x="208368" y="491147"/>
                  <a:pt x="19484" y="205218"/>
                  <a:pt x="0" y="0"/>
                </a:cubicBezTo>
                <a:close/>
              </a:path>
              <a:path w="1435482" h="1283901" fill="none" stroke="0" extrusionOk="0">
                <a:moveTo>
                  <a:pt x="0" y="0"/>
                </a:moveTo>
                <a:cubicBezTo>
                  <a:pt x="545515" y="-788"/>
                  <a:pt x="900207" y="129425"/>
                  <a:pt x="1148385" y="0"/>
                </a:cubicBezTo>
                <a:cubicBezTo>
                  <a:pt x="1226252" y="50399"/>
                  <a:pt x="1201374" y="436776"/>
                  <a:pt x="1435482" y="641950"/>
                </a:cubicBezTo>
                <a:cubicBezTo>
                  <a:pt x="1462814" y="808864"/>
                  <a:pt x="1220659" y="1201173"/>
                  <a:pt x="1148385" y="1283901"/>
                </a:cubicBezTo>
                <a:cubicBezTo>
                  <a:pt x="490653" y="1328527"/>
                  <a:pt x="260321" y="1301805"/>
                  <a:pt x="0" y="1283901"/>
                </a:cubicBezTo>
                <a:cubicBezTo>
                  <a:pt x="165510" y="1085019"/>
                  <a:pt x="261361" y="741093"/>
                  <a:pt x="287095" y="641950"/>
                </a:cubicBezTo>
                <a:cubicBezTo>
                  <a:pt x="206554" y="439994"/>
                  <a:pt x="28825" y="200464"/>
                  <a:pt x="0" y="0"/>
                </a:cubicBezTo>
                <a:close/>
              </a:path>
              <a:path w="1435482" h="1283901" fill="none" stroke="0" extrusionOk="0">
                <a:moveTo>
                  <a:pt x="0" y="0"/>
                </a:moveTo>
                <a:cubicBezTo>
                  <a:pt x="459287" y="-64668"/>
                  <a:pt x="944060" y="8105"/>
                  <a:pt x="1148385" y="0"/>
                </a:cubicBezTo>
                <a:cubicBezTo>
                  <a:pt x="1291351" y="138979"/>
                  <a:pt x="1321259" y="390584"/>
                  <a:pt x="1435482" y="641950"/>
                </a:cubicBezTo>
                <a:cubicBezTo>
                  <a:pt x="1307803" y="747343"/>
                  <a:pt x="1327549" y="1101254"/>
                  <a:pt x="1148385" y="1283901"/>
                </a:cubicBezTo>
                <a:cubicBezTo>
                  <a:pt x="450282" y="1263944"/>
                  <a:pt x="390228" y="1528305"/>
                  <a:pt x="0" y="1283901"/>
                </a:cubicBezTo>
                <a:cubicBezTo>
                  <a:pt x="228169" y="1091673"/>
                  <a:pt x="262311" y="845144"/>
                  <a:pt x="287095" y="641950"/>
                </a:cubicBezTo>
                <a:cubicBezTo>
                  <a:pt x="195280" y="396025"/>
                  <a:pt x="54560" y="113271"/>
                  <a:pt x="0" y="0"/>
                </a:cubicBezTo>
                <a:close/>
              </a:path>
              <a:path w="1435482" h="1283901" fill="none" stroke="0" extrusionOk="0">
                <a:moveTo>
                  <a:pt x="0" y="0"/>
                </a:moveTo>
                <a:cubicBezTo>
                  <a:pt x="492359" y="-152292"/>
                  <a:pt x="1009309" y="166896"/>
                  <a:pt x="1148385" y="0"/>
                </a:cubicBezTo>
                <a:cubicBezTo>
                  <a:pt x="1260423" y="222749"/>
                  <a:pt x="1356605" y="485982"/>
                  <a:pt x="1435482" y="641950"/>
                </a:cubicBezTo>
                <a:cubicBezTo>
                  <a:pt x="1385525" y="798029"/>
                  <a:pt x="1256863" y="1157517"/>
                  <a:pt x="1148385" y="1283901"/>
                </a:cubicBezTo>
                <a:cubicBezTo>
                  <a:pt x="518987" y="1266916"/>
                  <a:pt x="471308" y="1517691"/>
                  <a:pt x="0" y="1283901"/>
                </a:cubicBezTo>
                <a:cubicBezTo>
                  <a:pt x="221571" y="1074545"/>
                  <a:pt x="249326" y="773127"/>
                  <a:pt x="287095" y="641950"/>
                </a:cubicBezTo>
                <a:cubicBezTo>
                  <a:pt x="127107" y="395759"/>
                  <a:pt x="75094" y="184778"/>
                  <a:pt x="0" y="0"/>
                </a:cubicBezTo>
                <a:close/>
              </a:path>
              <a:path w="1435482" h="1283901" fill="none" stroke="0" extrusionOk="0">
                <a:moveTo>
                  <a:pt x="0" y="0"/>
                </a:moveTo>
                <a:cubicBezTo>
                  <a:pt x="445929" y="-188756"/>
                  <a:pt x="976247" y="99048"/>
                  <a:pt x="1148385" y="0"/>
                </a:cubicBezTo>
                <a:cubicBezTo>
                  <a:pt x="1245204" y="200062"/>
                  <a:pt x="1365940" y="454966"/>
                  <a:pt x="1435482" y="641950"/>
                </a:cubicBezTo>
                <a:cubicBezTo>
                  <a:pt x="1333151" y="770941"/>
                  <a:pt x="1300868" y="1153886"/>
                  <a:pt x="1148385" y="1283901"/>
                </a:cubicBezTo>
                <a:cubicBezTo>
                  <a:pt x="567636" y="1232827"/>
                  <a:pt x="388837" y="1532015"/>
                  <a:pt x="0" y="1283901"/>
                </a:cubicBezTo>
                <a:cubicBezTo>
                  <a:pt x="199232" y="1131119"/>
                  <a:pt x="311550" y="803507"/>
                  <a:pt x="287095" y="641950"/>
                </a:cubicBezTo>
                <a:cubicBezTo>
                  <a:pt x="191521" y="361179"/>
                  <a:pt x="91287" y="144207"/>
                  <a:pt x="0" y="0"/>
                </a:cubicBezTo>
                <a:close/>
              </a:path>
              <a:path w="1435482" h="1283901" fill="none" stroke="0" extrusionOk="0">
                <a:moveTo>
                  <a:pt x="0" y="0"/>
                </a:moveTo>
                <a:cubicBezTo>
                  <a:pt x="477729" y="-190457"/>
                  <a:pt x="943048" y="138677"/>
                  <a:pt x="1148385" y="0"/>
                </a:cubicBezTo>
                <a:cubicBezTo>
                  <a:pt x="1273210" y="204915"/>
                  <a:pt x="1383130" y="457644"/>
                  <a:pt x="1435482" y="641950"/>
                </a:cubicBezTo>
                <a:cubicBezTo>
                  <a:pt x="1331962" y="766049"/>
                  <a:pt x="1326437" y="1227337"/>
                  <a:pt x="1148385" y="1283901"/>
                </a:cubicBezTo>
                <a:cubicBezTo>
                  <a:pt x="581423" y="1264243"/>
                  <a:pt x="402091" y="1629792"/>
                  <a:pt x="0" y="1283901"/>
                </a:cubicBezTo>
                <a:cubicBezTo>
                  <a:pt x="197271" y="1158162"/>
                  <a:pt x="298511" y="838382"/>
                  <a:pt x="287095" y="641950"/>
                </a:cubicBezTo>
                <a:cubicBezTo>
                  <a:pt x="202731" y="341150"/>
                  <a:pt x="71419" y="141189"/>
                  <a:pt x="0" y="0"/>
                </a:cubicBezTo>
                <a:close/>
              </a:path>
            </a:pathLst>
          </a:custGeom>
          <a:solidFill>
            <a:srgbClr val="92D050">
              <a:alpha val="55000"/>
            </a:srgbClr>
          </a:solidFill>
          <a:ln>
            <a:solidFill>
              <a:schemeClr val="lt1">
                <a:hueOff val="0"/>
                <a:satOff val="0"/>
                <a:lumOff val="0"/>
                <a:alpha val="19000"/>
              </a:schemeClr>
            </a:solidFill>
            <a:prstDash val="lgDashDotDot"/>
            <a:extLst>
              <a:ext uri="{C807C97D-BFC1-408E-A445-0C87EB9F89A2}">
                <ask:lineSketchStyleProps xmlns:ask="http://schemas.microsoft.com/office/drawing/2018/sketchyshapes" sd="1219033472">
                  <a:custGeom>
                    <a:avLst/>
                    <a:gdLst>
                      <a:gd name="connsiteX0" fmla="*/ 0 w 1435482"/>
                      <a:gd name="connsiteY0" fmla="*/ 0 h 1283901"/>
                      <a:gd name="connsiteX1" fmla="*/ 1148385 w 1435482"/>
                      <a:gd name="connsiteY1" fmla="*/ 0 h 1283901"/>
                      <a:gd name="connsiteX2" fmla="*/ 1435482 w 1435482"/>
                      <a:gd name="connsiteY2" fmla="*/ 641950 h 1283901"/>
                      <a:gd name="connsiteX3" fmla="*/ 1148385 w 1435482"/>
                      <a:gd name="connsiteY3" fmla="*/ 1283901 h 1283901"/>
                      <a:gd name="connsiteX4" fmla="*/ 0 w 1435482"/>
                      <a:gd name="connsiteY4" fmla="*/ 1283901 h 1283901"/>
                      <a:gd name="connsiteX5" fmla="*/ 287095 w 1435482"/>
                      <a:gd name="connsiteY5" fmla="*/ 641950 h 1283901"/>
                      <a:gd name="connsiteX6" fmla="*/ 0 w 1435482"/>
                      <a:gd name="connsiteY6" fmla="*/ 0 h 1283901"/>
                      <a:gd name="connsiteX0" fmla="*/ 0 w 1435482"/>
                      <a:gd name="connsiteY0" fmla="*/ 0 h 1283901"/>
                      <a:gd name="connsiteX1" fmla="*/ 1148385 w 1435482"/>
                      <a:gd name="connsiteY1" fmla="*/ 0 h 1283901"/>
                      <a:gd name="connsiteX2" fmla="*/ 1435482 w 1435482"/>
                      <a:gd name="connsiteY2" fmla="*/ 641950 h 1283901"/>
                      <a:gd name="connsiteX3" fmla="*/ 1148385 w 1435482"/>
                      <a:gd name="connsiteY3" fmla="*/ 1283901 h 1283901"/>
                      <a:gd name="connsiteX4" fmla="*/ 0 w 1435482"/>
                      <a:gd name="connsiteY4" fmla="*/ 1283901 h 1283901"/>
                      <a:gd name="connsiteX5" fmla="*/ 287095 w 1435482"/>
                      <a:gd name="connsiteY5" fmla="*/ 641950 h 1283901"/>
                      <a:gd name="connsiteX6" fmla="*/ 0 w 1435482"/>
                      <a:gd name="connsiteY6" fmla="*/ 0 h 1283901"/>
                      <a:gd name="connsiteX0" fmla="*/ 0 w 1435482"/>
                      <a:gd name="connsiteY0" fmla="*/ 0 h 1283901"/>
                      <a:gd name="connsiteX1" fmla="*/ 1148385 w 1435482"/>
                      <a:gd name="connsiteY1" fmla="*/ 0 h 1283901"/>
                      <a:gd name="connsiteX2" fmla="*/ 1435482 w 1435482"/>
                      <a:gd name="connsiteY2" fmla="*/ 641950 h 1283901"/>
                      <a:gd name="connsiteX3" fmla="*/ 1148385 w 1435482"/>
                      <a:gd name="connsiteY3" fmla="*/ 1283901 h 1283901"/>
                      <a:gd name="connsiteX4" fmla="*/ 0 w 1435482"/>
                      <a:gd name="connsiteY4" fmla="*/ 1283901 h 1283901"/>
                      <a:gd name="connsiteX5" fmla="*/ 287095 w 1435482"/>
                      <a:gd name="connsiteY5" fmla="*/ 641950 h 1283901"/>
                      <a:gd name="connsiteX6" fmla="*/ 0 w 1435482"/>
                      <a:gd name="connsiteY6" fmla="*/ 0 h 1283901"/>
                      <a:gd name="connsiteX0" fmla="*/ 0 w 1435482"/>
                      <a:gd name="connsiteY0" fmla="*/ 0 h 1283901"/>
                      <a:gd name="connsiteX1" fmla="*/ 1148385 w 1435482"/>
                      <a:gd name="connsiteY1" fmla="*/ 0 h 1283901"/>
                      <a:gd name="connsiteX2" fmla="*/ 1435482 w 1435482"/>
                      <a:gd name="connsiteY2" fmla="*/ 641950 h 1283901"/>
                      <a:gd name="connsiteX3" fmla="*/ 1148385 w 1435482"/>
                      <a:gd name="connsiteY3" fmla="*/ 1283901 h 1283901"/>
                      <a:gd name="connsiteX4" fmla="*/ 0 w 1435482"/>
                      <a:gd name="connsiteY4" fmla="*/ 1283901 h 1283901"/>
                      <a:gd name="connsiteX5" fmla="*/ 287095 w 1435482"/>
                      <a:gd name="connsiteY5" fmla="*/ 641950 h 1283901"/>
                      <a:gd name="connsiteX6" fmla="*/ 0 w 1435482"/>
                      <a:gd name="connsiteY6" fmla="*/ 0 h 1283901"/>
                      <a:gd name="connsiteX0" fmla="*/ 0 w 1435482"/>
                      <a:gd name="connsiteY0" fmla="*/ 0 h 1283901"/>
                      <a:gd name="connsiteX1" fmla="*/ 1148385 w 1435482"/>
                      <a:gd name="connsiteY1" fmla="*/ 0 h 1283901"/>
                      <a:gd name="connsiteX2" fmla="*/ 1435482 w 1435482"/>
                      <a:gd name="connsiteY2" fmla="*/ 641950 h 1283901"/>
                      <a:gd name="connsiteX3" fmla="*/ 1148385 w 1435482"/>
                      <a:gd name="connsiteY3" fmla="*/ 1283901 h 1283901"/>
                      <a:gd name="connsiteX4" fmla="*/ 0 w 1435482"/>
                      <a:gd name="connsiteY4" fmla="*/ 1283901 h 1283901"/>
                      <a:gd name="connsiteX5" fmla="*/ 287095 w 1435482"/>
                      <a:gd name="connsiteY5" fmla="*/ 641950 h 1283901"/>
                      <a:gd name="connsiteX6" fmla="*/ 0 w 1435482"/>
                      <a:gd name="connsiteY6" fmla="*/ 0 h 128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5482" h="1283901" fill="none" extrusionOk="0">
                        <a:moveTo>
                          <a:pt x="0" y="0"/>
                        </a:moveTo>
                        <a:cubicBezTo>
                          <a:pt x="491889" y="-181723"/>
                          <a:pt x="961558" y="131730"/>
                          <a:pt x="1148385" y="0"/>
                        </a:cubicBezTo>
                        <a:cubicBezTo>
                          <a:pt x="1239242" y="197764"/>
                          <a:pt x="1387673" y="457500"/>
                          <a:pt x="1435482" y="641950"/>
                        </a:cubicBezTo>
                        <a:cubicBezTo>
                          <a:pt x="1352581" y="745913"/>
                          <a:pt x="1330951" y="1202387"/>
                          <a:pt x="1148385" y="1283901"/>
                        </a:cubicBezTo>
                        <a:cubicBezTo>
                          <a:pt x="624219" y="1287658"/>
                          <a:pt x="325704" y="1593294"/>
                          <a:pt x="0" y="1283901"/>
                        </a:cubicBezTo>
                        <a:cubicBezTo>
                          <a:pt x="191708" y="1157502"/>
                          <a:pt x="291627" y="852549"/>
                          <a:pt x="287095" y="641950"/>
                        </a:cubicBezTo>
                        <a:cubicBezTo>
                          <a:pt x="216785" y="343302"/>
                          <a:pt x="85713" y="127731"/>
                          <a:pt x="0" y="0"/>
                        </a:cubicBezTo>
                        <a:close/>
                      </a:path>
                      <a:path w="1435482" h="1283901" stroke="0" extrusionOk="0">
                        <a:moveTo>
                          <a:pt x="0" y="0"/>
                        </a:moveTo>
                        <a:cubicBezTo>
                          <a:pt x="263410" y="83338"/>
                          <a:pt x="570869" y="-102952"/>
                          <a:pt x="1148385" y="0"/>
                        </a:cubicBezTo>
                        <a:cubicBezTo>
                          <a:pt x="1184192" y="195914"/>
                          <a:pt x="1356541" y="549052"/>
                          <a:pt x="1435482" y="641950"/>
                        </a:cubicBezTo>
                        <a:cubicBezTo>
                          <a:pt x="1316737" y="933704"/>
                          <a:pt x="1111386" y="1167308"/>
                          <a:pt x="1148385" y="1283901"/>
                        </a:cubicBezTo>
                        <a:cubicBezTo>
                          <a:pt x="634012" y="1270977"/>
                          <a:pt x="599621" y="1399218"/>
                          <a:pt x="0" y="1283901"/>
                        </a:cubicBezTo>
                        <a:cubicBezTo>
                          <a:pt x="128705" y="1112706"/>
                          <a:pt x="323200" y="763279"/>
                          <a:pt x="287095" y="641950"/>
                        </a:cubicBezTo>
                        <a:cubicBezTo>
                          <a:pt x="213510" y="482984"/>
                          <a:pt x="24812" y="204934"/>
                          <a:pt x="0" y="0"/>
                        </a:cubicBezTo>
                        <a:close/>
                      </a:path>
                      <a:path w="1435482" h="1283901" fill="none" stroke="0" extrusionOk="0">
                        <a:moveTo>
                          <a:pt x="0" y="0"/>
                        </a:moveTo>
                        <a:cubicBezTo>
                          <a:pt x="524878" y="-41650"/>
                          <a:pt x="930795" y="113294"/>
                          <a:pt x="1148385" y="0"/>
                        </a:cubicBezTo>
                        <a:cubicBezTo>
                          <a:pt x="1220934" y="80808"/>
                          <a:pt x="1234498" y="438651"/>
                          <a:pt x="1435482" y="641950"/>
                        </a:cubicBezTo>
                        <a:cubicBezTo>
                          <a:pt x="1447992" y="796103"/>
                          <a:pt x="1227100" y="1181725"/>
                          <a:pt x="1148385" y="1283901"/>
                        </a:cubicBezTo>
                        <a:cubicBezTo>
                          <a:pt x="498007" y="1313764"/>
                          <a:pt x="268469" y="1312616"/>
                          <a:pt x="0" y="1283901"/>
                        </a:cubicBezTo>
                        <a:cubicBezTo>
                          <a:pt x="158335" y="1082771"/>
                          <a:pt x="261852" y="751279"/>
                          <a:pt x="287095" y="641950"/>
                        </a:cubicBezTo>
                        <a:cubicBezTo>
                          <a:pt x="180633" y="423664"/>
                          <a:pt x="33608" y="199414"/>
                          <a:pt x="0" y="0"/>
                        </a:cubicBezTo>
                        <a:close/>
                      </a:path>
                      <a:path w="1435482" h="1283901" fill="none" stroke="0" extrusionOk="0">
                        <a:moveTo>
                          <a:pt x="0" y="0"/>
                        </a:moveTo>
                        <a:cubicBezTo>
                          <a:pt x="464468" y="-80820"/>
                          <a:pt x="953573" y="38063"/>
                          <a:pt x="1148385" y="0"/>
                        </a:cubicBezTo>
                        <a:cubicBezTo>
                          <a:pt x="1267686" y="156755"/>
                          <a:pt x="1318637" y="395136"/>
                          <a:pt x="1435482" y="641950"/>
                        </a:cubicBezTo>
                        <a:cubicBezTo>
                          <a:pt x="1335341" y="757900"/>
                          <a:pt x="1307476" y="1120992"/>
                          <a:pt x="1148385" y="1283901"/>
                        </a:cubicBezTo>
                        <a:cubicBezTo>
                          <a:pt x="475596" y="1249750"/>
                          <a:pt x="373449" y="1482843"/>
                          <a:pt x="0" y="1283901"/>
                        </a:cubicBezTo>
                        <a:cubicBezTo>
                          <a:pt x="225913" y="1092121"/>
                          <a:pt x="268781" y="820933"/>
                          <a:pt x="287095" y="641950"/>
                        </a:cubicBezTo>
                        <a:cubicBezTo>
                          <a:pt x="178040" y="391080"/>
                          <a:pt x="61545" y="136043"/>
                          <a:pt x="0" y="0"/>
                        </a:cubicBezTo>
                        <a:close/>
                      </a:path>
                      <a:path w="1435482" h="1283901" fill="none" stroke="0" extrusionOk="0">
                        <a:moveTo>
                          <a:pt x="0" y="0"/>
                        </a:moveTo>
                        <a:cubicBezTo>
                          <a:pt x="487202" y="-152456"/>
                          <a:pt x="986463" y="143224"/>
                          <a:pt x="1148385" y="0"/>
                        </a:cubicBezTo>
                        <a:cubicBezTo>
                          <a:pt x="1232628" y="196133"/>
                          <a:pt x="1349146" y="467751"/>
                          <a:pt x="1435482" y="641950"/>
                        </a:cubicBezTo>
                        <a:cubicBezTo>
                          <a:pt x="1366340" y="779050"/>
                          <a:pt x="1259441" y="1160964"/>
                          <a:pt x="1148385" y="1283901"/>
                        </a:cubicBezTo>
                        <a:cubicBezTo>
                          <a:pt x="546063" y="1240038"/>
                          <a:pt x="436510" y="1509881"/>
                          <a:pt x="0" y="1283901"/>
                        </a:cubicBezTo>
                        <a:cubicBezTo>
                          <a:pt x="210185" y="1086704"/>
                          <a:pt x="259850" y="791925"/>
                          <a:pt x="287095" y="641950"/>
                        </a:cubicBezTo>
                        <a:cubicBezTo>
                          <a:pt x="144085" y="387868"/>
                          <a:pt x="73860" y="166264"/>
                          <a:pt x="0" y="0"/>
                        </a:cubicBezTo>
                        <a:close/>
                      </a:path>
                      <a:path w="1435482" h="1283901" fill="none" stroke="0" extrusionOk="0">
                        <a:moveTo>
                          <a:pt x="0" y="0"/>
                        </a:moveTo>
                        <a:cubicBezTo>
                          <a:pt x="463145" y="-169059"/>
                          <a:pt x="952842" y="124372"/>
                          <a:pt x="1148385" y="0"/>
                        </a:cubicBezTo>
                        <a:cubicBezTo>
                          <a:pt x="1237510" y="190602"/>
                          <a:pt x="1337816" y="450145"/>
                          <a:pt x="1435482" y="641950"/>
                        </a:cubicBezTo>
                        <a:cubicBezTo>
                          <a:pt x="1347417" y="765721"/>
                          <a:pt x="1301794" y="1185726"/>
                          <a:pt x="1148385" y="1283901"/>
                        </a:cubicBezTo>
                        <a:cubicBezTo>
                          <a:pt x="565754" y="1251850"/>
                          <a:pt x="378992" y="1561121"/>
                          <a:pt x="0" y="1283901"/>
                        </a:cubicBezTo>
                        <a:cubicBezTo>
                          <a:pt x="202964" y="1130828"/>
                          <a:pt x="299627" y="822070"/>
                          <a:pt x="287095" y="641950"/>
                        </a:cubicBezTo>
                        <a:cubicBezTo>
                          <a:pt x="189141" y="363052"/>
                          <a:pt x="73394" y="145596"/>
                          <a:pt x="0" y="0"/>
                        </a:cubicBezTo>
                        <a:close/>
                      </a:path>
                    </a:pathLst>
                  </a:custGeom>
                  <ask:type>
                    <ask:lineSketchCurved/>
                  </ask:type>
                </ask:lineSketchStyleProps>
              </a:ext>
            </a:extLs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0584" tIns="41339" rIns="397906" bIns="41339" numCol="1" spcCol="1270" anchor="ctr" anchorCtr="0">
            <a:noAutofit/>
          </a:bodyPr>
          <a:lstStyle/>
          <a:p>
            <a:pPr marL="0" lvl="0" indent="0" algn="ctr" defTabSz="1377950">
              <a:lnSpc>
                <a:spcPct val="150000"/>
              </a:lnSpc>
              <a:spcBef>
                <a:spcPct val="0"/>
              </a:spcBef>
              <a:spcAft>
                <a:spcPct val="35000"/>
              </a:spcAft>
              <a:buNone/>
            </a:pPr>
            <a:r>
              <a:rPr lang="en-US" sz="1200">
                <a:solidFill>
                  <a:schemeClr val="tx1"/>
                </a:solidFill>
                <a:latin typeface="Arial" panose="020B0604020202020204" pitchFamily="34" charset="0"/>
                <a:cs typeface="Arial" panose="020B0604020202020204" pitchFamily="34" charset="0"/>
              </a:rPr>
              <a:t>Query</a:t>
            </a:r>
            <a:endParaRPr lang="en-US" sz="1200" kern="1200">
              <a:solidFill>
                <a:schemeClr val="tx1"/>
              </a:solidFill>
              <a:latin typeface="Arial" panose="020B0604020202020204" pitchFamily="34" charset="0"/>
              <a:cs typeface="Arial" panose="020B0604020202020204" pitchFamily="34" charset="0"/>
            </a:endParaRPr>
          </a:p>
        </p:txBody>
      </p:sp>
      <p:sp>
        <p:nvSpPr>
          <p:cNvPr id="10" name="Google Shape;145;p27">
            <a:extLst>
              <a:ext uri="{FF2B5EF4-FFF2-40B4-BE49-F238E27FC236}">
                <a16:creationId xmlns:a16="http://schemas.microsoft.com/office/drawing/2014/main" id="{86F09B56-A925-7ADD-D299-B6C453DBFF93}"/>
              </a:ext>
            </a:extLst>
          </p:cNvPr>
          <p:cNvSpPr txBox="1">
            <a:spLocks noGrp="1"/>
          </p:cNvSpPr>
          <p:nvPr>
            <p:ph type="title"/>
          </p:nvPr>
        </p:nvSpPr>
        <p:spPr>
          <a:xfrm>
            <a:off x="82502" y="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Xử lý truy vấn</a:t>
            </a:r>
            <a:endParaRPr>
              <a:solidFill>
                <a:schemeClr val="dk1"/>
              </a:solidFill>
            </a:endParaRPr>
          </a:p>
        </p:txBody>
      </p:sp>
      <p:sp>
        <p:nvSpPr>
          <p:cNvPr id="2" name="TextBox 1">
            <a:extLst>
              <a:ext uri="{FF2B5EF4-FFF2-40B4-BE49-F238E27FC236}">
                <a16:creationId xmlns:a16="http://schemas.microsoft.com/office/drawing/2014/main" id="{0CDB6CD3-87BE-2496-8B78-B95662E38478}"/>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377034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dissolv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Google Shape;145;p27">
                <a:extLst>
                  <a:ext uri="{FF2B5EF4-FFF2-40B4-BE49-F238E27FC236}">
                    <a16:creationId xmlns:a16="http://schemas.microsoft.com/office/drawing/2014/main" id="{DDCFCB67-A3C7-9FE1-1226-A5910854D917}"/>
                  </a:ext>
                </a:extLst>
              </p:cNvPr>
              <p:cNvSpPr txBox="1">
                <a:spLocks/>
              </p:cNvSpPr>
              <p:nvPr/>
            </p:nvSpPr>
            <p:spPr>
              <a:xfrm>
                <a:off x="194571" y="0"/>
                <a:ext cx="2319521" cy="14823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pPr>
                  <a:lnSpc>
                    <a:spcPct val="150000"/>
                  </a:lnSpc>
                </a:pPr>
                <a:r>
                  <a:rPr lang="en-US" sz="1600" b="0" i="0" err="1">
                    <a:solidFill>
                      <a:schemeClr val="tx1"/>
                    </a:solidFill>
                    <a:effectLst/>
                    <a:latin typeface="Arial" panose="020B0604020202020204" pitchFamily="34" charset="0"/>
                    <a:cs typeface="Arial" panose="020B0604020202020204" pitchFamily="34" charset="0"/>
                  </a:rPr>
                  <a:t>V</a:t>
                </a:r>
                <a:r>
                  <a:rPr lang="en-US" sz="1600" b="0" err="1">
                    <a:solidFill>
                      <a:schemeClr val="tx1"/>
                    </a:solidFill>
                    <a:latin typeface="Arial" panose="020B0604020202020204" pitchFamily="34" charset="0"/>
                    <a:cs typeface="Arial" panose="020B0604020202020204" pitchFamily="34" charset="0"/>
                  </a:rPr>
                  <a:t>í</a:t>
                </a:r>
                <a:r>
                  <a:rPr lang="en-US" sz="1600" b="0">
                    <a:solidFill>
                      <a:schemeClr val="tx1"/>
                    </a:solidFill>
                    <a:latin typeface="Arial" panose="020B0604020202020204" pitchFamily="34" charset="0"/>
                    <a:cs typeface="Arial" panose="020B0604020202020204" pitchFamily="34" charset="0"/>
                  </a:rPr>
                  <a:t> </a:t>
                </a:r>
                <a:r>
                  <a:rPr lang="en-US" sz="1600" b="0" err="1">
                    <a:solidFill>
                      <a:schemeClr val="tx1"/>
                    </a:solidFill>
                    <a:latin typeface="Arial" panose="020B0604020202020204" pitchFamily="34" charset="0"/>
                    <a:cs typeface="Arial" panose="020B0604020202020204" pitchFamily="34" charset="0"/>
                  </a:rPr>
                  <a:t>dụ</a:t>
                </a:r>
                <a:r>
                  <a:rPr lang="en-US" sz="1600" b="0">
                    <a:solidFill>
                      <a:schemeClr val="tx1"/>
                    </a:solidFill>
                    <a:latin typeface="Arial" panose="020B0604020202020204" pitchFamily="34" charset="0"/>
                    <a:cs typeface="Arial" panose="020B0604020202020204" pitchFamily="34" charset="0"/>
                  </a:rPr>
                  <a:t>:</a:t>
                </a:r>
              </a:p>
              <a:p>
                <a:pPr>
                  <a:lnSpc>
                    <a:spcPct val="150000"/>
                  </a:lnSpc>
                </a:pPr>
                <a14:m>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1</m:t>
                        </m:r>
                      </m:sub>
                    </m:sSub>
                  </m:oMath>
                </a14:m>
                <a:r>
                  <a:rPr lang="en-US" sz="1600" b="0">
                    <a:solidFill>
                      <a:schemeClr val="tx1"/>
                    </a:solidFill>
                    <a:latin typeface="Arial" panose="020B0604020202020204" pitchFamily="34" charset="0"/>
                    <a:cs typeface="Arial" panose="020B0604020202020204" pitchFamily="34" charset="0"/>
                  </a:rPr>
                  <a:t>: ship ocean of wood</a:t>
                </a:r>
              </a:p>
              <a:p>
                <a:pPr>
                  <a:lnSpc>
                    <a:spcPct val="150000"/>
                  </a:lnSpc>
                </a:pPr>
                <a14:m>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2</m:t>
                        </m:r>
                      </m:sub>
                    </m:sSub>
                    <m:r>
                      <a:rPr lang="en-US" sz="1600" b="0" i="1" smtClean="0">
                        <a:solidFill>
                          <a:schemeClr val="tx1"/>
                        </a:solidFill>
                        <a:latin typeface="Cambria Math" panose="02040503050406030204" pitchFamily="18" charset="0"/>
                        <a:cs typeface="Arial" panose="020B0604020202020204" pitchFamily="34" charset="0"/>
                      </a:rPr>
                      <m:t> </m:t>
                    </m:r>
                  </m:oMath>
                </a14:m>
                <a:r>
                  <a:rPr lang="en-US" sz="1600" b="0">
                    <a:solidFill>
                      <a:schemeClr val="tx1"/>
                    </a:solidFill>
                    <a:latin typeface="Arial" panose="020B0604020202020204" pitchFamily="34" charset="0"/>
                    <a:cs typeface="Arial" panose="020B0604020202020204" pitchFamily="34" charset="0"/>
                  </a:rPr>
                  <a:t>: boat in ocean</a:t>
                </a:r>
              </a:p>
              <a:p>
                <a:pPr>
                  <a:lnSpc>
                    <a:spcPct val="150000"/>
                  </a:lnSpc>
                </a:pPr>
                <a14:m>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3</m:t>
                        </m:r>
                      </m:sub>
                    </m:sSub>
                    <m:r>
                      <a:rPr lang="en-US" sz="1600" b="0" i="1" smtClean="0">
                        <a:solidFill>
                          <a:schemeClr val="tx1"/>
                        </a:solidFill>
                        <a:latin typeface="Cambria Math" panose="02040503050406030204" pitchFamily="18" charset="0"/>
                        <a:cs typeface="Arial" panose="020B0604020202020204" pitchFamily="34" charset="0"/>
                      </a:rPr>
                      <m:t> </m:t>
                    </m:r>
                  </m:oMath>
                </a14:m>
                <a:r>
                  <a:rPr lang="en-US" sz="1600" b="0">
                    <a:solidFill>
                      <a:schemeClr val="tx1"/>
                    </a:solidFill>
                    <a:latin typeface="Arial" panose="020B0604020202020204" pitchFamily="34" charset="0"/>
                    <a:cs typeface="Arial" panose="020B0604020202020204" pitchFamily="34" charset="0"/>
                  </a:rPr>
                  <a:t>: wood is trees </a:t>
                </a:r>
              </a:p>
              <a:p>
                <a:pPr>
                  <a:lnSpc>
                    <a:spcPct val="150000"/>
                  </a:lnSpc>
                </a:pPr>
                <a14:m>
                  <m:oMath xmlns:m="http://schemas.openxmlformats.org/officeDocument/2006/math">
                    <m:r>
                      <a:rPr lang="en-US" sz="1600" b="0" i="1" smtClean="0">
                        <a:solidFill>
                          <a:schemeClr val="tx1"/>
                        </a:solidFill>
                        <a:effectLst/>
                        <a:latin typeface="Cambria Math" panose="02040503050406030204" pitchFamily="18" charset="0"/>
                        <a:cs typeface="Arial" panose="020B0604020202020204" pitchFamily="34" charset="0"/>
                      </a:rPr>
                      <m:t>𝑞</m:t>
                    </m:r>
                  </m:oMath>
                </a14:m>
                <a:r>
                  <a:rPr lang="en-US" sz="1600" b="0" i="0">
                    <a:solidFill>
                      <a:schemeClr val="tx1"/>
                    </a:solidFill>
                    <a:effectLst/>
                    <a:latin typeface="Arial" panose="020B0604020202020204" pitchFamily="34" charset="0"/>
                    <a:cs typeface="Arial" panose="020B0604020202020204" pitchFamily="34" charset="0"/>
                  </a:rPr>
                  <a:t>: ocean </a:t>
                </a:r>
                <a:r>
                  <a:rPr lang="en-US" sz="1600" b="0" i="0" err="1">
                    <a:solidFill>
                      <a:schemeClr val="tx1"/>
                    </a:solidFill>
                    <a:effectLst/>
                    <a:latin typeface="Arial" panose="020B0604020202020204" pitchFamily="34" charset="0"/>
                    <a:cs typeface="Arial" panose="020B0604020202020204" pitchFamily="34" charset="0"/>
                  </a:rPr>
                  <a:t>ocean</a:t>
                </a:r>
                <a:r>
                  <a:rPr lang="en-US" sz="1600" b="0" i="0">
                    <a:solidFill>
                      <a:schemeClr val="tx1"/>
                    </a:solidFill>
                    <a:effectLst/>
                    <a:latin typeface="Arial" panose="020B0604020202020204" pitchFamily="34" charset="0"/>
                    <a:cs typeface="Arial" panose="020B0604020202020204" pitchFamily="34" charset="0"/>
                  </a:rPr>
                  <a:t> wood</a:t>
                </a:r>
                <a:endParaRPr lang="vi-VN" sz="1600" b="0" i="0">
                  <a:solidFill>
                    <a:schemeClr val="tx1"/>
                  </a:solidFill>
                  <a:effectLst/>
                  <a:latin typeface="Arial" panose="020B0604020202020204" pitchFamily="34" charset="0"/>
                  <a:cs typeface="Arial" panose="020B0604020202020204" pitchFamily="34" charset="0"/>
                </a:endParaRPr>
              </a:p>
            </p:txBody>
          </p:sp>
        </mc:Choice>
        <mc:Fallback xmlns="">
          <p:sp>
            <p:nvSpPr>
              <p:cNvPr id="6" name="Google Shape;145;p27">
                <a:extLst>
                  <a:ext uri="{FF2B5EF4-FFF2-40B4-BE49-F238E27FC236}">
                    <a16:creationId xmlns:a16="http://schemas.microsoft.com/office/drawing/2014/main" id="{DDCFCB67-A3C7-9FE1-1226-A5910854D917}"/>
                  </a:ext>
                </a:extLst>
              </p:cNvPr>
              <p:cNvSpPr txBox="1">
                <a:spLocks noRot="1" noChangeAspect="1" noMove="1" noResize="1" noEditPoints="1" noAdjustHandles="1" noChangeArrowheads="1" noChangeShapeType="1" noTextEdit="1"/>
              </p:cNvSpPr>
              <p:nvPr/>
            </p:nvSpPr>
            <p:spPr>
              <a:xfrm>
                <a:off x="194571" y="0"/>
                <a:ext cx="2319521" cy="1482337"/>
              </a:xfrm>
              <a:prstGeom prst="rect">
                <a:avLst/>
              </a:prstGeom>
              <a:blipFill>
                <a:blip r:embed="rId3"/>
                <a:stretch>
                  <a:fillRect l="-1579" b="-34979"/>
                </a:stretch>
              </a:blipFill>
              <a:ln>
                <a:noFill/>
              </a:ln>
            </p:spPr>
            <p:txBody>
              <a:bodyPr/>
              <a:lstStyle/>
              <a:p>
                <a:r>
                  <a:rPr lang="en-US">
                    <a:noFill/>
                  </a:rPr>
                  <a:t> </a:t>
                </a:r>
              </a:p>
            </p:txBody>
          </p:sp>
        </mc:Fallback>
      </mc:AlternateContent>
      <p:graphicFrame>
        <p:nvGraphicFramePr>
          <p:cNvPr id="7" name="Table 7">
            <a:extLst>
              <a:ext uri="{FF2B5EF4-FFF2-40B4-BE49-F238E27FC236}">
                <a16:creationId xmlns:a16="http://schemas.microsoft.com/office/drawing/2014/main" id="{BD0BDEA1-12EF-2CDF-4696-9D90F20D042D}"/>
              </a:ext>
            </a:extLst>
          </p:cNvPr>
          <p:cNvGraphicFramePr>
            <a:graphicFrameLocks noGrp="1"/>
          </p:cNvGraphicFramePr>
          <p:nvPr>
            <p:extLst>
              <p:ext uri="{D42A27DB-BD31-4B8C-83A1-F6EECF244321}">
                <p14:modId xmlns:p14="http://schemas.microsoft.com/office/powerpoint/2010/main" val="2654898828"/>
              </p:ext>
            </p:extLst>
          </p:nvPr>
        </p:nvGraphicFramePr>
        <p:xfrm>
          <a:off x="2514092" y="1408659"/>
          <a:ext cx="2530288" cy="2931160"/>
        </p:xfrm>
        <a:graphic>
          <a:graphicData uri="http://schemas.openxmlformats.org/drawingml/2006/table">
            <a:tbl>
              <a:tblPr firstRow="1" bandRow="1">
                <a:tableStyleId>{3E544E06-5A6E-45A2-9D23-63F523CC0A23}</a:tableStyleId>
              </a:tblPr>
              <a:tblGrid>
                <a:gridCol w="1233487">
                  <a:extLst>
                    <a:ext uri="{9D8B030D-6E8A-4147-A177-3AD203B41FA5}">
                      <a16:colId xmlns:a16="http://schemas.microsoft.com/office/drawing/2014/main" val="2162186136"/>
                    </a:ext>
                  </a:extLst>
                </a:gridCol>
                <a:gridCol w="1296801">
                  <a:extLst>
                    <a:ext uri="{9D8B030D-6E8A-4147-A177-3AD203B41FA5}">
                      <a16:colId xmlns:a16="http://schemas.microsoft.com/office/drawing/2014/main" val="2945694765"/>
                    </a:ext>
                  </a:extLst>
                </a:gridCol>
              </a:tblGrid>
              <a:tr h="289704">
                <a:tc>
                  <a:txBody>
                    <a:bodyPr/>
                    <a:lstStyle/>
                    <a:p>
                      <a:pPr algn="ctr"/>
                      <a:r>
                        <a:rPr lang="en-US" sz="1600">
                          <a:latin typeface="Arial" panose="020B0604020202020204" pitchFamily="34" charset="0"/>
                          <a:cs typeface="Arial" panose="020B0604020202020204" pitchFamily="34" charset="0"/>
                        </a:rPr>
                        <a:t>Terms</a:t>
                      </a:r>
                    </a:p>
                  </a:txBody>
                  <a:tcPr>
                    <a:solidFill>
                      <a:schemeClr val="tx1">
                        <a:lumMod val="25000"/>
                        <a:lumOff val="75000"/>
                      </a:schemeClr>
                    </a:solidFill>
                  </a:tcPr>
                </a:tc>
                <a:tc>
                  <a:txBody>
                    <a:bodyPr/>
                    <a:lstStyle/>
                    <a:p>
                      <a:pPr algn="ctr"/>
                      <a:r>
                        <a:rPr lang="en-US" sz="1600">
                          <a:latin typeface="Arial" panose="020B0604020202020204" pitchFamily="34" charset="0"/>
                          <a:cs typeface="Arial" panose="020B0604020202020204" pitchFamily="34" charset="0"/>
                        </a:rPr>
                        <a:t>docID</a:t>
                      </a:r>
                    </a:p>
                  </a:txBody>
                  <a:tcPr>
                    <a:solidFill>
                      <a:schemeClr val="tx1">
                        <a:lumMod val="25000"/>
                        <a:lumOff val="75000"/>
                      </a:schemeClr>
                    </a:solidFill>
                  </a:tcPr>
                </a:tc>
                <a:extLst>
                  <a:ext uri="{0D108BD9-81ED-4DB2-BD59-A6C34878D82A}">
                    <a16:rowId xmlns:a16="http://schemas.microsoft.com/office/drawing/2014/main" val="1121000171"/>
                  </a:ext>
                </a:extLst>
              </a:tr>
              <a:tr h="370840">
                <a:tc>
                  <a:txBody>
                    <a:bodyPr/>
                    <a:lstStyle/>
                    <a:p>
                      <a:pPr algn="ctr"/>
                      <a:r>
                        <a:rPr lang="en-US" sz="1600">
                          <a:latin typeface="Arial" panose="020B0604020202020204" pitchFamily="34" charset="0"/>
                          <a:cs typeface="Arial" panose="020B0604020202020204" pitchFamily="34" charset="0"/>
                        </a:rPr>
                        <a:t>ship</a:t>
                      </a:r>
                    </a:p>
                  </a:txBody>
                  <a:tcPr/>
                </a:tc>
                <a:tc>
                  <a:txBody>
                    <a:bodyPr/>
                    <a:lstStyle/>
                    <a:p>
                      <a:pPr algn="ctr"/>
                      <a:r>
                        <a:rPr lang="en-US" sz="160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490550630"/>
                  </a:ext>
                </a:extLst>
              </a:tr>
              <a:tr h="370840">
                <a:tc>
                  <a:txBody>
                    <a:bodyPr/>
                    <a:lstStyle/>
                    <a:p>
                      <a:pPr algn="ctr"/>
                      <a:r>
                        <a:rPr lang="en-US" sz="1600">
                          <a:latin typeface="Arial" panose="020B0604020202020204" pitchFamily="34" charset="0"/>
                          <a:cs typeface="Arial" panose="020B0604020202020204" pitchFamily="34" charset="0"/>
                        </a:rPr>
                        <a:t>ocean</a:t>
                      </a:r>
                    </a:p>
                  </a:txBody>
                  <a:tcPr/>
                </a:tc>
                <a:tc>
                  <a:txBody>
                    <a:bodyPr/>
                    <a:lstStyle/>
                    <a:p>
                      <a:pPr algn="ctr"/>
                      <a:r>
                        <a:rPr lang="en-US" sz="160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1854602507"/>
                  </a:ext>
                </a:extLst>
              </a:tr>
              <a:tr h="370840">
                <a:tc>
                  <a:txBody>
                    <a:bodyPr/>
                    <a:lstStyle/>
                    <a:p>
                      <a:pPr algn="ctr"/>
                      <a:r>
                        <a:rPr lang="en-US" sz="1600">
                          <a:latin typeface="Arial" panose="020B0604020202020204" pitchFamily="34" charset="0"/>
                          <a:cs typeface="Arial" panose="020B0604020202020204" pitchFamily="34" charset="0"/>
                        </a:rPr>
                        <a:t>wood</a:t>
                      </a:r>
                    </a:p>
                  </a:txBody>
                  <a:tcPr/>
                </a:tc>
                <a:tc>
                  <a:txBody>
                    <a:bodyPr/>
                    <a:lstStyle/>
                    <a:p>
                      <a:pPr algn="ctr"/>
                      <a:r>
                        <a:rPr lang="en-US" sz="160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4066605111"/>
                  </a:ext>
                </a:extLst>
              </a:tr>
              <a:tr h="370840">
                <a:tc>
                  <a:txBody>
                    <a:bodyPr/>
                    <a:lstStyle/>
                    <a:p>
                      <a:pPr algn="ctr"/>
                      <a:r>
                        <a:rPr lang="en-US" sz="1600">
                          <a:latin typeface="Arial" panose="020B0604020202020204" pitchFamily="34" charset="0"/>
                          <a:cs typeface="Arial" panose="020B0604020202020204" pitchFamily="34" charset="0"/>
                        </a:rPr>
                        <a:t>boat</a:t>
                      </a:r>
                    </a:p>
                  </a:txBody>
                  <a:tcPr/>
                </a:tc>
                <a:tc>
                  <a:txBody>
                    <a:bodyPr/>
                    <a:lstStyle/>
                    <a:p>
                      <a:pPr algn="ctr"/>
                      <a:r>
                        <a:rPr lang="en-US" sz="160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987171130"/>
                  </a:ext>
                </a:extLst>
              </a:tr>
              <a:tr h="370840">
                <a:tc>
                  <a:txBody>
                    <a:bodyPr/>
                    <a:lstStyle/>
                    <a:p>
                      <a:pPr algn="ctr"/>
                      <a:r>
                        <a:rPr lang="en-US" sz="1600">
                          <a:latin typeface="Arial" panose="020B0604020202020204" pitchFamily="34" charset="0"/>
                          <a:cs typeface="Arial" panose="020B0604020202020204" pitchFamily="34" charset="0"/>
                        </a:rPr>
                        <a:t>ocean</a:t>
                      </a:r>
                    </a:p>
                  </a:txBody>
                  <a:tcPr/>
                </a:tc>
                <a:tc>
                  <a:txBody>
                    <a:bodyPr/>
                    <a:lstStyle/>
                    <a:p>
                      <a:pPr algn="ctr"/>
                      <a:r>
                        <a:rPr lang="en-US" sz="160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1922343625"/>
                  </a:ext>
                </a:extLst>
              </a:tr>
              <a:tr h="370840">
                <a:tc>
                  <a:txBody>
                    <a:bodyPr/>
                    <a:lstStyle/>
                    <a:p>
                      <a:pPr algn="ctr"/>
                      <a:r>
                        <a:rPr lang="en-US" sz="1600">
                          <a:latin typeface="Arial" panose="020B0604020202020204" pitchFamily="34" charset="0"/>
                          <a:cs typeface="Arial" panose="020B0604020202020204" pitchFamily="34" charset="0"/>
                        </a:rPr>
                        <a:t>wood</a:t>
                      </a:r>
                    </a:p>
                  </a:txBody>
                  <a:tcPr/>
                </a:tc>
                <a:tc>
                  <a:txBody>
                    <a:bodyPr/>
                    <a:lstStyle/>
                    <a:p>
                      <a:pPr algn="ctr"/>
                      <a:r>
                        <a:rPr lang="en-US" sz="160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4199036392"/>
                  </a:ext>
                </a:extLst>
              </a:tr>
              <a:tr h="370840">
                <a:tc>
                  <a:txBody>
                    <a:bodyPr/>
                    <a:lstStyle/>
                    <a:p>
                      <a:pPr algn="ctr"/>
                      <a:r>
                        <a:rPr lang="en-US" sz="1600">
                          <a:latin typeface="Arial" panose="020B0604020202020204" pitchFamily="34" charset="0"/>
                          <a:cs typeface="Arial" panose="020B0604020202020204" pitchFamily="34" charset="0"/>
                        </a:rPr>
                        <a:t>tree</a:t>
                      </a:r>
                    </a:p>
                  </a:txBody>
                  <a:tcPr/>
                </a:tc>
                <a:tc>
                  <a:txBody>
                    <a:bodyPr/>
                    <a:lstStyle/>
                    <a:p>
                      <a:pPr algn="ctr"/>
                      <a:r>
                        <a:rPr lang="en-US" sz="160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4002596220"/>
                  </a:ext>
                </a:extLst>
              </a:tr>
            </a:tbl>
          </a:graphicData>
        </a:graphic>
      </p:graphicFrame>
      <p:graphicFrame>
        <p:nvGraphicFramePr>
          <p:cNvPr id="8" name="Table 7">
            <a:extLst>
              <a:ext uri="{FF2B5EF4-FFF2-40B4-BE49-F238E27FC236}">
                <a16:creationId xmlns:a16="http://schemas.microsoft.com/office/drawing/2014/main" id="{7FFBBF65-137A-13FB-27CB-F052A88F8653}"/>
              </a:ext>
            </a:extLst>
          </p:cNvPr>
          <p:cNvGraphicFramePr>
            <a:graphicFrameLocks noGrp="1"/>
          </p:cNvGraphicFramePr>
          <p:nvPr>
            <p:extLst>
              <p:ext uri="{D42A27DB-BD31-4B8C-83A1-F6EECF244321}">
                <p14:modId xmlns:p14="http://schemas.microsoft.com/office/powerpoint/2010/main" val="2600485431"/>
              </p:ext>
            </p:extLst>
          </p:nvPr>
        </p:nvGraphicFramePr>
        <p:xfrm>
          <a:off x="6206778" y="1779499"/>
          <a:ext cx="2646399" cy="2206960"/>
        </p:xfrm>
        <a:graphic>
          <a:graphicData uri="http://schemas.openxmlformats.org/drawingml/2006/table">
            <a:tbl>
              <a:tblPr firstRow="1" bandRow="1">
                <a:tableStyleId>{3E544E06-5A6E-45A2-9D23-63F523CC0A23}</a:tableStyleId>
              </a:tblPr>
              <a:tblGrid>
                <a:gridCol w="1290090">
                  <a:extLst>
                    <a:ext uri="{9D8B030D-6E8A-4147-A177-3AD203B41FA5}">
                      <a16:colId xmlns:a16="http://schemas.microsoft.com/office/drawing/2014/main" val="1946862129"/>
                    </a:ext>
                  </a:extLst>
                </a:gridCol>
                <a:gridCol w="1356309">
                  <a:extLst>
                    <a:ext uri="{9D8B030D-6E8A-4147-A177-3AD203B41FA5}">
                      <a16:colId xmlns:a16="http://schemas.microsoft.com/office/drawing/2014/main" val="1939476837"/>
                    </a:ext>
                  </a:extLst>
                </a:gridCol>
              </a:tblGrid>
              <a:tr h="307673">
                <a:tc>
                  <a:txBody>
                    <a:bodyPr/>
                    <a:lstStyle/>
                    <a:p>
                      <a:pPr algn="ctr"/>
                      <a:r>
                        <a:rPr lang="en-US" sz="1600">
                          <a:latin typeface="Arial" panose="020B0604020202020204" pitchFamily="34" charset="0"/>
                          <a:cs typeface="Arial" panose="020B0604020202020204" pitchFamily="34" charset="0"/>
                        </a:rPr>
                        <a:t>Terms</a:t>
                      </a:r>
                    </a:p>
                  </a:txBody>
                  <a:tcPr>
                    <a:solidFill>
                      <a:schemeClr val="tx1">
                        <a:lumMod val="25000"/>
                        <a:lumOff val="75000"/>
                      </a:schemeClr>
                    </a:solidFill>
                  </a:tcPr>
                </a:tc>
                <a:tc>
                  <a:txBody>
                    <a:bodyPr/>
                    <a:lstStyle/>
                    <a:p>
                      <a:pPr algn="ctr"/>
                      <a:r>
                        <a:rPr lang="en-US" sz="1600">
                          <a:latin typeface="Arial" panose="020B0604020202020204" pitchFamily="34" charset="0"/>
                          <a:cs typeface="Arial" panose="020B0604020202020204" pitchFamily="34" charset="0"/>
                        </a:rPr>
                        <a:t>docID</a:t>
                      </a:r>
                    </a:p>
                  </a:txBody>
                  <a:tcPr>
                    <a:solidFill>
                      <a:schemeClr val="tx1">
                        <a:lumMod val="25000"/>
                        <a:lumOff val="75000"/>
                      </a:schemeClr>
                    </a:solidFill>
                  </a:tcPr>
                </a:tc>
                <a:extLst>
                  <a:ext uri="{0D108BD9-81ED-4DB2-BD59-A6C34878D82A}">
                    <a16:rowId xmlns:a16="http://schemas.microsoft.com/office/drawing/2014/main" val="1583456915"/>
                  </a:ext>
                </a:extLst>
              </a:tr>
              <a:tr h="374336">
                <a:tc>
                  <a:txBody>
                    <a:bodyPr/>
                    <a:lstStyle/>
                    <a:p>
                      <a:pPr algn="ctr"/>
                      <a:r>
                        <a:rPr lang="en-US" sz="1600">
                          <a:latin typeface="Arial" panose="020B0604020202020204" pitchFamily="34" charset="0"/>
                          <a:cs typeface="Arial" panose="020B0604020202020204" pitchFamily="34" charset="0"/>
                        </a:rPr>
                        <a:t>ship</a:t>
                      </a:r>
                    </a:p>
                  </a:txBody>
                  <a:tcPr/>
                </a:tc>
                <a:tc>
                  <a:txBody>
                    <a:bodyPr/>
                    <a:lstStyle/>
                    <a:p>
                      <a:pPr algn="ctr"/>
                      <a:r>
                        <a:rPr lang="en-US" sz="160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779364498"/>
                  </a:ext>
                </a:extLst>
              </a:tr>
              <a:tr h="374336">
                <a:tc>
                  <a:txBody>
                    <a:bodyPr/>
                    <a:lstStyle/>
                    <a:p>
                      <a:pPr algn="ctr"/>
                      <a:r>
                        <a:rPr lang="en-US" sz="1600">
                          <a:latin typeface="Arial" panose="020B0604020202020204" pitchFamily="34" charset="0"/>
                          <a:cs typeface="Arial" panose="020B0604020202020204" pitchFamily="34" charset="0"/>
                        </a:rPr>
                        <a:t>ocean</a:t>
                      </a:r>
                    </a:p>
                  </a:txBody>
                  <a:tcPr/>
                </a:tc>
                <a:tc>
                  <a:txBody>
                    <a:bodyPr/>
                    <a:lstStyle/>
                    <a:p>
                      <a:pPr algn="ctr"/>
                      <a:r>
                        <a:rPr lang="en-US" sz="1600">
                          <a:latin typeface="Arial" panose="020B0604020202020204" pitchFamily="34" charset="0"/>
                          <a:cs typeface="Arial" panose="020B0604020202020204" pitchFamily="34" charset="0"/>
                        </a:rPr>
                        <a:t>1,2</a:t>
                      </a:r>
                    </a:p>
                  </a:txBody>
                  <a:tcPr/>
                </a:tc>
                <a:extLst>
                  <a:ext uri="{0D108BD9-81ED-4DB2-BD59-A6C34878D82A}">
                    <a16:rowId xmlns:a16="http://schemas.microsoft.com/office/drawing/2014/main" val="2968212760"/>
                  </a:ext>
                </a:extLst>
              </a:tr>
              <a:tr h="374336">
                <a:tc>
                  <a:txBody>
                    <a:bodyPr/>
                    <a:lstStyle/>
                    <a:p>
                      <a:pPr algn="ctr"/>
                      <a:r>
                        <a:rPr lang="en-US" sz="1600">
                          <a:latin typeface="Arial" panose="020B0604020202020204" pitchFamily="34" charset="0"/>
                          <a:cs typeface="Arial" panose="020B0604020202020204" pitchFamily="34" charset="0"/>
                        </a:rPr>
                        <a:t>wood</a:t>
                      </a:r>
                    </a:p>
                  </a:txBody>
                  <a:tcPr/>
                </a:tc>
                <a:tc>
                  <a:txBody>
                    <a:bodyPr/>
                    <a:lstStyle/>
                    <a:p>
                      <a:pPr algn="ctr"/>
                      <a:r>
                        <a:rPr lang="en-US" sz="1600">
                          <a:latin typeface="Arial" panose="020B0604020202020204" pitchFamily="34" charset="0"/>
                          <a:cs typeface="Arial" panose="020B0604020202020204" pitchFamily="34" charset="0"/>
                        </a:rPr>
                        <a:t>1,3</a:t>
                      </a:r>
                    </a:p>
                  </a:txBody>
                  <a:tcPr/>
                </a:tc>
                <a:extLst>
                  <a:ext uri="{0D108BD9-81ED-4DB2-BD59-A6C34878D82A}">
                    <a16:rowId xmlns:a16="http://schemas.microsoft.com/office/drawing/2014/main" val="2188034374"/>
                  </a:ext>
                </a:extLst>
              </a:tr>
              <a:tr h="374336">
                <a:tc>
                  <a:txBody>
                    <a:bodyPr/>
                    <a:lstStyle/>
                    <a:p>
                      <a:pPr algn="ctr"/>
                      <a:r>
                        <a:rPr lang="en-US" sz="1600">
                          <a:latin typeface="Arial" panose="020B0604020202020204" pitchFamily="34" charset="0"/>
                          <a:cs typeface="Arial" panose="020B0604020202020204" pitchFamily="34" charset="0"/>
                        </a:rPr>
                        <a:t>boat</a:t>
                      </a:r>
                    </a:p>
                  </a:txBody>
                  <a:tcPr/>
                </a:tc>
                <a:tc>
                  <a:txBody>
                    <a:bodyPr/>
                    <a:lstStyle/>
                    <a:p>
                      <a:pPr algn="ctr"/>
                      <a:r>
                        <a:rPr lang="en-US" sz="1600">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3952462907"/>
                  </a:ext>
                </a:extLst>
              </a:tr>
              <a:tr h="374336">
                <a:tc>
                  <a:txBody>
                    <a:bodyPr/>
                    <a:lstStyle/>
                    <a:p>
                      <a:pPr algn="ctr"/>
                      <a:r>
                        <a:rPr lang="en-US" sz="1600">
                          <a:latin typeface="Arial" panose="020B0604020202020204" pitchFamily="34" charset="0"/>
                          <a:cs typeface="Arial" panose="020B0604020202020204" pitchFamily="34" charset="0"/>
                        </a:rPr>
                        <a:t>tree</a:t>
                      </a:r>
                    </a:p>
                  </a:txBody>
                  <a:tcPr/>
                </a:tc>
                <a:tc>
                  <a:txBody>
                    <a:bodyPr/>
                    <a:lstStyle/>
                    <a:p>
                      <a:pPr algn="ctr"/>
                      <a:r>
                        <a:rPr lang="en-US" sz="1600">
                          <a:latin typeface="Arial" panose="020B0604020202020204" pitchFamily="34" charset="0"/>
                          <a:cs typeface="Arial" panose="020B0604020202020204" pitchFamily="34" charset="0"/>
                        </a:rPr>
                        <a:t>3</a:t>
                      </a:r>
                    </a:p>
                  </a:txBody>
                  <a:tcPr/>
                </a:tc>
                <a:extLst>
                  <a:ext uri="{0D108BD9-81ED-4DB2-BD59-A6C34878D82A}">
                    <a16:rowId xmlns:a16="http://schemas.microsoft.com/office/drawing/2014/main" val="3729408939"/>
                  </a:ext>
                </a:extLst>
              </a:tr>
            </a:tbl>
          </a:graphicData>
        </a:graphic>
      </p:graphicFrame>
      <p:sp>
        <p:nvSpPr>
          <p:cNvPr id="18" name="Arrow: Right 17">
            <a:extLst>
              <a:ext uri="{FF2B5EF4-FFF2-40B4-BE49-F238E27FC236}">
                <a16:creationId xmlns:a16="http://schemas.microsoft.com/office/drawing/2014/main" id="{7A7DEBA9-C28A-4FDB-F5DB-613BC98C318F}"/>
              </a:ext>
            </a:extLst>
          </p:cNvPr>
          <p:cNvSpPr/>
          <p:nvPr/>
        </p:nvSpPr>
        <p:spPr>
          <a:xfrm>
            <a:off x="5362511" y="2744699"/>
            <a:ext cx="735806"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D6235C6-5302-A1F8-603A-1ACF0281FDF2}"/>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107105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Google Shape;145;p27">
                <a:extLst>
                  <a:ext uri="{FF2B5EF4-FFF2-40B4-BE49-F238E27FC236}">
                    <a16:creationId xmlns:a16="http://schemas.microsoft.com/office/drawing/2014/main" id="{DDCFCB67-A3C7-9FE1-1226-A5910854D917}"/>
                  </a:ext>
                </a:extLst>
              </p:cNvPr>
              <p:cNvSpPr txBox="1">
                <a:spLocks/>
              </p:cNvSpPr>
              <p:nvPr/>
            </p:nvSpPr>
            <p:spPr>
              <a:xfrm>
                <a:off x="194571" y="0"/>
                <a:ext cx="2319521" cy="14823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pPr>
                  <a:lnSpc>
                    <a:spcPct val="150000"/>
                  </a:lnSpc>
                </a:pPr>
                <a:r>
                  <a:rPr lang="en-US" sz="1600" b="0" i="0" err="1">
                    <a:solidFill>
                      <a:schemeClr val="tx1"/>
                    </a:solidFill>
                    <a:effectLst/>
                    <a:latin typeface="Arial" panose="020B0604020202020204" pitchFamily="34" charset="0"/>
                    <a:cs typeface="Arial" panose="020B0604020202020204" pitchFamily="34" charset="0"/>
                  </a:rPr>
                  <a:t>V</a:t>
                </a:r>
                <a:r>
                  <a:rPr lang="en-US" sz="1600" b="0" err="1">
                    <a:solidFill>
                      <a:schemeClr val="tx1"/>
                    </a:solidFill>
                    <a:latin typeface="Arial" panose="020B0604020202020204" pitchFamily="34" charset="0"/>
                    <a:cs typeface="Arial" panose="020B0604020202020204" pitchFamily="34" charset="0"/>
                  </a:rPr>
                  <a:t>í</a:t>
                </a:r>
                <a:r>
                  <a:rPr lang="en-US" sz="1600" b="0">
                    <a:solidFill>
                      <a:schemeClr val="tx1"/>
                    </a:solidFill>
                    <a:latin typeface="Arial" panose="020B0604020202020204" pitchFamily="34" charset="0"/>
                    <a:cs typeface="Arial" panose="020B0604020202020204" pitchFamily="34" charset="0"/>
                  </a:rPr>
                  <a:t> </a:t>
                </a:r>
                <a:r>
                  <a:rPr lang="en-US" sz="1600" b="0" err="1">
                    <a:solidFill>
                      <a:schemeClr val="tx1"/>
                    </a:solidFill>
                    <a:latin typeface="Arial" panose="020B0604020202020204" pitchFamily="34" charset="0"/>
                    <a:cs typeface="Arial" panose="020B0604020202020204" pitchFamily="34" charset="0"/>
                  </a:rPr>
                  <a:t>dụ</a:t>
                </a:r>
                <a:r>
                  <a:rPr lang="en-US" sz="1600" b="0">
                    <a:solidFill>
                      <a:schemeClr val="tx1"/>
                    </a:solidFill>
                    <a:latin typeface="Arial" panose="020B0604020202020204" pitchFamily="34" charset="0"/>
                    <a:cs typeface="Arial" panose="020B0604020202020204" pitchFamily="34" charset="0"/>
                  </a:rPr>
                  <a:t>:</a:t>
                </a:r>
              </a:p>
              <a:p>
                <a:pPr>
                  <a:lnSpc>
                    <a:spcPct val="150000"/>
                  </a:lnSpc>
                </a:pPr>
                <a14:m>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1</m:t>
                        </m:r>
                      </m:sub>
                    </m:sSub>
                  </m:oMath>
                </a14:m>
                <a:r>
                  <a:rPr lang="en-US" sz="1600" b="0">
                    <a:solidFill>
                      <a:schemeClr val="tx1"/>
                    </a:solidFill>
                    <a:latin typeface="Arial" panose="020B0604020202020204" pitchFamily="34" charset="0"/>
                    <a:cs typeface="Arial" panose="020B0604020202020204" pitchFamily="34" charset="0"/>
                  </a:rPr>
                  <a:t>: ship ocean of wood</a:t>
                </a:r>
              </a:p>
              <a:p>
                <a:pPr>
                  <a:lnSpc>
                    <a:spcPct val="150000"/>
                  </a:lnSpc>
                </a:pPr>
                <a14:m>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2</m:t>
                        </m:r>
                      </m:sub>
                    </m:sSub>
                    <m:r>
                      <a:rPr lang="en-US" sz="1600" b="0" i="1" smtClean="0">
                        <a:solidFill>
                          <a:schemeClr val="tx1"/>
                        </a:solidFill>
                        <a:latin typeface="Cambria Math" panose="02040503050406030204" pitchFamily="18" charset="0"/>
                        <a:cs typeface="Arial" panose="020B0604020202020204" pitchFamily="34" charset="0"/>
                      </a:rPr>
                      <m:t> </m:t>
                    </m:r>
                  </m:oMath>
                </a14:m>
                <a:r>
                  <a:rPr lang="en-US" sz="1600" b="0">
                    <a:solidFill>
                      <a:schemeClr val="tx1"/>
                    </a:solidFill>
                    <a:latin typeface="Arial" panose="020B0604020202020204" pitchFamily="34" charset="0"/>
                    <a:cs typeface="Arial" panose="020B0604020202020204" pitchFamily="34" charset="0"/>
                  </a:rPr>
                  <a:t>: boat in ocean</a:t>
                </a:r>
              </a:p>
              <a:p>
                <a:pPr>
                  <a:lnSpc>
                    <a:spcPct val="150000"/>
                  </a:lnSpc>
                </a:pPr>
                <a14:m>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3</m:t>
                        </m:r>
                      </m:sub>
                    </m:sSub>
                    <m:r>
                      <a:rPr lang="en-US" sz="1600" b="0" i="1" smtClean="0">
                        <a:solidFill>
                          <a:schemeClr val="tx1"/>
                        </a:solidFill>
                        <a:latin typeface="Cambria Math" panose="02040503050406030204" pitchFamily="18" charset="0"/>
                        <a:cs typeface="Arial" panose="020B0604020202020204" pitchFamily="34" charset="0"/>
                      </a:rPr>
                      <m:t> </m:t>
                    </m:r>
                  </m:oMath>
                </a14:m>
                <a:r>
                  <a:rPr lang="en-US" sz="1600" b="0">
                    <a:solidFill>
                      <a:schemeClr val="tx1"/>
                    </a:solidFill>
                    <a:latin typeface="Arial" panose="020B0604020202020204" pitchFamily="34" charset="0"/>
                    <a:cs typeface="Arial" panose="020B0604020202020204" pitchFamily="34" charset="0"/>
                  </a:rPr>
                  <a:t>: wood is trees </a:t>
                </a:r>
              </a:p>
              <a:p>
                <a:pPr>
                  <a:lnSpc>
                    <a:spcPct val="150000"/>
                  </a:lnSpc>
                </a:pPr>
                <a14:m>
                  <m:oMath xmlns:m="http://schemas.openxmlformats.org/officeDocument/2006/math">
                    <m:r>
                      <a:rPr lang="en-US" sz="1600" b="0" i="1" smtClean="0">
                        <a:solidFill>
                          <a:schemeClr val="tx1"/>
                        </a:solidFill>
                        <a:effectLst/>
                        <a:latin typeface="Cambria Math" panose="02040503050406030204" pitchFamily="18" charset="0"/>
                        <a:cs typeface="Arial" panose="020B0604020202020204" pitchFamily="34" charset="0"/>
                      </a:rPr>
                      <m:t>𝑞</m:t>
                    </m:r>
                  </m:oMath>
                </a14:m>
                <a:r>
                  <a:rPr lang="en-US" sz="1600" b="0" i="0">
                    <a:solidFill>
                      <a:schemeClr val="tx1"/>
                    </a:solidFill>
                    <a:effectLst/>
                    <a:latin typeface="Arial" panose="020B0604020202020204" pitchFamily="34" charset="0"/>
                    <a:cs typeface="Arial" panose="020B0604020202020204" pitchFamily="34" charset="0"/>
                  </a:rPr>
                  <a:t>: ocean </a:t>
                </a:r>
                <a:r>
                  <a:rPr lang="en-US" sz="1600" b="0" i="0" err="1">
                    <a:solidFill>
                      <a:schemeClr val="tx1"/>
                    </a:solidFill>
                    <a:effectLst/>
                    <a:latin typeface="Arial" panose="020B0604020202020204" pitchFamily="34" charset="0"/>
                    <a:cs typeface="Arial" panose="020B0604020202020204" pitchFamily="34" charset="0"/>
                  </a:rPr>
                  <a:t>ocean</a:t>
                </a:r>
                <a:r>
                  <a:rPr lang="en-US" sz="1600" b="0" i="0">
                    <a:solidFill>
                      <a:schemeClr val="tx1"/>
                    </a:solidFill>
                    <a:effectLst/>
                    <a:latin typeface="Arial" panose="020B0604020202020204" pitchFamily="34" charset="0"/>
                    <a:cs typeface="Arial" panose="020B0604020202020204" pitchFamily="34" charset="0"/>
                  </a:rPr>
                  <a:t> wood</a:t>
                </a:r>
                <a:endParaRPr lang="vi-VN" sz="1600" b="0" i="0">
                  <a:solidFill>
                    <a:schemeClr val="tx1"/>
                  </a:solidFill>
                  <a:effectLst/>
                  <a:latin typeface="Arial" panose="020B0604020202020204" pitchFamily="34" charset="0"/>
                  <a:cs typeface="Arial" panose="020B0604020202020204" pitchFamily="34" charset="0"/>
                </a:endParaRPr>
              </a:p>
            </p:txBody>
          </p:sp>
        </mc:Choice>
        <mc:Fallback xmlns="">
          <p:sp>
            <p:nvSpPr>
              <p:cNvPr id="6" name="Google Shape;145;p27">
                <a:extLst>
                  <a:ext uri="{FF2B5EF4-FFF2-40B4-BE49-F238E27FC236}">
                    <a16:creationId xmlns:a16="http://schemas.microsoft.com/office/drawing/2014/main" id="{DDCFCB67-A3C7-9FE1-1226-A5910854D917}"/>
                  </a:ext>
                </a:extLst>
              </p:cNvPr>
              <p:cNvSpPr txBox="1">
                <a:spLocks noRot="1" noChangeAspect="1" noMove="1" noResize="1" noEditPoints="1" noAdjustHandles="1" noChangeArrowheads="1" noChangeShapeType="1" noTextEdit="1"/>
              </p:cNvSpPr>
              <p:nvPr/>
            </p:nvSpPr>
            <p:spPr>
              <a:xfrm>
                <a:off x="194571" y="0"/>
                <a:ext cx="2319521" cy="1482337"/>
              </a:xfrm>
              <a:prstGeom prst="rect">
                <a:avLst/>
              </a:prstGeom>
              <a:blipFill>
                <a:blip r:embed="rId3"/>
                <a:stretch>
                  <a:fillRect l="-1579" b="-3497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FF89C968-E2C2-059A-B9FB-87AB497AB6D2}"/>
                  </a:ext>
                </a:extLst>
              </p:cNvPr>
              <p:cNvGraphicFramePr>
                <a:graphicFrameLocks noGrp="1"/>
              </p:cNvGraphicFramePr>
              <p:nvPr>
                <p:extLst>
                  <p:ext uri="{D42A27DB-BD31-4B8C-83A1-F6EECF244321}">
                    <p14:modId xmlns:p14="http://schemas.microsoft.com/office/powerpoint/2010/main" val="1528160339"/>
                  </p:ext>
                </p:extLst>
              </p:nvPr>
            </p:nvGraphicFramePr>
            <p:xfrm>
              <a:off x="300549" y="2147607"/>
              <a:ext cx="4427085" cy="2510184"/>
            </p:xfrm>
            <a:graphic>
              <a:graphicData uri="http://schemas.openxmlformats.org/drawingml/2006/table">
                <a:tbl>
                  <a:tblPr firstRow="1" bandRow="1">
                    <a:tableStyleId>{3E544E06-5A6E-45A2-9D23-63F523CC0A23}</a:tableStyleId>
                  </a:tblPr>
                  <a:tblGrid>
                    <a:gridCol w="885417">
                      <a:extLst>
                        <a:ext uri="{9D8B030D-6E8A-4147-A177-3AD203B41FA5}">
                          <a16:colId xmlns:a16="http://schemas.microsoft.com/office/drawing/2014/main" val="2937825100"/>
                        </a:ext>
                      </a:extLst>
                    </a:gridCol>
                    <a:gridCol w="885417">
                      <a:extLst>
                        <a:ext uri="{9D8B030D-6E8A-4147-A177-3AD203B41FA5}">
                          <a16:colId xmlns:a16="http://schemas.microsoft.com/office/drawing/2014/main" val="674648756"/>
                        </a:ext>
                      </a:extLst>
                    </a:gridCol>
                    <a:gridCol w="885417">
                      <a:extLst>
                        <a:ext uri="{9D8B030D-6E8A-4147-A177-3AD203B41FA5}">
                          <a16:colId xmlns:a16="http://schemas.microsoft.com/office/drawing/2014/main" val="3098835808"/>
                        </a:ext>
                      </a:extLst>
                    </a:gridCol>
                    <a:gridCol w="885417">
                      <a:extLst>
                        <a:ext uri="{9D8B030D-6E8A-4147-A177-3AD203B41FA5}">
                          <a16:colId xmlns:a16="http://schemas.microsoft.com/office/drawing/2014/main" val="617726644"/>
                        </a:ext>
                      </a:extLst>
                    </a:gridCol>
                    <a:gridCol w="885417">
                      <a:extLst>
                        <a:ext uri="{9D8B030D-6E8A-4147-A177-3AD203B41FA5}">
                          <a16:colId xmlns:a16="http://schemas.microsoft.com/office/drawing/2014/main" val="1623782258"/>
                        </a:ext>
                      </a:extLst>
                    </a:gridCol>
                  </a:tblGrid>
                  <a:tr h="418364">
                    <a:tc>
                      <a:txBody>
                        <a:bodyPr/>
                        <a:lstStyle/>
                        <a:p>
                          <a:pPr algn="ctr"/>
                          <a:r>
                            <a:rPr lang="en-US"/>
                            <a:t>Terms</a:t>
                          </a:r>
                        </a:p>
                      </a:txBody>
                      <a:tcPr anchor="ctr" anchorCtr="1">
                        <a:solidFill>
                          <a:srgbClr val="FFFF99"/>
                        </a:solidFill>
                      </a:tcPr>
                    </a:tc>
                    <a:tc>
                      <a:txBody>
                        <a:bodyPr/>
                        <a:lstStyle/>
                        <a:p>
                          <a:pPr algn="ctr"/>
                          <a:r>
                            <a:rPr lang="en-US"/>
                            <a:t>q</a:t>
                          </a:r>
                        </a:p>
                      </a:txBody>
                      <a:tcPr anchor="ctr" anchorCtr="1">
                        <a:solidFill>
                          <a:srgbClr val="FFFF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solidFill>
                                          <a:schemeClr val="tx1"/>
                                        </a:solidFill>
                                        <a:latin typeface="Cambria Math" panose="02040503050406030204" pitchFamily="18" charset="0"/>
                                        <a:cs typeface="Arial" panose="020B0604020202020204" pitchFamily="34" charset="0"/>
                                      </a:rPr>
                                    </m:ctrlPr>
                                  </m:sSubPr>
                                  <m:e>
                                    <m:r>
                                      <a:rPr lang="en-US" sz="1400" b="0" i="1" smtClean="0">
                                        <a:solidFill>
                                          <a:schemeClr val="tx1"/>
                                        </a:solidFill>
                                        <a:latin typeface="Cambria Math" panose="02040503050406030204" pitchFamily="18" charset="0"/>
                                        <a:cs typeface="Arial" panose="020B0604020202020204" pitchFamily="34" charset="0"/>
                                      </a:rPr>
                                      <m:t>𝑑</m:t>
                                    </m:r>
                                  </m:e>
                                  <m:sub>
                                    <m:r>
                                      <a:rPr lang="en-US" sz="1400" b="0" i="1" smtClean="0">
                                        <a:solidFill>
                                          <a:schemeClr val="tx1"/>
                                        </a:solidFill>
                                        <a:latin typeface="Cambria Math" panose="02040503050406030204" pitchFamily="18" charset="0"/>
                                        <a:cs typeface="Arial" panose="020B0604020202020204" pitchFamily="34" charset="0"/>
                                      </a:rPr>
                                      <m:t>1</m:t>
                                    </m:r>
                                  </m:sub>
                                </m:sSub>
                              </m:oMath>
                            </m:oMathPara>
                          </a14:m>
                          <a:endParaRPr lang="en-US"/>
                        </a:p>
                      </a:txBody>
                      <a:tcPr anchor="ctr" anchorCtr="1">
                        <a:solidFill>
                          <a:srgbClr val="FFFF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solidFill>
                                          <a:schemeClr val="tx1"/>
                                        </a:solidFill>
                                        <a:latin typeface="Cambria Math" panose="02040503050406030204" pitchFamily="18" charset="0"/>
                                        <a:cs typeface="Arial" panose="020B0604020202020204" pitchFamily="34" charset="0"/>
                                      </a:rPr>
                                    </m:ctrlPr>
                                  </m:sSubPr>
                                  <m:e>
                                    <m:r>
                                      <a:rPr lang="en-US" sz="1400" b="0" i="1" smtClean="0">
                                        <a:solidFill>
                                          <a:schemeClr val="tx1"/>
                                        </a:solidFill>
                                        <a:latin typeface="Cambria Math" panose="02040503050406030204" pitchFamily="18" charset="0"/>
                                        <a:cs typeface="Arial" panose="020B0604020202020204" pitchFamily="34" charset="0"/>
                                      </a:rPr>
                                      <m:t>𝑑</m:t>
                                    </m:r>
                                  </m:e>
                                  <m:sub>
                                    <m:r>
                                      <a:rPr lang="en-US" sz="1400" b="0" i="1" smtClean="0">
                                        <a:solidFill>
                                          <a:schemeClr val="tx1"/>
                                        </a:solidFill>
                                        <a:latin typeface="Cambria Math" panose="02040503050406030204" pitchFamily="18" charset="0"/>
                                        <a:cs typeface="Arial" panose="020B0604020202020204" pitchFamily="34" charset="0"/>
                                      </a:rPr>
                                      <m:t>2</m:t>
                                    </m:r>
                                  </m:sub>
                                </m:sSub>
                                <m:r>
                                  <a:rPr lang="en-US" sz="1400" b="0" i="1" smtClean="0">
                                    <a:solidFill>
                                      <a:schemeClr val="tx1"/>
                                    </a:solidFill>
                                    <a:latin typeface="Cambria Math" panose="02040503050406030204" pitchFamily="18" charset="0"/>
                                    <a:cs typeface="Arial" panose="020B0604020202020204" pitchFamily="34" charset="0"/>
                                  </a:rPr>
                                  <m:t> </m:t>
                                </m:r>
                              </m:oMath>
                            </m:oMathPara>
                          </a14:m>
                          <a:endParaRPr lang="en-US"/>
                        </a:p>
                      </a:txBody>
                      <a:tcPr anchor="ctr" anchorCtr="1">
                        <a:solidFill>
                          <a:srgbClr val="FFFF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solidFill>
                                          <a:schemeClr val="tx1"/>
                                        </a:solidFill>
                                        <a:latin typeface="Cambria Math" panose="02040503050406030204" pitchFamily="18" charset="0"/>
                                        <a:cs typeface="Arial" panose="020B0604020202020204" pitchFamily="34" charset="0"/>
                                      </a:rPr>
                                    </m:ctrlPr>
                                  </m:sSubPr>
                                  <m:e>
                                    <m:r>
                                      <a:rPr lang="en-US" sz="1400" b="0" i="1" smtClean="0">
                                        <a:solidFill>
                                          <a:schemeClr val="tx1"/>
                                        </a:solidFill>
                                        <a:latin typeface="Cambria Math" panose="02040503050406030204" pitchFamily="18" charset="0"/>
                                        <a:cs typeface="Arial" panose="020B0604020202020204" pitchFamily="34" charset="0"/>
                                      </a:rPr>
                                      <m:t>𝑑</m:t>
                                    </m:r>
                                  </m:e>
                                  <m:sub>
                                    <m:r>
                                      <a:rPr lang="en-US" sz="1400" b="0" i="1" smtClean="0">
                                        <a:solidFill>
                                          <a:schemeClr val="tx1"/>
                                        </a:solidFill>
                                        <a:latin typeface="Cambria Math" panose="02040503050406030204" pitchFamily="18" charset="0"/>
                                        <a:cs typeface="Arial" panose="020B0604020202020204" pitchFamily="34" charset="0"/>
                                      </a:rPr>
                                      <m:t>3</m:t>
                                    </m:r>
                                  </m:sub>
                                </m:sSub>
                              </m:oMath>
                            </m:oMathPara>
                          </a14:m>
                          <a:endParaRPr lang="en-US"/>
                        </a:p>
                      </a:txBody>
                      <a:tcPr anchor="ctr" anchorCtr="1">
                        <a:solidFill>
                          <a:srgbClr val="FFFF99"/>
                        </a:solidFill>
                      </a:tcPr>
                    </a:tc>
                    <a:extLst>
                      <a:ext uri="{0D108BD9-81ED-4DB2-BD59-A6C34878D82A}">
                        <a16:rowId xmlns:a16="http://schemas.microsoft.com/office/drawing/2014/main" val="12416195"/>
                      </a:ext>
                    </a:extLst>
                  </a:tr>
                  <a:tr h="418364">
                    <a:tc>
                      <a:txBody>
                        <a:bodyPr/>
                        <a:lstStyle/>
                        <a:p>
                          <a:pPr algn="ctr"/>
                          <a:r>
                            <a:rPr lang="en-US"/>
                            <a:t>boat</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1</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extLst>
                      <a:ext uri="{0D108BD9-81ED-4DB2-BD59-A6C34878D82A}">
                        <a16:rowId xmlns:a16="http://schemas.microsoft.com/office/drawing/2014/main" val="643056489"/>
                      </a:ext>
                    </a:extLst>
                  </a:tr>
                  <a:tr h="418364">
                    <a:tc>
                      <a:txBody>
                        <a:bodyPr/>
                        <a:lstStyle/>
                        <a:p>
                          <a:pPr algn="ctr"/>
                          <a:r>
                            <a:rPr lang="en-US"/>
                            <a:t>ocean</a:t>
                          </a:r>
                        </a:p>
                      </a:txBody>
                      <a:tcPr anchor="ctr" anchorCtr="1">
                        <a:solidFill>
                          <a:schemeClr val="tx2">
                            <a:lumMod val="10000"/>
                            <a:lumOff val="90000"/>
                          </a:schemeClr>
                        </a:solidFill>
                      </a:tcPr>
                    </a:tc>
                    <a:tc>
                      <a:txBody>
                        <a:bodyPr/>
                        <a:lstStyle/>
                        <a:p>
                          <a:pPr algn="ctr"/>
                          <a:r>
                            <a:rPr lang="en-US"/>
                            <a:t>2</a:t>
                          </a:r>
                        </a:p>
                      </a:txBody>
                      <a:tcPr anchor="ctr" anchorCtr="1">
                        <a:solidFill>
                          <a:schemeClr val="tx2">
                            <a:lumMod val="10000"/>
                            <a:lumOff val="90000"/>
                          </a:schemeClr>
                        </a:solidFill>
                      </a:tcPr>
                    </a:tc>
                    <a:tc>
                      <a:txBody>
                        <a:bodyPr/>
                        <a:lstStyle/>
                        <a:p>
                          <a:pPr algn="ctr"/>
                          <a:r>
                            <a:rPr lang="en-US"/>
                            <a:t>1</a:t>
                          </a:r>
                        </a:p>
                      </a:txBody>
                      <a:tcPr anchor="ctr" anchorCtr="1">
                        <a:solidFill>
                          <a:schemeClr val="tx2">
                            <a:lumMod val="10000"/>
                            <a:lumOff val="90000"/>
                          </a:schemeClr>
                        </a:solidFill>
                      </a:tcPr>
                    </a:tc>
                    <a:tc>
                      <a:txBody>
                        <a:bodyPr/>
                        <a:lstStyle/>
                        <a:p>
                          <a:pPr algn="ctr"/>
                          <a:r>
                            <a:rPr lang="en-US"/>
                            <a:t>1</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extLst>
                      <a:ext uri="{0D108BD9-81ED-4DB2-BD59-A6C34878D82A}">
                        <a16:rowId xmlns:a16="http://schemas.microsoft.com/office/drawing/2014/main" val="2099834574"/>
                      </a:ext>
                    </a:extLst>
                  </a:tr>
                  <a:tr h="418364">
                    <a:tc>
                      <a:txBody>
                        <a:bodyPr/>
                        <a:lstStyle/>
                        <a:p>
                          <a:pPr algn="ctr"/>
                          <a:r>
                            <a:rPr lang="en-US"/>
                            <a:t>ship</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1</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extLst>
                      <a:ext uri="{0D108BD9-81ED-4DB2-BD59-A6C34878D82A}">
                        <a16:rowId xmlns:a16="http://schemas.microsoft.com/office/drawing/2014/main" val="4154249743"/>
                      </a:ext>
                    </a:extLst>
                  </a:tr>
                  <a:tr h="418364">
                    <a:tc>
                      <a:txBody>
                        <a:bodyPr/>
                        <a:lstStyle/>
                        <a:p>
                          <a:pPr algn="ctr"/>
                          <a:r>
                            <a:rPr lang="en-US"/>
                            <a:t>tree</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1</a:t>
                          </a:r>
                        </a:p>
                      </a:txBody>
                      <a:tcPr anchor="ctr" anchorCtr="1">
                        <a:solidFill>
                          <a:schemeClr val="tx2">
                            <a:lumMod val="10000"/>
                            <a:lumOff val="90000"/>
                          </a:schemeClr>
                        </a:solidFill>
                      </a:tcPr>
                    </a:tc>
                    <a:extLst>
                      <a:ext uri="{0D108BD9-81ED-4DB2-BD59-A6C34878D82A}">
                        <a16:rowId xmlns:a16="http://schemas.microsoft.com/office/drawing/2014/main" val="1084981269"/>
                      </a:ext>
                    </a:extLst>
                  </a:tr>
                  <a:tr h="418364">
                    <a:tc>
                      <a:txBody>
                        <a:bodyPr/>
                        <a:lstStyle/>
                        <a:p>
                          <a:pPr algn="ctr"/>
                          <a:r>
                            <a:rPr lang="en-US"/>
                            <a:t>wood</a:t>
                          </a:r>
                        </a:p>
                      </a:txBody>
                      <a:tcPr anchor="ctr" anchorCtr="1">
                        <a:solidFill>
                          <a:schemeClr val="tx2">
                            <a:lumMod val="10000"/>
                            <a:lumOff val="90000"/>
                          </a:schemeClr>
                        </a:solidFill>
                      </a:tcPr>
                    </a:tc>
                    <a:tc>
                      <a:txBody>
                        <a:bodyPr/>
                        <a:lstStyle/>
                        <a:p>
                          <a:pPr algn="ctr"/>
                          <a:r>
                            <a:rPr lang="en-US"/>
                            <a:t>1</a:t>
                          </a:r>
                        </a:p>
                      </a:txBody>
                      <a:tcPr anchor="ctr" anchorCtr="1">
                        <a:solidFill>
                          <a:schemeClr val="tx2">
                            <a:lumMod val="10000"/>
                            <a:lumOff val="90000"/>
                          </a:schemeClr>
                        </a:solidFill>
                      </a:tcPr>
                    </a:tc>
                    <a:tc>
                      <a:txBody>
                        <a:bodyPr/>
                        <a:lstStyle/>
                        <a:p>
                          <a:pPr algn="ctr"/>
                          <a:r>
                            <a:rPr lang="en-US"/>
                            <a:t>1</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1</a:t>
                          </a:r>
                        </a:p>
                      </a:txBody>
                      <a:tcPr anchor="ctr" anchorCtr="1">
                        <a:solidFill>
                          <a:schemeClr val="tx2">
                            <a:lumMod val="10000"/>
                            <a:lumOff val="90000"/>
                          </a:schemeClr>
                        </a:solidFill>
                      </a:tcPr>
                    </a:tc>
                    <a:extLst>
                      <a:ext uri="{0D108BD9-81ED-4DB2-BD59-A6C34878D82A}">
                        <a16:rowId xmlns:a16="http://schemas.microsoft.com/office/drawing/2014/main" val="2288236987"/>
                      </a:ext>
                    </a:extLst>
                  </a:tr>
                </a:tbl>
              </a:graphicData>
            </a:graphic>
          </p:graphicFrame>
        </mc:Choice>
        <mc:Fallback xmlns="">
          <p:graphicFrame>
            <p:nvGraphicFramePr>
              <p:cNvPr id="2" name="Table 1">
                <a:extLst>
                  <a:ext uri="{FF2B5EF4-FFF2-40B4-BE49-F238E27FC236}">
                    <a16:creationId xmlns:a16="http://schemas.microsoft.com/office/drawing/2014/main" id="{FF89C968-E2C2-059A-B9FB-87AB497AB6D2}"/>
                  </a:ext>
                </a:extLst>
              </p:cNvPr>
              <p:cNvGraphicFramePr>
                <a:graphicFrameLocks noGrp="1"/>
              </p:cNvGraphicFramePr>
              <p:nvPr>
                <p:extLst>
                  <p:ext uri="{D42A27DB-BD31-4B8C-83A1-F6EECF244321}">
                    <p14:modId xmlns:p14="http://schemas.microsoft.com/office/powerpoint/2010/main" val="1528160339"/>
                  </p:ext>
                </p:extLst>
              </p:nvPr>
            </p:nvGraphicFramePr>
            <p:xfrm>
              <a:off x="300549" y="2147607"/>
              <a:ext cx="4427085" cy="2510184"/>
            </p:xfrm>
            <a:graphic>
              <a:graphicData uri="http://schemas.openxmlformats.org/drawingml/2006/table">
                <a:tbl>
                  <a:tblPr firstRow="1" bandRow="1">
                    <a:tableStyleId>{3E544E06-5A6E-45A2-9D23-63F523CC0A23}</a:tableStyleId>
                  </a:tblPr>
                  <a:tblGrid>
                    <a:gridCol w="885417">
                      <a:extLst>
                        <a:ext uri="{9D8B030D-6E8A-4147-A177-3AD203B41FA5}">
                          <a16:colId xmlns:a16="http://schemas.microsoft.com/office/drawing/2014/main" val="2937825100"/>
                        </a:ext>
                      </a:extLst>
                    </a:gridCol>
                    <a:gridCol w="885417">
                      <a:extLst>
                        <a:ext uri="{9D8B030D-6E8A-4147-A177-3AD203B41FA5}">
                          <a16:colId xmlns:a16="http://schemas.microsoft.com/office/drawing/2014/main" val="674648756"/>
                        </a:ext>
                      </a:extLst>
                    </a:gridCol>
                    <a:gridCol w="885417">
                      <a:extLst>
                        <a:ext uri="{9D8B030D-6E8A-4147-A177-3AD203B41FA5}">
                          <a16:colId xmlns:a16="http://schemas.microsoft.com/office/drawing/2014/main" val="3098835808"/>
                        </a:ext>
                      </a:extLst>
                    </a:gridCol>
                    <a:gridCol w="885417">
                      <a:extLst>
                        <a:ext uri="{9D8B030D-6E8A-4147-A177-3AD203B41FA5}">
                          <a16:colId xmlns:a16="http://schemas.microsoft.com/office/drawing/2014/main" val="617726644"/>
                        </a:ext>
                      </a:extLst>
                    </a:gridCol>
                    <a:gridCol w="885417">
                      <a:extLst>
                        <a:ext uri="{9D8B030D-6E8A-4147-A177-3AD203B41FA5}">
                          <a16:colId xmlns:a16="http://schemas.microsoft.com/office/drawing/2014/main" val="1623782258"/>
                        </a:ext>
                      </a:extLst>
                    </a:gridCol>
                  </a:tblGrid>
                  <a:tr h="418364">
                    <a:tc>
                      <a:txBody>
                        <a:bodyPr/>
                        <a:lstStyle/>
                        <a:p>
                          <a:pPr algn="ctr"/>
                          <a:r>
                            <a:rPr lang="en-US"/>
                            <a:t>Terms</a:t>
                          </a:r>
                        </a:p>
                      </a:txBody>
                      <a:tcPr anchor="ctr" anchorCtr="1">
                        <a:solidFill>
                          <a:srgbClr val="FFFF99"/>
                        </a:solidFill>
                      </a:tcPr>
                    </a:tc>
                    <a:tc>
                      <a:txBody>
                        <a:bodyPr/>
                        <a:lstStyle/>
                        <a:p>
                          <a:pPr algn="ctr"/>
                          <a:r>
                            <a:rPr lang="en-US"/>
                            <a:t>q</a:t>
                          </a:r>
                        </a:p>
                      </a:txBody>
                      <a:tcPr anchor="ctr" anchorCtr="1">
                        <a:solidFill>
                          <a:srgbClr val="FFFF99"/>
                        </a:solidFill>
                      </a:tcPr>
                    </a:tc>
                    <a:tc>
                      <a:txBody>
                        <a:bodyPr/>
                        <a:lstStyle/>
                        <a:p>
                          <a:endParaRPr lang="en-US"/>
                        </a:p>
                      </a:txBody>
                      <a:tcPr anchor="ctr" anchorCtr="1">
                        <a:blipFill>
                          <a:blip r:embed="rId4"/>
                          <a:stretch>
                            <a:fillRect l="-201379" t="-1449" r="-202069" b="-500000"/>
                          </a:stretch>
                        </a:blipFill>
                      </a:tcPr>
                    </a:tc>
                    <a:tc>
                      <a:txBody>
                        <a:bodyPr/>
                        <a:lstStyle/>
                        <a:p>
                          <a:endParaRPr lang="en-US"/>
                        </a:p>
                      </a:txBody>
                      <a:tcPr anchor="ctr" anchorCtr="1">
                        <a:blipFill>
                          <a:blip r:embed="rId4"/>
                          <a:stretch>
                            <a:fillRect l="-299315" t="-1449" r="-100685" b="-500000"/>
                          </a:stretch>
                        </a:blipFill>
                      </a:tcPr>
                    </a:tc>
                    <a:tc>
                      <a:txBody>
                        <a:bodyPr/>
                        <a:lstStyle/>
                        <a:p>
                          <a:endParaRPr lang="en-US"/>
                        </a:p>
                      </a:txBody>
                      <a:tcPr anchor="ctr" anchorCtr="1">
                        <a:blipFill>
                          <a:blip r:embed="rId4"/>
                          <a:stretch>
                            <a:fillRect l="-402069" t="-1449" r="-1379" b="-500000"/>
                          </a:stretch>
                        </a:blipFill>
                      </a:tcPr>
                    </a:tc>
                    <a:extLst>
                      <a:ext uri="{0D108BD9-81ED-4DB2-BD59-A6C34878D82A}">
                        <a16:rowId xmlns:a16="http://schemas.microsoft.com/office/drawing/2014/main" val="12416195"/>
                      </a:ext>
                    </a:extLst>
                  </a:tr>
                  <a:tr h="418364">
                    <a:tc>
                      <a:txBody>
                        <a:bodyPr/>
                        <a:lstStyle/>
                        <a:p>
                          <a:pPr algn="ctr"/>
                          <a:r>
                            <a:rPr lang="en-US"/>
                            <a:t>boat</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1</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extLst>
                      <a:ext uri="{0D108BD9-81ED-4DB2-BD59-A6C34878D82A}">
                        <a16:rowId xmlns:a16="http://schemas.microsoft.com/office/drawing/2014/main" val="643056489"/>
                      </a:ext>
                    </a:extLst>
                  </a:tr>
                  <a:tr h="418364">
                    <a:tc>
                      <a:txBody>
                        <a:bodyPr/>
                        <a:lstStyle/>
                        <a:p>
                          <a:pPr algn="ctr"/>
                          <a:r>
                            <a:rPr lang="en-US"/>
                            <a:t>ocean</a:t>
                          </a:r>
                        </a:p>
                      </a:txBody>
                      <a:tcPr anchor="ctr" anchorCtr="1">
                        <a:solidFill>
                          <a:schemeClr val="tx2">
                            <a:lumMod val="10000"/>
                            <a:lumOff val="90000"/>
                          </a:schemeClr>
                        </a:solidFill>
                      </a:tcPr>
                    </a:tc>
                    <a:tc>
                      <a:txBody>
                        <a:bodyPr/>
                        <a:lstStyle/>
                        <a:p>
                          <a:pPr algn="ctr"/>
                          <a:r>
                            <a:rPr lang="en-US"/>
                            <a:t>2</a:t>
                          </a:r>
                        </a:p>
                      </a:txBody>
                      <a:tcPr anchor="ctr" anchorCtr="1">
                        <a:solidFill>
                          <a:schemeClr val="tx2">
                            <a:lumMod val="10000"/>
                            <a:lumOff val="90000"/>
                          </a:schemeClr>
                        </a:solidFill>
                      </a:tcPr>
                    </a:tc>
                    <a:tc>
                      <a:txBody>
                        <a:bodyPr/>
                        <a:lstStyle/>
                        <a:p>
                          <a:pPr algn="ctr"/>
                          <a:r>
                            <a:rPr lang="en-US"/>
                            <a:t>1</a:t>
                          </a:r>
                        </a:p>
                      </a:txBody>
                      <a:tcPr anchor="ctr" anchorCtr="1">
                        <a:solidFill>
                          <a:schemeClr val="tx2">
                            <a:lumMod val="10000"/>
                            <a:lumOff val="90000"/>
                          </a:schemeClr>
                        </a:solidFill>
                      </a:tcPr>
                    </a:tc>
                    <a:tc>
                      <a:txBody>
                        <a:bodyPr/>
                        <a:lstStyle/>
                        <a:p>
                          <a:pPr algn="ctr"/>
                          <a:r>
                            <a:rPr lang="en-US"/>
                            <a:t>1</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extLst>
                      <a:ext uri="{0D108BD9-81ED-4DB2-BD59-A6C34878D82A}">
                        <a16:rowId xmlns:a16="http://schemas.microsoft.com/office/drawing/2014/main" val="2099834574"/>
                      </a:ext>
                    </a:extLst>
                  </a:tr>
                  <a:tr h="418364">
                    <a:tc>
                      <a:txBody>
                        <a:bodyPr/>
                        <a:lstStyle/>
                        <a:p>
                          <a:pPr algn="ctr"/>
                          <a:r>
                            <a:rPr lang="en-US"/>
                            <a:t>ship</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1</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extLst>
                      <a:ext uri="{0D108BD9-81ED-4DB2-BD59-A6C34878D82A}">
                        <a16:rowId xmlns:a16="http://schemas.microsoft.com/office/drawing/2014/main" val="4154249743"/>
                      </a:ext>
                    </a:extLst>
                  </a:tr>
                  <a:tr h="418364">
                    <a:tc>
                      <a:txBody>
                        <a:bodyPr/>
                        <a:lstStyle/>
                        <a:p>
                          <a:pPr algn="ctr"/>
                          <a:r>
                            <a:rPr lang="en-US"/>
                            <a:t>tree</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1</a:t>
                          </a:r>
                        </a:p>
                      </a:txBody>
                      <a:tcPr anchor="ctr" anchorCtr="1">
                        <a:solidFill>
                          <a:schemeClr val="tx2">
                            <a:lumMod val="10000"/>
                            <a:lumOff val="90000"/>
                          </a:schemeClr>
                        </a:solidFill>
                      </a:tcPr>
                    </a:tc>
                    <a:extLst>
                      <a:ext uri="{0D108BD9-81ED-4DB2-BD59-A6C34878D82A}">
                        <a16:rowId xmlns:a16="http://schemas.microsoft.com/office/drawing/2014/main" val="1084981269"/>
                      </a:ext>
                    </a:extLst>
                  </a:tr>
                  <a:tr h="418364">
                    <a:tc>
                      <a:txBody>
                        <a:bodyPr/>
                        <a:lstStyle/>
                        <a:p>
                          <a:pPr algn="ctr"/>
                          <a:r>
                            <a:rPr lang="en-US"/>
                            <a:t>wood</a:t>
                          </a:r>
                        </a:p>
                      </a:txBody>
                      <a:tcPr anchor="ctr" anchorCtr="1">
                        <a:solidFill>
                          <a:schemeClr val="tx2">
                            <a:lumMod val="10000"/>
                            <a:lumOff val="90000"/>
                          </a:schemeClr>
                        </a:solidFill>
                      </a:tcPr>
                    </a:tc>
                    <a:tc>
                      <a:txBody>
                        <a:bodyPr/>
                        <a:lstStyle/>
                        <a:p>
                          <a:pPr algn="ctr"/>
                          <a:r>
                            <a:rPr lang="en-US"/>
                            <a:t>1</a:t>
                          </a:r>
                        </a:p>
                      </a:txBody>
                      <a:tcPr anchor="ctr" anchorCtr="1">
                        <a:solidFill>
                          <a:schemeClr val="tx2">
                            <a:lumMod val="10000"/>
                            <a:lumOff val="90000"/>
                          </a:schemeClr>
                        </a:solidFill>
                      </a:tcPr>
                    </a:tc>
                    <a:tc>
                      <a:txBody>
                        <a:bodyPr/>
                        <a:lstStyle/>
                        <a:p>
                          <a:pPr algn="ctr"/>
                          <a:r>
                            <a:rPr lang="en-US"/>
                            <a:t>1</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1</a:t>
                          </a:r>
                        </a:p>
                      </a:txBody>
                      <a:tcPr anchor="ctr" anchorCtr="1">
                        <a:solidFill>
                          <a:schemeClr val="tx2">
                            <a:lumMod val="10000"/>
                            <a:lumOff val="90000"/>
                          </a:schemeClr>
                        </a:solidFill>
                      </a:tcPr>
                    </a:tc>
                    <a:extLst>
                      <a:ext uri="{0D108BD9-81ED-4DB2-BD59-A6C34878D82A}">
                        <a16:rowId xmlns:a16="http://schemas.microsoft.com/office/drawing/2014/main" val="228823698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58AA5375-5D01-BDDD-0B75-B22B5DA28956}"/>
                  </a:ext>
                </a:extLst>
              </p:cNvPr>
              <p:cNvGraphicFramePr>
                <a:graphicFrameLocks noGrp="1"/>
              </p:cNvGraphicFramePr>
              <p:nvPr>
                <p:extLst>
                  <p:ext uri="{D42A27DB-BD31-4B8C-83A1-F6EECF244321}">
                    <p14:modId xmlns:p14="http://schemas.microsoft.com/office/powerpoint/2010/main" val="960919610"/>
                  </p:ext>
                </p:extLst>
              </p:nvPr>
            </p:nvGraphicFramePr>
            <p:xfrm>
              <a:off x="5963864" y="2147607"/>
              <a:ext cx="2394792" cy="2510184"/>
            </p:xfrm>
            <a:graphic>
              <a:graphicData uri="http://schemas.openxmlformats.org/drawingml/2006/table">
                <a:tbl>
                  <a:tblPr firstRow="1" bandRow="1">
                    <a:tableStyleId>{3E544E06-5A6E-45A2-9D23-63F523CC0A23}</a:tableStyleId>
                  </a:tblPr>
                  <a:tblGrid>
                    <a:gridCol w="1197396">
                      <a:extLst>
                        <a:ext uri="{9D8B030D-6E8A-4147-A177-3AD203B41FA5}">
                          <a16:colId xmlns:a16="http://schemas.microsoft.com/office/drawing/2014/main" val="754564769"/>
                        </a:ext>
                      </a:extLst>
                    </a:gridCol>
                    <a:gridCol w="1197396">
                      <a:extLst>
                        <a:ext uri="{9D8B030D-6E8A-4147-A177-3AD203B41FA5}">
                          <a16:colId xmlns:a16="http://schemas.microsoft.com/office/drawing/2014/main" val="2836546632"/>
                        </a:ext>
                      </a:extLst>
                    </a:gridCol>
                  </a:tblGrid>
                  <a:tr h="418364">
                    <a:tc>
                      <a:txBody>
                        <a:bodyPr/>
                        <a:lstStyle/>
                        <a:p>
                          <a:pPr algn="ctr"/>
                          <a:r>
                            <a:rPr lang="en-US"/>
                            <a:t>Terms</a:t>
                          </a:r>
                        </a:p>
                      </a:txBody>
                      <a:tcPr anchor="ctr" anchorCtr="1">
                        <a:solidFill>
                          <a:srgbClr val="FFFF99"/>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𝑑𝑓</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a:p>
                      </a:txBody>
                      <a:tcPr anchor="ctr" anchorCtr="1">
                        <a:solidFill>
                          <a:srgbClr val="FFFF99"/>
                        </a:solidFill>
                      </a:tcPr>
                    </a:tc>
                    <a:extLst>
                      <a:ext uri="{0D108BD9-81ED-4DB2-BD59-A6C34878D82A}">
                        <a16:rowId xmlns:a16="http://schemas.microsoft.com/office/drawing/2014/main" val="1230480207"/>
                      </a:ext>
                    </a:extLst>
                  </a:tr>
                  <a:tr h="418364">
                    <a:tc>
                      <a:txBody>
                        <a:bodyPr/>
                        <a:lstStyle/>
                        <a:p>
                          <a:pPr algn="ctr"/>
                          <a:r>
                            <a:rPr lang="en-US"/>
                            <a:t>boat</a:t>
                          </a:r>
                        </a:p>
                      </a:txBody>
                      <a:tcPr anchor="ctr" anchorCtr="1">
                        <a:solidFill>
                          <a:schemeClr val="tx1">
                            <a:lumMod val="10000"/>
                            <a:lumOff val="90000"/>
                          </a:schemeClr>
                        </a:solidFill>
                      </a:tcPr>
                    </a:tc>
                    <a:tc>
                      <a:txBody>
                        <a:bodyPr/>
                        <a:lstStyle/>
                        <a:p>
                          <a:pPr algn="ctr"/>
                          <a:r>
                            <a:rPr lang="en-US"/>
                            <a:t>1</a:t>
                          </a:r>
                        </a:p>
                      </a:txBody>
                      <a:tcPr anchor="ctr" anchorCtr="1">
                        <a:solidFill>
                          <a:schemeClr val="tx1">
                            <a:lumMod val="10000"/>
                            <a:lumOff val="90000"/>
                          </a:schemeClr>
                        </a:solidFill>
                      </a:tcPr>
                    </a:tc>
                    <a:extLst>
                      <a:ext uri="{0D108BD9-81ED-4DB2-BD59-A6C34878D82A}">
                        <a16:rowId xmlns:a16="http://schemas.microsoft.com/office/drawing/2014/main" val="2168178448"/>
                      </a:ext>
                    </a:extLst>
                  </a:tr>
                  <a:tr h="418364">
                    <a:tc>
                      <a:txBody>
                        <a:bodyPr/>
                        <a:lstStyle/>
                        <a:p>
                          <a:pPr algn="ctr"/>
                          <a:r>
                            <a:rPr lang="en-US"/>
                            <a:t>ocean</a:t>
                          </a:r>
                        </a:p>
                      </a:txBody>
                      <a:tcPr anchor="ctr" anchorCtr="1">
                        <a:solidFill>
                          <a:schemeClr val="tx1">
                            <a:lumMod val="10000"/>
                            <a:lumOff val="90000"/>
                          </a:schemeClr>
                        </a:solidFill>
                      </a:tcPr>
                    </a:tc>
                    <a:tc>
                      <a:txBody>
                        <a:bodyPr/>
                        <a:lstStyle/>
                        <a:p>
                          <a:pPr algn="ctr"/>
                          <a:r>
                            <a:rPr lang="en-US"/>
                            <a:t>2</a:t>
                          </a:r>
                        </a:p>
                      </a:txBody>
                      <a:tcPr anchor="ctr" anchorCtr="1">
                        <a:solidFill>
                          <a:schemeClr val="tx1">
                            <a:lumMod val="10000"/>
                            <a:lumOff val="90000"/>
                          </a:schemeClr>
                        </a:solidFill>
                      </a:tcPr>
                    </a:tc>
                    <a:extLst>
                      <a:ext uri="{0D108BD9-81ED-4DB2-BD59-A6C34878D82A}">
                        <a16:rowId xmlns:a16="http://schemas.microsoft.com/office/drawing/2014/main" val="4065016209"/>
                      </a:ext>
                    </a:extLst>
                  </a:tr>
                  <a:tr h="418364">
                    <a:tc>
                      <a:txBody>
                        <a:bodyPr/>
                        <a:lstStyle/>
                        <a:p>
                          <a:pPr algn="ctr"/>
                          <a:r>
                            <a:rPr lang="en-US"/>
                            <a:t>ship</a:t>
                          </a:r>
                        </a:p>
                      </a:txBody>
                      <a:tcPr anchor="ctr" anchorCtr="1">
                        <a:solidFill>
                          <a:schemeClr val="tx1">
                            <a:lumMod val="10000"/>
                            <a:lumOff val="90000"/>
                          </a:schemeClr>
                        </a:solidFill>
                      </a:tcPr>
                    </a:tc>
                    <a:tc>
                      <a:txBody>
                        <a:bodyPr/>
                        <a:lstStyle/>
                        <a:p>
                          <a:pPr algn="ctr"/>
                          <a:r>
                            <a:rPr lang="en-US"/>
                            <a:t>1</a:t>
                          </a:r>
                        </a:p>
                      </a:txBody>
                      <a:tcPr anchor="ctr" anchorCtr="1">
                        <a:solidFill>
                          <a:schemeClr val="tx1">
                            <a:lumMod val="10000"/>
                            <a:lumOff val="90000"/>
                          </a:schemeClr>
                        </a:solidFill>
                      </a:tcPr>
                    </a:tc>
                    <a:extLst>
                      <a:ext uri="{0D108BD9-81ED-4DB2-BD59-A6C34878D82A}">
                        <a16:rowId xmlns:a16="http://schemas.microsoft.com/office/drawing/2014/main" val="759066081"/>
                      </a:ext>
                    </a:extLst>
                  </a:tr>
                  <a:tr h="418364">
                    <a:tc>
                      <a:txBody>
                        <a:bodyPr/>
                        <a:lstStyle/>
                        <a:p>
                          <a:pPr algn="ctr"/>
                          <a:r>
                            <a:rPr lang="en-US"/>
                            <a:t>tree</a:t>
                          </a:r>
                        </a:p>
                      </a:txBody>
                      <a:tcPr anchor="ctr" anchorCtr="1">
                        <a:solidFill>
                          <a:schemeClr val="tx1">
                            <a:lumMod val="10000"/>
                            <a:lumOff val="90000"/>
                          </a:schemeClr>
                        </a:solidFill>
                      </a:tcPr>
                    </a:tc>
                    <a:tc>
                      <a:txBody>
                        <a:bodyPr/>
                        <a:lstStyle/>
                        <a:p>
                          <a:pPr algn="ctr"/>
                          <a:r>
                            <a:rPr lang="en-US"/>
                            <a:t>1</a:t>
                          </a:r>
                        </a:p>
                      </a:txBody>
                      <a:tcPr anchor="ctr" anchorCtr="1">
                        <a:solidFill>
                          <a:schemeClr val="tx1">
                            <a:lumMod val="10000"/>
                            <a:lumOff val="90000"/>
                          </a:schemeClr>
                        </a:solidFill>
                      </a:tcPr>
                    </a:tc>
                    <a:extLst>
                      <a:ext uri="{0D108BD9-81ED-4DB2-BD59-A6C34878D82A}">
                        <a16:rowId xmlns:a16="http://schemas.microsoft.com/office/drawing/2014/main" val="183321652"/>
                      </a:ext>
                    </a:extLst>
                  </a:tr>
                  <a:tr h="418364">
                    <a:tc>
                      <a:txBody>
                        <a:bodyPr/>
                        <a:lstStyle/>
                        <a:p>
                          <a:pPr algn="ctr"/>
                          <a:r>
                            <a:rPr lang="en-US"/>
                            <a:t>wood</a:t>
                          </a:r>
                        </a:p>
                      </a:txBody>
                      <a:tcPr anchor="ctr" anchorCtr="1">
                        <a:solidFill>
                          <a:schemeClr val="tx1">
                            <a:lumMod val="10000"/>
                            <a:lumOff val="90000"/>
                          </a:schemeClr>
                        </a:solidFill>
                      </a:tcPr>
                    </a:tc>
                    <a:tc>
                      <a:txBody>
                        <a:bodyPr/>
                        <a:lstStyle/>
                        <a:p>
                          <a:pPr algn="ctr"/>
                          <a:r>
                            <a:rPr lang="en-US"/>
                            <a:t>2</a:t>
                          </a:r>
                        </a:p>
                      </a:txBody>
                      <a:tcPr anchor="ctr" anchorCtr="1">
                        <a:solidFill>
                          <a:schemeClr val="tx1">
                            <a:lumMod val="10000"/>
                            <a:lumOff val="90000"/>
                          </a:schemeClr>
                        </a:solidFill>
                      </a:tcPr>
                    </a:tc>
                    <a:extLst>
                      <a:ext uri="{0D108BD9-81ED-4DB2-BD59-A6C34878D82A}">
                        <a16:rowId xmlns:a16="http://schemas.microsoft.com/office/drawing/2014/main" val="3934179794"/>
                      </a:ext>
                    </a:extLst>
                  </a:tr>
                </a:tbl>
              </a:graphicData>
            </a:graphic>
          </p:graphicFrame>
        </mc:Choice>
        <mc:Fallback xmlns="">
          <p:graphicFrame>
            <p:nvGraphicFramePr>
              <p:cNvPr id="3" name="Table 2">
                <a:extLst>
                  <a:ext uri="{FF2B5EF4-FFF2-40B4-BE49-F238E27FC236}">
                    <a16:creationId xmlns:a16="http://schemas.microsoft.com/office/drawing/2014/main" id="{58AA5375-5D01-BDDD-0B75-B22B5DA28956}"/>
                  </a:ext>
                </a:extLst>
              </p:cNvPr>
              <p:cNvGraphicFramePr>
                <a:graphicFrameLocks noGrp="1"/>
              </p:cNvGraphicFramePr>
              <p:nvPr>
                <p:extLst>
                  <p:ext uri="{D42A27DB-BD31-4B8C-83A1-F6EECF244321}">
                    <p14:modId xmlns:p14="http://schemas.microsoft.com/office/powerpoint/2010/main" val="960919610"/>
                  </p:ext>
                </p:extLst>
              </p:nvPr>
            </p:nvGraphicFramePr>
            <p:xfrm>
              <a:off x="5963864" y="2147607"/>
              <a:ext cx="2394792" cy="2510184"/>
            </p:xfrm>
            <a:graphic>
              <a:graphicData uri="http://schemas.openxmlformats.org/drawingml/2006/table">
                <a:tbl>
                  <a:tblPr firstRow="1" bandRow="1">
                    <a:tableStyleId>{3E544E06-5A6E-45A2-9D23-63F523CC0A23}</a:tableStyleId>
                  </a:tblPr>
                  <a:tblGrid>
                    <a:gridCol w="1197396">
                      <a:extLst>
                        <a:ext uri="{9D8B030D-6E8A-4147-A177-3AD203B41FA5}">
                          <a16:colId xmlns:a16="http://schemas.microsoft.com/office/drawing/2014/main" val="754564769"/>
                        </a:ext>
                      </a:extLst>
                    </a:gridCol>
                    <a:gridCol w="1197396">
                      <a:extLst>
                        <a:ext uri="{9D8B030D-6E8A-4147-A177-3AD203B41FA5}">
                          <a16:colId xmlns:a16="http://schemas.microsoft.com/office/drawing/2014/main" val="2836546632"/>
                        </a:ext>
                      </a:extLst>
                    </a:gridCol>
                  </a:tblGrid>
                  <a:tr h="418364">
                    <a:tc>
                      <a:txBody>
                        <a:bodyPr/>
                        <a:lstStyle/>
                        <a:p>
                          <a:pPr algn="ctr"/>
                          <a:r>
                            <a:rPr lang="en-US"/>
                            <a:t>Terms</a:t>
                          </a:r>
                        </a:p>
                      </a:txBody>
                      <a:tcPr anchor="ctr" anchorCtr="1">
                        <a:solidFill>
                          <a:srgbClr val="FFFF99"/>
                        </a:solidFill>
                      </a:tcPr>
                    </a:tc>
                    <a:tc>
                      <a:txBody>
                        <a:bodyPr/>
                        <a:lstStyle/>
                        <a:p>
                          <a:endParaRPr lang="en-US"/>
                        </a:p>
                      </a:txBody>
                      <a:tcPr anchor="ctr" anchorCtr="1">
                        <a:blipFill>
                          <a:blip r:embed="rId5"/>
                          <a:stretch>
                            <a:fillRect l="-100508" t="-1449" r="-508" b="-500000"/>
                          </a:stretch>
                        </a:blipFill>
                      </a:tcPr>
                    </a:tc>
                    <a:extLst>
                      <a:ext uri="{0D108BD9-81ED-4DB2-BD59-A6C34878D82A}">
                        <a16:rowId xmlns:a16="http://schemas.microsoft.com/office/drawing/2014/main" val="1230480207"/>
                      </a:ext>
                    </a:extLst>
                  </a:tr>
                  <a:tr h="418364">
                    <a:tc>
                      <a:txBody>
                        <a:bodyPr/>
                        <a:lstStyle/>
                        <a:p>
                          <a:pPr algn="ctr"/>
                          <a:r>
                            <a:rPr lang="en-US"/>
                            <a:t>boat</a:t>
                          </a:r>
                        </a:p>
                      </a:txBody>
                      <a:tcPr anchor="ctr" anchorCtr="1">
                        <a:solidFill>
                          <a:schemeClr val="tx1">
                            <a:lumMod val="10000"/>
                            <a:lumOff val="90000"/>
                          </a:schemeClr>
                        </a:solidFill>
                      </a:tcPr>
                    </a:tc>
                    <a:tc>
                      <a:txBody>
                        <a:bodyPr/>
                        <a:lstStyle/>
                        <a:p>
                          <a:pPr algn="ctr"/>
                          <a:r>
                            <a:rPr lang="en-US"/>
                            <a:t>1</a:t>
                          </a:r>
                        </a:p>
                      </a:txBody>
                      <a:tcPr anchor="ctr" anchorCtr="1">
                        <a:solidFill>
                          <a:schemeClr val="tx1">
                            <a:lumMod val="10000"/>
                            <a:lumOff val="90000"/>
                          </a:schemeClr>
                        </a:solidFill>
                      </a:tcPr>
                    </a:tc>
                    <a:extLst>
                      <a:ext uri="{0D108BD9-81ED-4DB2-BD59-A6C34878D82A}">
                        <a16:rowId xmlns:a16="http://schemas.microsoft.com/office/drawing/2014/main" val="2168178448"/>
                      </a:ext>
                    </a:extLst>
                  </a:tr>
                  <a:tr h="418364">
                    <a:tc>
                      <a:txBody>
                        <a:bodyPr/>
                        <a:lstStyle/>
                        <a:p>
                          <a:pPr algn="ctr"/>
                          <a:r>
                            <a:rPr lang="en-US"/>
                            <a:t>ocean</a:t>
                          </a:r>
                        </a:p>
                      </a:txBody>
                      <a:tcPr anchor="ctr" anchorCtr="1">
                        <a:solidFill>
                          <a:schemeClr val="tx1">
                            <a:lumMod val="10000"/>
                            <a:lumOff val="90000"/>
                          </a:schemeClr>
                        </a:solidFill>
                      </a:tcPr>
                    </a:tc>
                    <a:tc>
                      <a:txBody>
                        <a:bodyPr/>
                        <a:lstStyle/>
                        <a:p>
                          <a:pPr algn="ctr"/>
                          <a:r>
                            <a:rPr lang="en-US"/>
                            <a:t>2</a:t>
                          </a:r>
                        </a:p>
                      </a:txBody>
                      <a:tcPr anchor="ctr" anchorCtr="1">
                        <a:solidFill>
                          <a:schemeClr val="tx1">
                            <a:lumMod val="10000"/>
                            <a:lumOff val="90000"/>
                          </a:schemeClr>
                        </a:solidFill>
                      </a:tcPr>
                    </a:tc>
                    <a:extLst>
                      <a:ext uri="{0D108BD9-81ED-4DB2-BD59-A6C34878D82A}">
                        <a16:rowId xmlns:a16="http://schemas.microsoft.com/office/drawing/2014/main" val="4065016209"/>
                      </a:ext>
                    </a:extLst>
                  </a:tr>
                  <a:tr h="418364">
                    <a:tc>
                      <a:txBody>
                        <a:bodyPr/>
                        <a:lstStyle/>
                        <a:p>
                          <a:pPr algn="ctr"/>
                          <a:r>
                            <a:rPr lang="en-US"/>
                            <a:t>ship</a:t>
                          </a:r>
                        </a:p>
                      </a:txBody>
                      <a:tcPr anchor="ctr" anchorCtr="1">
                        <a:solidFill>
                          <a:schemeClr val="tx1">
                            <a:lumMod val="10000"/>
                            <a:lumOff val="90000"/>
                          </a:schemeClr>
                        </a:solidFill>
                      </a:tcPr>
                    </a:tc>
                    <a:tc>
                      <a:txBody>
                        <a:bodyPr/>
                        <a:lstStyle/>
                        <a:p>
                          <a:pPr algn="ctr"/>
                          <a:r>
                            <a:rPr lang="en-US"/>
                            <a:t>1</a:t>
                          </a:r>
                        </a:p>
                      </a:txBody>
                      <a:tcPr anchor="ctr" anchorCtr="1">
                        <a:solidFill>
                          <a:schemeClr val="tx1">
                            <a:lumMod val="10000"/>
                            <a:lumOff val="90000"/>
                          </a:schemeClr>
                        </a:solidFill>
                      </a:tcPr>
                    </a:tc>
                    <a:extLst>
                      <a:ext uri="{0D108BD9-81ED-4DB2-BD59-A6C34878D82A}">
                        <a16:rowId xmlns:a16="http://schemas.microsoft.com/office/drawing/2014/main" val="759066081"/>
                      </a:ext>
                    </a:extLst>
                  </a:tr>
                  <a:tr h="418364">
                    <a:tc>
                      <a:txBody>
                        <a:bodyPr/>
                        <a:lstStyle/>
                        <a:p>
                          <a:pPr algn="ctr"/>
                          <a:r>
                            <a:rPr lang="en-US"/>
                            <a:t>tree</a:t>
                          </a:r>
                        </a:p>
                      </a:txBody>
                      <a:tcPr anchor="ctr" anchorCtr="1">
                        <a:solidFill>
                          <a:schemeClr val="tx1">
                            <a:lumMod val="10000"/>
                            <a:lumOff val="90000"/>
                          </a:schemeClr>
                        </a:solidFill>
                      </a:tcPr>
                    </a:tc>
                    <a:tc>
                      <a:txBody>
                        <a:bodyPr/>
                        <a:lstStyle/>
                        <a:p>
                          <a:pPr algn="ctr"/>
                          <a:r>
                            <a:rPr lang="en-US"/>
                            <a:t>1</a:t>
                          </a:r>
                        </a:p>
                      </a:txBody>
                      <a:tcPr anchor="ctr" anchorCtr="1">
                        <a:solidFill>
                          <a:schemeClr val="tx1">
                            <a:lumMod val="10000"/>
                            <a:lumOff val="90000"/>
                          </a:schemeClr>
                        </a:solidFill>
                      </a:tcPr>
                    </a:tc>
                    <a:extLst>
                      <a:ext uri="{0D108BD9-81ED-4DB2-BD59-A6C34878D82A}">
                        <a16:rowId xmlns:a16="http://schemas.microsoft.com/office/drawing/2014/main" val="183321652"/>
                      </a:ext>
                    </a:extLst>
                  </a:tr>
                  <a:tr h="418364">
                    <a:tc>
                      <a:txBody>
                        <a:bodyPr/>
                        <a:lstStyle/>
                        <a:p>
                          <a:pPr algn="ctr"/>
                          <a:r>
                            <a:rPr lang="en-US"/>
                            <a:t>wood</a:t>
                          </a:r>
                        </a:p>
                      </a:txBody>
                      <a:tcPr anchor="ctr" anchorCtr="1">
                        <a:solidFill>
                          <a:schemeClr val="tx1">
                            <a:lumMod val="10000"/>
                            <a:lumOff val="90000"/>
                          </a:schemeClr>
                        </a:solidFill>
                      </a:tcPr>
                    </a:tc>
                    <a:tc>
                      <a:txBody>
                        <a:bodyPr/>
                        <a:lstStyle/>
                        <a:p>
                          <a:pPr algn="ctr"/>
                          <a:r>
                            <a:rPr lang="en-US"/>
                            <a:t>2</a:t>
                          </a:r>
                        </a:p>
                      </a:txBody>
                      <a:tcPr anchor="ctr" anchorCtr="1">
                        <a:solidFill>
                          <a:schemeClr val="tx1">
                            <a:lumMod val="10000"/>
                            <a:lumOff val="90000"/>
                          </a:schemeClr>
                        </a:solidFill>
                      </a:tcPr>
                    </a:tc>
                    <a:extLst>
                      <a:ext uri="{0D108BD9-81ED-4DB2-BD59-A6C34878D82A}">
                        <a16:rowId xmlns:a16="http://schemas.microsoft.com/office/drawing/2014/main" val="3934179794"/>
                      </a:ext>
                    </a:extLst>
                  </a:tr>
                </a:tbl>
              </a:graphicData>
            </a:graphic>
          </p:graphicFrame>
        </mc:Fallback>
      </mc:AlternateContent>
      <p:sp>
        <p:nvSpPr>
          <p:cNvPr id="4" name="TextBox 3">
            <a:extLst>
              <a:ext uri="{FF2B5EF4-FFF2-40B4-BE49-F238E27FC236}">
                <a16:creationId xmlns:a16="http://schemas.microsoft.com/office/drawing/2014/main" id="{DC97C95E-647B-1EAA-E98A-C01A717894E9}"/>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257726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EAA6202-E9E1-455D-95E8-42C4D82396C5}"/>
                  </a:ext>
                </a:extLst>
              </p:cNvPr>
              <p:cNvSpPr txBox="1"/>
              <p:nvPr/>
            </p:nvSpPr>
            <p:spPr>
              <a:xfrm>
                <a:off x="4913177" y="741168"/>
                <a:ext cx="2564755"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FF0000"/>
                          </a:solidFill>
                          <a:latin typeface="Cambria Math" panose="02040503050406030204" pitchFamily="18" charset="0"/>
                        </a:rPr>
                        <m:t>𝑖𝑑𝑓</m:t>
                      </m:r>
                      <m:d>
                        <m:dPr>
                          <m:ctrlPr>
                            <a:rPr lang="en-US" sz="1800" b="0" i="1" smtClean="0">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𝑡</m:t>
                          </m:r>
                        </m:e>
                      </m:d>
                      <m:r>
                        <a:rPr lang="en-US" sz="1800" b="0" i="1" smtClean="0">
                          <a:solidFill>
                            <a:srgbClr val="FF0000"/>
                          </a:solidFill>
                          <a:latin typeface="Cambria Math" panose="02040503050406030204" pitchFamily="18" charset="0"/>
                        </a:rPr>
                        <m:t>=</m:t>
                      </m:r>
                      <m:func>
                        <m:funcPr>
                          <m:ctrlPr>
                            <a:rPr lang="en-US" sz="1800" b="0" i="1" smtClean="0">
                              <a:solidFill>
                                <a:srgbClr val="FF0000"/>
                              </a:solidFill>
                              <a:latin typeface="Cambria Math" panose="02040503050406030204" pitchFamily="18" charset="0"/>
                            </a:rPr>
                          </m:ctrlPr>
                        </m:funcPr>
                        <m:fName>
                          <m:r>
                            <m:rPr>
                              <m:sty m:val="p"/>
                            </m:rPr>
                            <a:rPr lang="en-US" sz="1800" b="0" i="0" smtClean="0">
                              <a:solidFill>
                                <a:srgbClr val="FF0000"/>
                              </a:solidFill>
                              <a:latin typeface="Cambria Math" panose="02040503050406030204" pitchFamily="18" charset="0"/>
                            </a:rPr>
                            <m:t>log</m:t>
                          </m:r>
                        </m:fName>
                        <m:e>
                          <m:d>
                            <m:dPr>
                              <m:ctrlPr>
                                <a:rPr lang="en-US" sz="1800" b="0" i="1" smtClean="0">
                                  <a:solidFill>
                                    <a:srgbClr val="FF0000"/>
                                  </a:solidFill>
                                  <a:latin typeface="Cambria Math" panose="02040503050406030204" pitchFamily="18" charset="0"/>
                                </a:rPr>
                              </m:ctrlPr>
                            </m:dPr>
                            <m:e>
                              <m:f>
                                <m:fPr>
                                  <m:ctrlPr>
                                    <a:rPr lang="en-US" sz="1800" b="0" i="1" smtClean="0">
                                      <a:solidFill>
                                        <a:srgbClr val="FF0000"/>
                                      </a:solidFill>
                                      <a:latin typeface="Cambria Math" panose="02040503050406030204" pitchFamily="18" charset="0"/>
                                    </a:rPr>
                                  </m:ctrlPr>
                                </m:fPr>
                                <m:num>
                                  <m:r>
                                    <a:rPr lang="en-US" sz="1800" b="0" i="1" smtClean="0">
                                      <a:solidFill>
                                        <a:srgbClr val="FF0000"/>
                                      </a:solidFill>
                                      <a:latin typeface="Cambria Math" panose="02040503050406030204" pitchFamily="18" charset="0"/>
                                    </a:rPr>
                                    <m:t>𝑁</m:t>
                                  </m:r>
                                </m:num>
                                <m:den>
                                  <m:r>
                                    <a:rPr lang="en-US" sz="1800" b="0" i="1" smtClean="0">
                                      <a:solidFill>
                                        <a:srgbClr val="FF0000"/>
                                      </a:solidFill>
                                      <a:latin typeface="Cambria Math" panose="02040503050406030204" pitchFamily="18" charset="0"/>
                                    </a:rPr>
                                    <m:t>𝑑𝑓</m:t>
                                  </m:r>
                                  <m:d>
                                    <m:dPr>
                                      <m:ctrlPr>
                                        <a:rPr lang="en-US" sz="1800" b="0" i="1" smtClean="0">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𝑡</m:t>
                                      </m:r>
                                    </m:e>
                                  </m:d>
                                </m:den>
                              </m:f>
                            </m:e>
                          </m:d>
                        </m:e>
                      </m:func>
                    </m:oMath>
                  </m:oMathPara>
                </a14:m>
                <a:endParaRPr lang="en-US" sz="1800">
                  <a:solidFill>
                    <a:srgbClr val="FF0000"/>
                  </a:solidFill>
                </a:endParaRPr>
              </a:p>
            </p:txBody>
          </p:sp>
        </mc:Choice>
        <mc:Fallback xmlns="">
          <p:sp>
            <p:nvSpPr>
              <p:cNvPr id="12" name="TextBox 11">
                <a:extLst>
                  <a:ext uri="{FF2B5EF4-FFF2-40B4-BE49-F238E27FC236}">
                    <a16:creationId xmlns:a16="http://schemas.microsoft.com/office/drawing/2014/main" id="{3EAA6202-E9E1-455D-95E8-42C4D82396C5}"/>
                  </a:ext>
                </a:extLst>
              </p:cNvPr>
              <p:cNvSpPr txBox="1">
                <a:spLocks noRot="1" noChangeAspect="1" noMove="1" noResize="1" noEditPoints="1" noAdjustHandles="1" noChangeArrowheads="1" noChangeShapeType="1" noTextEdit="1"/>
              </p:cNvSpPr>
              <p:nvPr/>
            </p:nvSpPr>
            <p:spPr>
              <a:xfrm>
                <a:off x="4913177" y="741168"/>
                <a:ext cx="2564755" cy="7146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3" name="Table 13">
                <a:extLst>
                  <a:ext uri="{FF2B5EF4-FFF2-40B4-BE49-F238E27FC236}">
                    <a16:creationId xmlns:a16="http://schemas.microsoft.com/office/drawing/2014/main" id="{98F4692A-4B30-A747-8D85-F42D3BCE7EF8}"/>
                  </a:ext>
                </a:extLst>
              </p:cNvPr>
              <p:cNvGraphicFramePr>
                <a:graphicFrameLocks noGrp="1"/>
              </p:cNvGraphicFramePr>
              <p:nvPr>
                <p:extLst>
                  <p:ext uri="{D42A27DB-BD31-4B8C-83A1-F6EECF244321}">
                    <p14:modId xmlns:p14="http://schemas.microsoft.com/office/powerpoint/2010/main" val="984154472"/>
                  </p:ext>
                </p:extLst>
              </p:nvPr>
            </p:nvGraphicFramePr>
            <p:xfrm>
              <a:off x="638667" y="2088659"/>
              <a:ext cx="2425029" cy="2982976"/>
            </p:xfrm>
            <a:graphic>
              <a:graphicData uri="http://schemas.openxmlformats.org/drawingml/2006/table">
                <a:tbl>
                  <a:tblPr firstRow="1" bandRow="1">
                    <a:tableStyleId>{3E544E06-5A6E-45A2-9D23-63F523CC0A23}</a:tableStyleId>
                  </a:tblPr>
                  <a:tblGrid>
                    <a:gridCol w="808343">
                      <a:extLst>
                        <a:ext uri="{9D8B030D-6E8A-4147-A177-3AD203B41FA5}">
                          <a16:colId xmlns:a16="http://schemas.microsoft.com/office/drawing/2014/main" val="2864476172"/>
                        </a:ext>
                      </a:extLst>
                    </a:gridCol>
                    <a:gridCol w="808343">
                      <a:extLst>
                        <a:ext uri="{9D8B030D-6E8A-4147-A177-3AD203B41FA5}">
                          <a16:colId xmlns:a16="http://schemas.microsoft.com/office/drawing/2014/main" val="1212521319"/>
                        </a:ext>
                      </a:extLst>
                    </a:gridCol>
                    <a:gridCol w="808343">
                      <a:extLst>
                        <a:ext uri="{9D8B030D-6E8A-4147-A177-3AD203B41FA5}">
                          <a16:colId xmlns:a16="http://schemas.microsoft.com/office/drawing/2014/main" val="1315425122"/>
                        </a:ext>
                      </a:extLst>
                    </a:gridCol>
                  </a:tblGrid>
                  <a:tr h="405572">
                    <a:tc>
                      <a:txBody>
                        <a:bodyPr/>
                        <a:lstStyle/>
                        <a:p>
                          <a:pPr algn="ctr"/>
                          <a:r>
                            <a:rPr lang="en-US"/>
                            <a:t>Terms</a:t>
                          </a:r>
                        </a:p>
                      </a:txBody>
                      <a:tcPr anchor="ctr" anchorCtr="1">
                        <a:solidFill>
                          <a:srgbClr val="FFFF99"/>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𝑑𝑓</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den>
                                </m:f>
                              </m:oMath>
                            </m:oMathPara>
                          </a14:m>
                          <a:endParaRPr lang="en-US"/>
                        </a:p>
                      </a:txBody>
                      <a:tcPr anchor="ctr" anchorCtr="1">
                        <a:solidFill>
                          <a:srgbClr val="FFFF99"/>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𝐼𝑑𝑓</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a:p>
                      </a:txBody>
                      <a:tcPr anchor="ctr" anchorCtr="1">
                        <a:solidFill>
                          <a:srgbClr val="FFFF99"/>
                        </a:solidFill>
                      </a:tcPr>
                    </a:tc>
                    <a:extLst>
                      <a:ext uri="{0D108BD9-81ED-4DB2-BD59-A6C34878D82A}">
                        <a16:rowId xmlns:a16="http://schemas.microsoft.com/office/drawing/2014/main" val="4231286285"/>
                      </a:ext>
                    </a:extLst>
                  </a:tr>
                  <a:tr h="405572">
                    <a:tc>
                      <a:txBody>
                        <a:bodyPr/>
                        <a:lstStyle/>
                        <a:p>
                          <a:pPr algn="ctr"/>
                          <a:r>
                            <a:rPr lang="en-US"/>
                            <a:t>boat</a:t>
                          </a:r>
                        </a:p>
                      </a:txBody>
                      <a:tcPr anchor="ctr" anchorCtr="1">
                        <a:solidFill>
                          <a:schemeClr val="tx2">
                            <a:lumMod val="10000"/>
                            <a:lumOff val="9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1</m:t>
                                    </m:r>
                                  </m:den>
                                </m:f>
                              </m:oMath>
                            </m:oMathPara>
                          </a14:m>
                          <a:endParaRPr lang="en-US"/>
                        </a:p>
                      </a:txBody>
                      <a:tcPr anchor="ctr" anchorCtr="1">
                        <a:solidFill>
                          <a:schemeClr val="tx2">
                            <a:lumMod val="10000"/>
                            <a:lumOff val="90000"/>
                          </a:schemeClr>
                        </a:solidFill>
                      </a:tcPr>
                    </a:tc>
                    <a:tc>
                      <a:txBody>
                        <a:bodyPr/>
                        <a:lstStyle/>
                        <a:p>
                          <a:pPr algn="ctr"/>
                          <a:r>
                            <a:rPr lang="en-US"/>
                            <a:t>0.4771</a:t>
                          </a:r>
                        </a:p>
                      </a:txBody>
                      <a:tcPr anchor="ctr" anchorCtr="1">
                        <a:solidFill>
                          <a:schemeClr val="tx2">
                            <a:lumMod val="10000"/>
                            <a:lumOff val="90000"/>
                          </a:schemeClr>
                        </a:solidFill>
                      </a:tcPr>
                    </a:tc>
                    <a:extLst>
                      <a:ext uri="{0D108BD9-81ED-4DB2-BD59-A6C34878D82A}">
                        <a16:rowId xmlns:a16="http://schemas.microsoft.com/office/drawing/2014/main" val="1263728177"/>
                      </a:ext>
                    </a:extLst>
                  </a:tr>
                  <a:tr h="405572">
                    <a:tc>
                      <a:txBody>
                        <a:bodyPr/>
                        <a:lstStyle/>
                        <a:p>
                          <a:pPr algn="ctr"/>
                          <a:r>
                            <a:rPr lang="en-US"/>
                            <a:t>ocean</a:t>
                          </a:r>
                        </a:p>
                      </a:txBody>
                      <a:tcPr anchor="ctr" anchorCtr="1">
                        <a:solidFill>
                          <a:schemeClr val="tx2">
                            <a:lumMod val="10000"/>
                            <a:lumOff val="9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den>
                                </m:f>
                              </m:oMath>
                            </m:oMathPara>
                          </a14:m>
                          <a:endParaRPr lang="en-US"/>
                        </a:p>
                      </a:txBody>
                      <a:tcPr anchor="ctr" anchorCtr="1">
                        <a:solidFill>
                          <a:schemeClr val="tx2">
                            <a:lumMod val="10000"/>
                            <a:lumOff val="90000"/>
                          </a:schemeClr>
                        </a:solidFill>
                      </a:tcPr>
                    </a:tc>
                    <a:tc>
                      <a:txBody>
                        <a:bodyPr/>
                        <a:lstStyle/>
                        <a:p>
                          <a:pPr algn="ctr"/>
                          <a:r>
                            <a:rPr lang="en-US"/>
                            <a:t>0.1761</a:t>
                          </a:r>
                        </a:p>
                      </a:txBody>
                      <a:tcPr anchor="ctr" anchorCtr="1">
                        <a:solidFill>
                          <a:schemeClr val="tx2">
                            <a:lumMod val="10000"/>
                            <a:lumOff val="90000"/>
                          </a:schemeClr>
                        </a:solidFill>
                      </a:tcPr>
                    </a:tc>
                    <a:extLst>
                      <a:ext uri="{0D108BD9-81ED-4DB2-BD59-A6C34878D82A}">
                        <a16:rowId xmlns:a16="http://schemas.microsoft.com/office/drawing/2014/main" val="3435184508"/>
                      </a:ext>
                    </a:extLst>
                  </a:tr>
                  <a:tr h="405572">
                    <a:tc>
                      <a:txBody>
                        <a:bodyPr/>
                        <a:lstStyle/>
                        <a:p>
                          <a:pPr algn="ctr"/>
                          <a:r>
                            <a:rPr lang="en-US"/>
                            <a:t>ship</a:t>
                          </a:r>
                        </a:p>
                      </a:txBody>
                      <a:tcPr anchor="ctr" anchorCtr="1">
                        <a:solidFill>
                          <a:schemeClr val="tx2">
                            <a:lumMod val="10000"/>
                            <a:lumOff val="9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1</m:t>
                                    </m:r>
                                  </m:den>
                                </m:f>
                              </m:oMath>
                            </m:oMathPara>
                          </a14:m>
                          <a:endParaRPr lang="en-US"/>
                        </a:p>
                      </a:txBody>
                      <a:tcPr anchor="ctr" anchorCtr="1">
                        <a:solidFill>
                          <a:schemeClr val="tx2">
                            <a:lumMod val="10000"/>
                            <a:lumOff val="90000"/>
                          </a:schemeClr>
                        </a:solidFill>
                      </a:tcPr>
                    </a:tc>
                    <a:tc>
                      <a:txBody>
                        <a:bodyPr/>
                        <a:lstStyle/>
                        <a:p>
                          <a:pPr algn="ctr"/>
                          <a:r>
                            <a:rPr lang="en-US"/>
                            <a:t>0.4771</a:t>
                          </a:r>
                        </a:p>
                      </a:txBody>
                      <a:tcPr anchor="ctr" anchorCtr="1">
                        <a:solidFill>
                          <a:schemeClr val="tx2">
                            <a:lumMod val="10000"/>
                            <a:lumOff val="90000"/>
                          </a:schemeClr>
                        </a:solidFill>
                      </a:tcPr>
                    </a:tc>
                    <a:extLst>
                      <a:ext uri="{0D108BD9-81ED-4DB2-BD59-A6C34878D82A}">
                        <a16:rowId xmlns:a16="http://schemas.microsoft.com/office/drawing/2014/main" val="2642403680"/>
                      </a:ext>
                    </a:extLst>
                  </a:tr>
                  <a:tr h="405572">
                    <a:tc>
                      <a:txBody>
                        <a:bodyPr/>
                        <a:lstStyle/>
                        <a:p>
                          <a:pPr algn="ctr"/>
                          <a:r>
                            <a:rPr lang="en-US"/>
                            <a:t>tree</a:t>
                          </a:r>
                        </a:p>
                      </a:txBody>
                      <a:tcPr anchor="ctr" anchorCtr="1">
                        <a:solidFill>
                          <a:schemeClr val="tx2">
                            <a:lumMod val="10000"/>
                            <a:lumOff val="9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1</m:t>
                                    </m:r>
                                  </m:den>
                                </m:f>
                              </m:oMath>
                            </m:oMathPara>
                          </a14:m>
                          <a:endParaRPr lang="en-US"/>
                        </a:p>
                      </a:txBody>
                      <a:tcPr anchor="ctr" anchorCtr="1">
                        <a:solidFill>
                          <a:schemeClr val="tx2">
                            <a:lumMod val="10000"/>
                            <a:lumOff val="90000"/>
                          </a:schemeClr>
                        </a:solidFill>
                      </a:tcPr>
                    </a:tc>
                    <a:tc>
                      <a:txBody>
                        <a:bodyPr/>
                        <a:lstStyle/>
                        <a:p>
                          <a:pPr algn="ctr"/>
                          <a:r>
                            <a:rPr lang="en-US"/>
                            <a:t>0.4771</a:t>
                          </a:r>
                        </a:p>
                      </a:txBody>
                      <a:tcPr anchor="ctr" anchorCtr="1">
                        <a:solidFill>
                          <a:schemeClr val="tx2">
                            <a:lumMod val="10000"/>
                            <a:lumOff val="90000"/>
                          </a:schemeClr>
                        </a:solidFill>
                      </a:tcPr>
                    </a:tc>
                    <a:extLst>
                      <a:ext uri="{0D108BD9-81ED-4DB2-BD59-A6C34878D82A}">
                        <a16:rowId xmlns:a16="http://schemas.microsoft.com/office/drawing/2014/main" val="4064902587"/>
                      </a:ext>
                    </a:extLst>
                  </a:tr>
                  <a:tr h="405572">
                    <a:tc>
                      <a:txBody>
                        <a:bodyPr/>
                        <a:lstStyle/>
                        <a:p>
                          <a:pPr algn="ctr"/>
                          <a:r>
                            <a:rPr lang="en-US"/>
                            <a:t>wood</a:t>
                          </a:r>
                        </a:p>
                      </a:txBody>
                      <a:tcPr anchor="ctr" anchorCtr="1">
                        <a:solidFill>
                          <a:schemeClr val="tx2">
                            <a:lumMod val="10000"/>
                            <a:lumOff val="9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den>
                                </m:f>
                              </m:oMath>
                            </m:oMathPara>
                          </a14:m>
                          <a:endParaRPr lang="en-US"/>
                        </a:p>
                      </a:txBody>
                      <a:tcPr anchor="ctr" anchorCtr="1">
                        <a:solidFill>
                          <a:schemeClr val="tx2">
                            <a:lumMod val="10000"/>
                            <a:lumOff val="90000"/>
                          </a:schemeClr>
                        </a:solidFill>
                      </a:tcPr>
                    </a:tc>
                    <a:tc>
                      <a:txBody>
                        <a:bodyPr/>
                        <a:lstStyle/>
                        <a:p>
                          <a:pPr algn="ctr"/>
                          <a:r>
                            <a:rPr lang="en-US"/>
                            <a:t>0.1761</a:t>
                          </a:r>
                        </a:p>
                      </a:txBody>
                      <a:tcPr anchor="ctr" anchorCtr="1">
                        <a:solidFill>
                          <a:schemeClr val="tx2">
                            <a:lumMod val="10000"/>
                            <a:lumOff val="90000"/>
                          </a:schemeClr>
                        </a:solidFill>
                      </a:tcPr>
                    </a:tc>
                    <a:extLst>
                      <a:ext uri="{0D108BD9-81ED-4DB2-BD59-A6C34878D82A}">
                        <a16:rowId xmlns:a16="http://schemas.microsoft.com/office/drawing/2014/main" val="634868350"/>
                      </a:ext>
                    </a:extLst>
                  </a:tr>
                </a:tbl>
              </a:graphicData>
            </a:graphic>
          </p:graphicFrame>
        </mc:Choice>
        <mc:Fallback xmlns="">
          <p:graphicFrame>
            <p:nvGraphicFramePr>
              <p:cNvPr id="13" name="Table 13">
                <a:extLst>
                  <a:ext uri="{FF2B5EF4-FFF2-40B4-BE49-F238E27FC236}">
                    <a16:creationId xmlns:a16="http://schemas.microsoft.com/office/drawing/2014/main" id="{98F4692A-4B30-A747-8D85-F42D3BCE7EF8}"/>
                  </a:ext>
                </a:extLst>
              </p:cNvPr>
              <p:cNvGraphicFramePr>
                <a:graphicFrameLocks noGrp="1"/>
              </p:cNvGraphicFramePr>
              <p:nvPr>
                <p:extLst>
                  <p:ext uri="{D42A27DB-BD31-4B8C-83A1-F6EECF244321}">
                    <p14:modId xmlns:p14="http://schemas.microsoft.com/office/powerpoint/2010/main" val="984154472"/>
                  </p:ext>
                </p:extLst>
              </p:nvPr>
            </p:nvGraphicFramePr>
            <p:xfrm>
              <a:off x="638667" y="2088659"/>
              <a:ext cx="2425029" cy="2982976"/>
            </p:xfrm>
            <a:graphic>
              <a:graphicData uri="http://schemas.openxmlformats.org/drawingml/2006/table">
                <a:tbl>
                  <a:tblPr firstRow="1" bandRow="1">
                    <a:tableStyleId>{3E544E06-5A6E-45A2-9D23-63F523CC0A23}</a:tableStyleId>
                  </a:tblPr>
                  <a:tblGrid>
                    <a:gridCol w="808343">
                      <a:extLst>
                        <a:ext uri="{9D8B030D-6E8A-4147-A177-3AD203B41FA5}">
                          <a16:colId xmlns:a16="http://schemas.microsoft.com/office/drawing/2014/main" val="2864476172"/>
                        </a:ext>
                      </a:extLst>
                    </a:gridCol>
                    <a:gridCol w="808343">
                      <a:extLst>
                        <a:ext uri="{9D8B030D-6E8A-4147-A177-3AD203B41FA5}">
                          <a16:colId xmlns:a16="http://schemas.microsoft.com/office/drawing/2014/main" val="1212521319"/>
                        </a:ext>
                      </a:extLst>
                    </a:gridCol>
                    <a:gridCol w="808343">
                      <a:extLst>
                        <a:ext uri="{9D8B030D-6E8A-4147-A177-3AD203B41FA5}">
                          <a16:colId xmlns:a16="http://schemas.microsoft.com/office/drawing/2014/main" val="1315425122"/>
                        </a:ext>
                      </a:extLst>
                    </a:gridCol>
                  </a:tblGrid>
                  <a:tr h="528701">
                    <a:tc>
                      <a:txBody>
                        <a:bodyPr/>
                        <a:lstStyle/>
                        <a:p>
                          <a:pPr algn="ctr"/>
                          <a:r>
                            <a:rPr lang="en-US"/>
                            <a:t>Terms</a:t>
                          </a:r>
                        </a:p>
                      </a:txBody>
                      <a:tcPr anchor="ctr" anchorCtr="1">
                        <a:solidFill>
                          <a:srgbClr val="FFFF99"/>
                        </a:solidFill>
                      </a:tcPr>
                    </a:tc>
                    <a:tc>
                      <a:txBody>
                        <a:bodyPr/>
                        <a:lstStyle/>
                        <a:p>
                          <a:endParaRPr lang="en-US"/>
                        </a:p>
                      </a:txBody>
                      <a:tcPr anchor="ctr" anchorCtr="1">
                        <a:blipFill>
                          <a:blip r:embed="rId4"/>
                          <a:stretch>
                            <a:fillRect l="-100752" t="-1149" r="-101504" b="-465517"/>
                          </a:stretch>
                        </a:blipFill>
                      </a:tcPr>
                    </a:tc>
                    <a:tc>
                      <a:txBody>
                        <a:bodyPr/>
                        <a:lstStyle/>
                        <a:p>
                          <a:endParaRPr lang="en-US"/>
                        </a:p>
                      </a:txBody>
                      <a:tcPr anchor="ctr" anchorCtr="1">
                        <a:blipFill>
                          <a:blip r:embed="rId4"/>
                          <a:stretch>
                            <a:fillRect l="-200752" t="-1149" r="-1504" b="-465517"/>
                          </a:stretch>
                        </a:blipFill>
                      </a:tcPr>
                    </a:tc>
                    <a:extLst>
                      <a:ext uri="{0D108BD9-81ED-4DB2-BD59-A6C34878D82A}">
                        <a16:rowId xmlns:a16="http://schemas.microsoft.com/office/drawing/2014/main" val="4231286285"/>
                      </a:ext>
                    </a:extLst>
                  </a:tr>
                  <a:tr h="490855">
                    <a:tc>
                      <a:txBody>
                        <a:bodyPr/>
                        <a:lstStyle/>
                        <a:p>
                          <a:pPr algn="ctr"/>
                          <a:r>
                            <a:rPr lang="en-US"/>
                            <a:t>boat</a:t>
                          </a:r>
                        </a:p>
                      </a:txBody>
                      <a:tcPr anchor="ctr" anchorCtr="1">
                        <a:solidFill>
                          <a:schemeClr val="tx2">
                            <a:lumMod val="10000"/>
                            <a:lumOff val="90000"/>
                          </a:schemeClr>
                        </a:solidFill>
                      </a:tcPr>
                    </a:tc>
                    <a:tc>
                      <a:txBody>
                        <a:bodyPr/>
                        <a:lstStyle/>
                        <a:p>
                          <a:endParaRPr lang="en-US"/>
                        </a:p>
                      </a:txBody>
                      <a:tcPr anchor="ctr" anchorCtr="1">
                        <a:blipFill>
                          <a:blip r:embed="rId4"/>
                          <a:stretch>
                            <a:fillRect l="-100752" t="-110000" r="-101504" b="-406250"/>
                          </a:stretch>
                        </a:blipFill>
                      </a:tcPr>
                    </a:tc>
                    <a:tc>
                      <a:txBody>
                        <a:bodyPr/>
                        <a:lstStyle/>
                        <a:p>
                          <a:pPr algn="ctr"/>
                          <a:r>
                            <a:rPr lang="en-US"/>
                            <a:t>0.4771</a:t>
                          </a:r>
                        </a:p>
                      </a:txBody>
                      <a:tcPr anchor="ctr" anchorCtr="1">
                        <a:solidFill>
                          <a:schemeClr val="tx2">
                            <a:lumMod val="10000"/>
                            <a:lumOff val="90000"/>
                          </a:schemeClr>
                        </a:solidFill>
                      </a:tcPr>
                    </a:tc>
                    <a:extLst>
                      <a:ext uri="{0D108BD9-81ED-4DB2-BD59-A6C34878D82A}">
                        <a16:rowId xmlns:a16="http://schemas.microsoft.com/office/drawing/2014/main" val="1263728177"/>
                      </a:ext>
                    </a:extLst>
                  </a:tr>
                  <a:tr h="490855">
                    <a:tc>
                      <a:txBody>
                        <a:bodyPr/>
                        <a:lstStyle/>
                        <a:p>
                          <a:pPr algn="ctr"/>
                          <a:r>
                            <a:rPr lang="en-US"/>
                            <a:t>ocean</a:t>
                          </a:r>
                        </a:p>
                      </a:txBody>
                      <a:tcPr anchor="ctr" anchorCtr="1">
                        <a:solidFill>
                          <a:schemeClr val="tx2">
                            <a:lumMod val="10000"/>
                            <a:lumOff val="90000"/>
                          </a:schemeClr>
                        </a:solidFill>
                      </a:tcPr>
                    </a:tc>
                    <a:tc>
                      <a:txBody>
                        <a:bodyPr/>
                        <a:lstStyle/>
                        <a:p>
                          <a:endParaRPr lang="en-US"/>
                        </a:p>
                      </a:txBody>
                      <a:tcPr anchor="ctr" anchorCtr="1">
                        <a:blipFill>
                          <a:blip r:embed="rId4"/>
                          <a:stretch>
                            <a:fillRect l="-100752" t="-207407" r="-101504" b="-301235"/>
                          </a:stretch>
                        </a:blipFill>
                      </a:tcPr>
                    </a:tc>
                    <a:tc>
                      <a:txBody>
                        <a:bodyPr/>
                        <a:lstStyle/>
                        <a:p>
                          <a:pPr algn="ctr"/>
                          <a:r>
                            <a:rPr lang="en-US"/>
                            <a:t>0.1761</a:t>
                          </a:r>
                        </a:p>
                      </a:txBody>
                      <a:tcPr anchor="ctr" anchorCtr="1">
                        <a:solidFill>
                          <a:schemeClr val="tx2">
                            <a:lumMod val="10000"/>
                            <a:lumOff val="90000"/>
                          </a:schemeClr>
                        </a:solidFill>
                      </a:tcPr>
                    </a:tc>
                    <a:extLst>
                      <a:ext uri="{0D108BD9-81ED-4DB2-BD59-A6C34878D82A}">
                        <a16:rowId xmlns:a16="http://schemas.microsoft.com/office/drawing/2014/main" val="3435184508"/>
                      </a:ext>
                    </a:extLst>
                  </a:tr>
                  <a:tr h="490855">
                    <a:tc>
                      <a:txBody>
                        <a:bodyPr/>
                        <a:lstStyle/>
                        <a:p>
                          <a:pPr algn="ctr"/>
                          <a:r>
                            <a:rPr lang="en-US"/>
                            <a:t>ship</a:t>
                          </a:r>
                        </a:p>
                      </a:txBody>
                      <a:tcPr anchor="ctr" anchorCtr="1">
                        <a:solidFill>
                          <a:schemeClr val="tx2">
                            <a:lumMod val="10000"/>
                            <a:lumOff val="90000"/>
                          </a:schemeClr>
                        </a:solidFill>
                      </a:tcPr>
                    </a:tc>
                    <a:tc>
                      <a:txBody>
                        <a:bodyPr/>
                        <a:lstStyle/>
                        <a:p>
                          <a:endParaRPr lang="en-US"/>
                        </a:p>
                      </a:txBody>
                      <a:tcPr anchor="ctr" anchorCtr="1">
                        <a:blipFill>
                          <a:blip r:embed="rId4"/>
                          <a:stretch>
                            <a:fillRect l="-100752" t="-307407" r="-101504" b="-201235"/>
                          </a:stretch>
                        </a:blipFill>
                      </a:tcPr>
                    </a:tc>
                    <a:tc>
                      <a:txBody>
                        <a:bodyPr/>
                        <a:lstStyle/>
                        <a:p>
                          <a:pPr algn="ctr"/>
                          <a:r>
                            <a:rPr lang="en-US"/>
                            <a:t>0.4771</a:t>
                          </a:r>
                        </a:p>
                      </a:txBody>
                      <a:tcPr anchor="ctr" anchorCtr="1">
                        <a:solidFill>
                          <a:schemeClr val="tx2">
                            <a:lumMod val="10000"/>
                            <a:lumOff val="90000"/>
                          </a:schemeClr>
                        </a:solidFill>
                      </a:tcPr>
                    </a:tc>
                    <a:extLst>
                      <a:ext uri="{0D108BD9-81ED-4DB2-BD59-A6C34878D82A}">
                        <a16:rowId xmlns:a16="http://schemas.microsoft.com/office/drawing/2014/main" val="2642403680"/>
                      </a:ext>
                    </a:extLst>
                  </a:tr>
                  <a:tr h="490855">
                    <a:tc>
                      <a:txBody>
                        <a:bodyPr/>
                        <a:lstStyle/>
                        <a:p>
                          <a:pPr algn="ctr"/>
                          <a:r>
                            <a:rPr lang="en-US"/>
                            <a:t>tree</a:t>
                          </a:r>
                        </a:p>
                      </a:txBody>
                      <a:tcPr anchor="ctr" anchorCtr="1">
                        <a:solidFill>
                          <a:schemeClr val="tx2">
                            <a:lumMod val="10000"/>
                            <a:lumOff val="90000"/>
                          </a:schemeClr>
                        </a:solidFill>
                      </a:tcPr>
                    </a:tc>
                    <a:tc>
                      <a:txBody>
                        <a:bodyPr/>
                        <a:lstStyle/>
                        <a:p>
                          <a:endParaRPr lang="en-US"/>
                        </a:p>
                      </a:txBody>
                      <a:tcPr anchor="ctr" anchorCtr="1">
                        <a:blipFill>
                          <a:blip r:embed="rId4"/>
                          <a:stretch>
                            <a:fillRect l="-100752" t="-412500" r="-101504" b="-103750"/>
                          </a:stretch>
                        </a:blipFill>
                      </a:tcPr>
                    </a:tc>
                    <a:tc>
                      <a:txBody>
                        <a:bodyPr/>
                        <a:lstStyle/>
                        <a:p>
                          <a:pPr algn="ctr"/>
                          <a:r>
                            <a:rPr lang="en-US"/>
                            <a:t>0.4771</a:t>
                          </a:r>
                        </a:p>
                      </a:txBody>
                      <a:tcPr anchor="ctr" anchorCtr="1">
                        <a:solidFill>
                          <a:schemeClr val="tx2">
                            <a:lumMod val="10000"/>
                            <a:lumOff val="90000"/>
                          </a:schemeClr>
                        </a:solidFill>
                      </a:tcPr>
                    </a:tc>
                    <a:extLst>
                      <a:ext uri="{0D108BD9-81ED-4DB2-BD59-A6C34878D82A}">
                        <a16:rowId xmlns:a16="http://schemas.microsoft.com/office/drawing/2014/main" val="4064902587"/>
                      </a:ext>
                    </a:extLst>
                  </a:tr>
                  <a:tr h="490855">
                    <a:tc>
                      <a:txBody>
                        <a:bodyPr/>
                        <a:lstStyle/>
                        <a:p>
                          <a:pPr algn="ctr"/>
                          <a:r>
                            <a:rPr lang="en-US"/>
                            <a:t>wood</a:t>
                          </a:r>
                        </a:p>
                      </a:txBody>
                      <a:tcPr anchor="ctr" anchorCtr="1">
                        <a:solidFill>
                          <a:schemeClr val="tx2">
                            <a:lumMod val="10000"/>
                            <a:lumOff val="90000"/>
                          </a:schemeClr>
                        </a:solidFill>
                      </a:tcPr>
                    </a:tc>
                    <a:tc>
                      <a:txBody>
                        <a:bodyPr/>
                        <a:lstStyle/>
                        <a:p>
                          <a:endParaRPr lang="en-US"/>
                        </a:p>
                      </a:txBody>
                      <a:tcPr anchor="ctr" anchorCtr="1">
                        <a:blipFill>
                          <a:blip r:embed="rId4"/>
                          <a:stretch>
                            <a:fillRect l="-100752" t="-506173" r="-101504" b="-2469"/>
                          </a:stretch>
                        </a:blipFill>
                      </a:tcPr>
                    </a:tc>
                    <a:tc>
                      <a:txBody>
                        <a:bodyPr/>
                        <a:lstStyle/>
                        <a:p>
                          <a:pPr algn="ctr"/>
                          <a:r>
                            <a:rPr lang="en-US"/>
                            <a:t>0.1761</a:t>
                          </a:r>
                        </a:p>
                      </a:txBody>
                      <a:tcPr anchor="ctr" anchorCtr="1">
                        <a:solidFill>
                          <a:schemeClr val="tx2">
                            <a:lumMod val="10000"/>
                            <a:lumOff val="90000"/>
                          </a:schemeClr>
                        </a:solidFill>
                      </a:tcPr>
                    </a:tc>
                    <a:extLst>
                      <a:ext uri="{0D108BD9-81ED-4DB2-BD59-A6C34878D82A}">
                        <a16:rowId xmlns:a16="http://schemas.microsoft.com/office/drawing/2014/main" val="63486835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 name="Table 13">
                <a:extLst>
                  <a:ext uri="{FF2B5EF4-FFF2-40B4-BE49-F238E27FC236}">
                    <a16:creationId xmlns:a16="http://schemas.microsoft.com/office/drawing/2014/main" id="{568E3EE1-E8ED-3BCC-B847-E77933BF481C}"/>
                  </a:ext>
                </a:extLst>
              </p:cNvPr>
              <p:cNvGraphicFramePr>
                <a:graphicFrameLocks noGrp="1"/>
              </p:cNvGraphicFramePr>
              <p:nvPr>
                <p:extLst>
                  <p:ext uri="{D42A27DB-BD31-4B8C-83A1-F6EECF244321}">
                    <p14:modId xmlns:p14="http://schemas.microsoft.com/office/powerpoint/2010/main" val="2990562789"/>
                  </p:ext>
                </p:extLst>
              </p:nvPr>
            </p:nvGraphicFramePr>
            <p:xfrm>
              <a:off x="4409481" y="2278251"/>
              <a:ext cx="4339310" cy="2522325"/>
            </p:xfrm>
            <a:graphic>
              <a:graphicData uri="http://schemas.openxmlformats.org/drawingml/2006/table">
                <a:tbl>
                  <a:tblPr firstRow="1" bandRow="1">
                    <a:tableStyleId>{3E544E06-5A6E-45A2-9D23-63F523CC0A23}</a:tableStyleId>
                  </a:tblPr>
                  <a:tblGrid>
                    <a:gridCol w="867862">
                      <a:extLst>
                        <a:ext uri="{9D8B030D-6E8A-4147-A177-3AD203B41FA5}">
                          <a16:colId xmlns:a16="http://schemas.microsoft.com/office/drawing/2014/main" val="2864476172"/>
                        </a:ext>
                      </a:extLst>
                    </a:gridCol>
                    <a:gridCol w="867862">
                      <a:extLst>
                        <a:ext uri="{9D8B030D-6E8A-4147-A177-3AD203B41FA5}">
                          <a16:colId xmlns:a16="http://schemas.microsoft.com/office/drawing/2014/main" val="1212521319"/>
                        </a:ext>
                      </a:extLst>
                    </a:gridCol>
                    <a:gridCol w="867862">
                      <a:extLst>
                        <a:ext uri="{9D8B030D-6E8A-4147-A177-3AD203B41FA5}">
                          <a16:colId xmlns:a16="http://schemas.microsoft.com/office/drawing/2014/main" val="1315425122"/>
                        </a:ext>
                      </a:extLst>
                    </a:gridCol>
                    <a:gridCol w="867862">
                      <a:extLst>
                        <a:ext uri="{9D8B030D-6E8A-4147-A177-3AD203B41FA5}">
                          <a16:colId xmlns:a16="http://schemas.microsoft.com/office/drawing/2014/main" val="1494301128"/>
                        </a:ext>
                      </a:extLst>
                    </a:gridCol>
                    <a:gridCol w="867862">
                      <a:extLst>
                        <a:ext uri="{9D8B030D-6E8A-4147-A177-3AD203B41FA5}">
                          <a16:colId xmlns:a16="http://schemas.microsoft.com/office/drawing/2014/main" val="1032506599"/>
                        </a:ext>
                      </a:extLst>
                    </a:gridCol>
                  </a:tblGrid>
                  <a:tr h="333347">
                    <a:tc>
                      <a:txBody>
                        <a:bodyPr/>
                        <a:lstStyle/>
                        <a:p>
                          <a:pPr algn="ctr"/>
                          <a:r>
                            <a:rPr lang="en-US"/>
                            <a:t>Terms</a:t>
                          </a:r>
                        </a:p>
                      </a:txBody>
                      <a:tcPr anchor="ctr" anchorCtr="1">
                        <a:solidFill>
                          <a:srgbClr val="FFFF99"/>
                        </a:solidFill>
                      </a:tcPr>
                    </a:tc>
                    <a:tc>
                      <a:txBody>
                        <a:bodyPr/>
                        <a:lstStyle/>
                        <a:p>
                          <a:pPr algn="ctr"/>
                          <a:r>
                            <a:rPr lang="en-US"/>
                            <a:t>q</a:t>
                          </a:r>
                        </a:p>
                      </a:txBody>
                      <a:tcPr anchor="ctr" anchorCtr="1">
                        <a:solidFill>
                          <a:srgbClr val="FFFF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solidFill>
                                          <a:schemeClr val="tx1"/>
                                        </a:solidFill>
                                        <a:latin typeface="Cambria Math" panose="02040503050406030204" pitchFamily="18" charset="0"/>
                                        <a:cs typeface="Arial" panose="020B0604020202020204" pitchFamily="34" charset="0"/>
                                      </a:rPr>
                                    </m:ctrlPr>
                                  </m:sSubPr>
                                  <m:e>
                                    <m:r>
                                      <a:rPr lang="en-US" sz="1400" b="0" i="1" smtClean="0">
                                        <a:solidFill>
                                          <a:schemeClr val="tx1"/>
                                        </a:solidFill>
                                        <a:latin typeface="Cambria Math" panose="02040503050406030204" pitchFamily="18" charset="0"/>
                                        <a:cs typeface="Arial" panose="020B0604020202020204" pitchFamily="34" charset="0"/>
                                      </a:rPr>
                                      <m:t>𝑑</m:t>
                                    </m:r>
                                  </m:e>
                                  <m:sub>
                                    <m:r>
                                      <a:rPr lang="en-US" sz="1400" b="0" i="1" smtClean="0">
                                        <a:solidFill>
                                          <a:schemeClr val="tx1"/>
                                        </a:solidFill>
                                        <a:latin typeface="Cambria Math" panose="02040503050406030204" pitchFamily="18" charset="0"/>
                                        <a:cs typeface="Arial" panose="020B0604020202020204" pitchFamily="34" charset="0"/>
                                      </a:rPr>
                                      <m:t>1</m:t>
                                    </m:r>
                                  </m:sub>
                                </m:sSub>
                              </m:oMath>
                            </m:oMathPara>
                          </a14:m>
                          <a:endParaRPr lang="en-US"/>
                        </a:p>
                      </a:txBody>
                      <a:tcPr anchor="ctr" anchorCtr="1">
                        <a:solidFill>
                          <a:srgbClr val="FFFF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solidFill>
                                          <a:schemeClr val="tx1"/>
                                        </a:solidFill>
                                        <a:latin typeface="Cambria Math" panose="02040503050406030204" pitchFamily="18" charset="0"/>
                                        <a:cs typeface="Arial" panose="020B0604020202020204" pitchFamily="34" charset="0"/>
                                      </a:rPr>
                                    </m:ctrlPr>
                                  </m:sSubPr>
                                  <m:e>
                                    <m:r>
                                      <a:rPr lang="en-US" sz="1400" b="0" i="1" smtClean="0">
                                        <a:solidFill>
                                          <a:schemeClr val="tx1"/>
                                        </a:solidFill>
                                        <a:latin typeface="Cambria Math" panose="02040503050406030204" pitchFamily="18" charset="0"/>
                                        <a:cs typeface="Arial" panose="020B0604020202020204" pitchFamily="34" charset="0"/>
                                      </a:rPr>
                                      <m:t>𝑑</m:t>
                                    </m:r>
                                  </m:e>
                                  <m:sub>
                                    <m:r>
                                      <a:rPr lang="en-US" sz="1400" b="0" i="1" smtClean="0">
                                        <a:solidFill>
                                          <a:schemeClr val="tx1"/>
                                        </a:solidFill>
                                        <a:latin typeface="Cambria Math" panose="02040503050406030204" pitchFamily="18" charset="0"/>
                                        <a:cs typeface="Arial" panose="020B0604020202020204" pitchFamily="34" charset="0"/>
                                      </a:rPr>
                                      <m:t>2</m:t>
                                    </m:r>
                                  </m:sub>
                                </m:sSub>
                                <m:r>
                                  <a:rPr lang="en-US" sz="1400" b="0" i="1" smtClean="0">
                                    <a:solidFill>
                                      <a:schemeClr val="tx1"/>
                                    </a:solidFill>
                                    <a:latin typeface="Cambria Math" panose="02040503050406030204" pitchFamily="18" charset="0"/>
                                    <a:cs typeface="Arial" panose="020B0604020202020204" pitchFamily="34" charset="0"/>
                                  </a:rPr>
                                  <m:t> </m:t>
                                </m:r>
                              </m:oMath>
                            </m:oMathPara>
                          </a14:m>
                          <a:endParaRPr lang="en-US"/>
                        </a:p>
                      </a:txBody>
                      <a:tcPr anchor="ctr" anchorCtr="1">
                        <a:solidFill>
                          <a:srgbClr val="FFFF99"/>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solidFill>
                                          <a:schemeClr val="tx1"/>
                                        </a:solidFill>
                                        <a:latin typeface="Cambria Math" panose="02040503050406030204" pitchFamily="18" charset="0"/>
                                        <a:cs typeface="Arial" panose="020B0604020202020204" pitchFamily="34" charset="0"/>
                                      </a:rPr>
                                    </m:ctrlPr>
                                  </m:sSubPr>
                                  <m:e>
                                    <m:r>
                                      <a:rPr lang="en-US" sz="1400" b="0" i="1" smtClean="0">
                                        <a:solidFill>
                                          <a:schemeClr val="tx1"/>
                                        </a:solidFill>
                                        <a:latin typeface="Cambria Math" panose="02040503050406030204" pitchFamily="18" charset="0"/>
                                        <a:cs typeface="Arial" panose="020B0604020202020204" pitchFamily="34" charset="0"/>
                                      </a:rPr>
                                      <m:t>𝑑</m:t>
                                    </m:r>
                                  </m:e>
                                  <m:sub>
                                    <m:r>
                                      <a:rPr lang="en-US" sz="1400" b="0" i="1" smtClean="0">
                                        <a:solidFill>
                                          <a:schemeClr val="tx1"/>
                                        </a:solidFill>
                                        <a:latin typeface="Cambria Math" panose="02040503050406030204" pitchFamily="18" charset="0"/>
                                        <a:cs typeface="Arial" panose="020B0604020202020204" pitchFamily="34" charset="0"/>
                                      </a:rPr>
                                      <m:t>3</m:t>
                                    </m:r>
                                  </m:sub>
                                </m:sSub>
                              </m:oMath>
                            </m:oMathPara>
                          </a14:m>
                          <a:endParaRPr lang="en-US"/>
                        </a:p>
                      </a:txBody>
                      <a:tcPr anchor="ctr" anchorCtr="1">
                        <a:solidFill>
                          <a:srgbClr val="FFFF99"/>
                        </a:solidFill>
                      </a:tcPr>
                    </a:tc>
                    <a:extLst>
                      <a:ext uri="{0D108BD9-81ED-4DB2-BD59-A6C34878D82A}">
                        <a16:rowId xmlns:a16="http://schemas.microsoft.com/office/drawing/2014/main" val="4231286285"/>
                      </a:ext>
                    </a:extLst>
                  </a:tr>
                  <a:tr h="405572">
                    <a:tc>
                      <a:txBody>
                        <a:bodyPr/>
                        <a:lstStyle/>
                        <a:p>
                          <a:pPr algn="ctr"/>
                          <a:r>
                            <a:rPr lang="en-US"/>
                            <a:t>boat</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0.4771</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extLst>
                      <a:ext uri="{0D108BD9-81ED-4DB2-BD59-A6C34878D82A}">
                        <a16:rowId xmlns:a16="http://schemas.microsoft.com/office/drawing/2014/main" val="1263728177"/>
                      </a:ext>
                    </a:extLst>
                  </a:tr>
                  <a:tr h="405572">
                    <a:tc>
                      <a:txBody>
                        <a:bodyPr/>
                        <a:lstStyle/>
                        <a:p>
                          <a:pPr algn="ctr"/>
                          <a:r>
                            <a:rPr lang="en-US"/>
                            <a:t>ocean</a:t>
                          </a:r>
                        </a:p>
                      </a:txBody>
                      <a:tcPr anchor="ctr" anchorCtr="1">
                        <a:solidFill>
                          <a:schemeClr val="tx2">
                            <a:lumMod val="10000"/>
                            <a:lumOff val="90000"/>
                          </a:schemeClr>
                        </a:solidFill>
                      </a:tcPr>
                    </a:tc>
                    <a:tc>
                      <a:txBody>
                        <a:bodyPr/>
                        <a:lstStyle/>
                        <a:p>
                          <a:pPr algn="ctr"/>
                          <a:r>
                            <a:rPr lang="en-US"/>
                            <a:t>0.3522</a:t>
                          </a:r>
                        </a:p>
                      </a:txBody>
                      <a:tcPr anchor="ctr" anchorCtr="1">
                        <a:solidFill>
                          <a:schemeClr val="tx2">
                            <a:lumMod val="10000"/>
                            <a:lumOff val="90000"/>
                          </a:schemeClr>
                        </a:solidFill>
                      </a:tcPr>
                    </a:tc>
                    <a:tc>
                      <a:txBody>
                        <a:bodyPr/>
                        <a:lstStyle/>
                        <a:p>
                          <a:pPr algn="ctr"/>
                          <a:r>
                            <a:rPr lang="en-US"/>
                            <a:t>0.1761</a:t>
                          </a:r>
                        </a:p>
                      </a:txBody>
                      <a:tcPr anchor="ctr" anchorCtr="1">
                        <a:solidFill>
                          <a:schemeClr val="tx2">
                            <a:lumMod val="10000"/>
                            <a:lumOff val="90000"/>
                          </a:schemeClr>
                        </a:solidFill>
                      </a:tcPr>
                    </a:tc>
                    <a:tc>
                      <a:txBody>
                        <a:bodyPr/>
                        <a:lstStyle/>
                        <a:p>
                          <a:pPr algn="ctr"/>
                          <a:r>
                            <a:rPr lang="en-US"/>
                            <a:t>0.1761</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extLst>
                      <a:ext uri="{0D108BD9-81ED-4DB2-BD59-A6C34878D82A}">
                        <a16:rowId xmlns:a16="http://schemas.microsoft.com/office/drawing/2014/main" val="3435184508"/>
                      </a:ext>
                    </a:extLst>
                  </a:tr>
                  <a:tr h="566690">
                    <a:tc>
                      <a:txBody>
                        <a:bodyPr/>
                        <a:lstStyle/>
                        <a:p>
                          <a:pPr algn="ctr"/>
                          <a:r>
                            <a:rPr lang="en-US"/>
                            <a:t>ship</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0.4771</a:t>
                          </a:r>
                        </a:p>
                        <a:p>
                          <a:pPr algn="ctr"/>
                          <a:endParaRPr lang="en-US"/>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extLst>
                      <a:ext uri="{0D108BD9-81ED-4DB2-BD59-A6C34878D82A}">
                        <a16:rowId xmlns:a16="http://schemas.microsoft.com/office/drawing/2014/main" val="2642403680"/>
                      </a:ext>
                    </a:extLst>
                  </a:tr>
                  <a:tr h="405572">
                    <a:tc>
                      <a:txBody>
                        <a:bodyPr/>
                        <a:lstStyle/>
                        <a:p>
                          <a:pPr algn="ctr"/>
                          <a:r>
                            <a:rPr lang="en-US"/>
                            <a:t>tree</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0.4771</a:t>
                          </a:r>
                        </a:p>
                      </a:txBody>
                      <a:tcPr anchor="ctr" anchorCtr="1">
                        <a:solidFill>
                          <a:schemeClr val="tx2">
                            <a:lumMod val="10000"/>
                            <a:lumOff val="90000"/>
                          </a:schemeClr>
                        </a:solidFill>
                      </a:tcPr>
                    </a:tc>
                    <a:extLst>
                      <a:ext uri="{0D108BD9-81ED-4DB2-BD59-A6C34878D82A}">
                        <a16:rowId xmlns:a16="http://schemas.microsoft.com/office/drawing/2014/main" val="4064902587"/>
                      </a:ext>
                    </a:extLst>
                  </a:tr>
                  <a:tr h="405572">
                    <a:tc>
                      <a:txBody>
                        <a:bodyPr/>
                        <a:lstStyle/>
                        <a:p>
                          <a:pPr algn="ctr"/>
                          <a:r>
                            <a:rPr lang="en-US"/>
                            <a:t>wood</a:t>
                          </a:r>
                        </a:p>
                      </a:txBody>
                      <a:tcPr anchor="ctr" anchorCtr="1">
                        <a:solidFill>
                          <a:schemeClr val="tx2">
                            <a:lumMod val="10000"/>
                            <a:lumOff val="90000"/>
                          </a:schemeClr>
                        </a:solidFill>
                      </a:tcPr>
                    </a:tc>
                    <a:tc>
                      <a:txBody>
                        <a:bodyPr/>
                        <a:lstStyle/>
                        <a:p>
                          <a:pPr algn="ctr"/>
                          <a:r>
                            <a:rPr lang="en-US"/>
                            <a:t>0.1761</a:t>
                          </a:r>
                        </a:p>
                      </a:txBody>
                      <a:tcPr anchor="ctr" anchorCtr="1">
                        <a:solidFill>
                          <a:schemeClr val="tx2">
                            <a:lumMod val="10000"/>
                            <a:lumOff val="90000"/>
                          </a:schemeClr>
                        </a:solidFill>
                      </a:tcPr>
                    </a:tc>
                    <a:tc>
                      <a:txBody>
                        <a:bodyPr/>
                        <a:lstStyle/>
                        <a:p>
                          <a:pPr algn="ctr"/>
                          <a:r>
                            <a:rPr lang="en-US"/>
                            <a:t>0.1761</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0.1761</a:t>
                          </a:r>
                        </a:p>
                      </a:txBody>
                      <a:tcPr anchor="ctr" anchorCtr="1">
                        <a:solidFill>
                          <a:schemeClr val="tx2">
                            <a:lumMod val="10000"/>
                            <a:lumOff val="90000"/>
                          </a:schemeClr>
                        </a:solidFill>
                      </a:tcPr>
                    </a:tc>
                    <a:extLst>
                      <a:ext uri="{0D108BD9-81ED-4DB2-BD59-A6C34878D82A}">
                        <a16:rowId xmlns:a16="http://schemas.microsoft.com/office/drawing/2014/main" val="634868350"/>
                      </a:ext>
                    </a:extLst>
                  </a:tr>
                </a:tbl>
              </a:graphicData>
            </a:graphic>
          </p:graphicFrame>
        </mc:Choice>
        <mc:Fallback xmlns="">
          <p:graphicFrame>
            <p:nvGraphicFramePr>
              <p:cNvPr id="4" name="Table 13">
                <a:extLst>
                  <a:ext uri="{FF2B5EF4-FFF2-40B4-BE49-F238E27FC236}">
                    <a16:creationId xmlns:a16="http://schemas.microsoft.com/office/drawing/2014/main" id="{568E3EE1-E8ED-3BCC-B847-E77933BF481C}"/>
                  </a:ext>
                </a:extLst>
              </p:cNvPr>
              <p:cNvGraphicFramePr>
                <a:graphicFrameLocks noGrp="1"/>
              </p:cNvGraphicFramePr>
              <p:nvPr>
                <p:extLst>
                  <p:ext uri="{D42A27DB-BD31-4B8C-83A1-F6EECF244321}">
                    <p14:modId xmlns:p14="http://schemas.microsoft.com/office/powerpoint/2010/main" val="2990562789"/>
                  </p:ext>
                </p:extLst>
              </p:nvPr>
            </p:nvGraphicFramePr>
            <p:xfrm>
              <a:off x="4409481" y="2278251"/>
              <a:ext cx="4339310" cy="2522325"/>
            </p:xfrm>
            <a:graphic>
              <a:graphicData uri="http://schemas.openxmlformats.org/drawingml/2006/table">
                <a:tbl>
                  <a:tblPr firstRow="1" bandRow="1">
                    <a:tableStyleId>{3E544E06-5A6E-45A2-9D23-63F523CC0A23}</a:tableStyleId>
                  </a:tblPr>
                  <a:tblGrid>
                    <a:gridCol w="867862">
                      <a:extLst>
                        <a:ext uri="{9D8B030D-6E8A-4147-A177-3AD203B41FA5}">
                          <a16:colId xmlns:a16="http://schemas.microsoft.com/office/drawing/2014/main" val="2864476172"/>
                        </a:ext>
                      </a:extLst>
                    </a:gridCol>
                    <a:gridCol w="867862">
                      <a:extLst>
                        <a:ext uri="{9D8B030D-6E8A-4147-A177-3AD203B41FA5}">
                          <a16:colId xmlns:a16="http://schemas.microsoft.com/office/drawing/2014/main" val="1212521319"/>
                        </a:ext>
                      </a:extLst>
                    </a:gridCol>
                    <a:gridCol w="867862">
                      <a:extLst>
                        <a:ext uri="{9D8B030D-6E8A-4147-A177-3AD203B41FA5}">
                          <a16:colId xmlns:a16="http://schemas.microsoft.com/office/drawing/2014/main" val="1315425122"/>
                        </a:ext>
                      </a:extLst>
                    </a:gridCol>
                    <a:gridCol w="867862">
                      <a:extLst>
                        <a:ext uri="{9D8B030D-6E8A-4147-A177-3AD203B41FA5}">
                          <a16:colId xmlns:a16="http://schemas.microsoft.com/office/drawing/2014/main" val="1494301128"/>
                        </a:ext>
                      </a:extLst>
                    </a:gridCol>
                    <a:gridCol w="867862">
                      <a:extLst>
                        <a:ext uri="{9D8B030D-6E8A-4147-A177-3AD203B41FA5}">
                          <a16:colId xmlns:a16="http://schemas.microsoft.com/office/drawing/2014/main" val="1032506599"/>
                        </a:ext>
                      </a:extLst>
                    </a:gridCol>
                  </a:tblGrid>
                  <a:tr h="333347">
                    <a:tc>
                      <a:txBody>
                        <a:bodyPr/>
                        <a:lstStyle/>
                        <a:p>
                          <a:pPr algn="ctr"/>
                          <a:r>
                            <a:rPr lang="en-US"/>
                            <a:t>Terms</a:t>
                          </a:r>
                        </a:p>
                      </a:txBody>
                      <a:tcPr anchor="ctr" anchorCtr="1">
                        <a:solidFill>
                          <a:srgbClr val="FFFF99"/>
                        </a:solidFill>
                      </a:tcPr>
                    </a:tc>
                    <a:tc>
                      <a:txBody>
                        <a:bodyPr/>
                        <a:lstStyle/>
                        <a:p>
                          <a:pPr algn="ctr"/>
                          <a:r>
                            <a:rPr lang="en-US"/>
                            <a:t>q</a:t>
                          </a:r>
                        </a:p>
                      </a:txBody>
                      <a:tcPr anchor="ctr" anchorCtr="1">
                        <a:solidFill>
                          <a:srgbClr val="FFFF99"/>
                        </a:solidFill>
                      </a:tcPr>
                    </a:tc>
                    <a:tc>
                      <a:txBody>
                        <a:bodyPr/>
                        <a:lstStyle/>
                        <a:p>
                          <a:endParaRPr lang="en-US"/>
                        </a:p>
                      </a:txBody>
                      <a:tcPr anchor="ctr" anchorCtr="1">
                        <a:blipFill>
                          <a:blip r:embed="rId5"/>
                          <a:stretch>
                            <a:fillRect l="-200000" t="-1818" r="-200000" b="-658182"/>
                          </a:stretch>
                        </a:blipFill>
                      </a:tcPr>
                    </a:tc>
                    <a:tc>
                      <a:txBody>
                        <a:bodyPr/>
                        <a:lstStyle/>
                        <a:p>
                          <a:endParaRPr lang="en-US"/>
                        </a:p>
                      </a:txBody>
                      <a:tcPr anchor="ctr" anchorCtr="1">
                        <a:blipFill>
                          <a:blip r:embed="rId5"/>
                          <a:stretch>
                            <a:fillRect l="-302113" t="-1818" r="-101408" b="-658182"/>
                          </a:stretch>
                        </a:blipFill>
                      </a:tcPr>
                    </a:tc>
                    <a:tc>
                      <a:txBody>
                        <a:bodyPr/>
                        <a:lstStyle/>
                        <a:p>
                          <a:endParaRPr lang="en-US"/>
                        </a:p>
                      </a:txBody>
                      <a:tcPr anchor="ctr" anchorCtr="1">
                        <a:blipFill>
                          <a:blip r:embed="rId5"/>
                          <a:stretch>
                            <a:fillRect l="-399301" t="-1818" r="-699" b="-658182"/>
                          </a:stretch>
                        </a:blipFill>
                      </a:tcPr>
                    </a:tc>
                    <a:extLst>
                      <a:ext uri="{0D108BD9-81ED-4DB2-BD59-A6C34878D82A}">
                        <a16:rowId xmlns:a16="http://schemas.microsoft.com/office/drawing/2014/main" val="4231286285"/>
                      </a:ext>
                    </a:extLst>
                  </a:tr>
                  <a:tr h="405572">
                    <a:tc>
                      <a:txBody>
                        <a:bodyPr/>
                        <a:lstStyle/>
                        <a:p>
                          <a:pPr algn="ctr"/>
                          <a:r>
                            <a:rPr lang="en-US"/>
                            <a:t>boat</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0.4771</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extLst>
                      <a:ext uri="{0D108BD9-81ED-4DB2-BD59-A6C34878D82A}">
                        <a16:rowId xmlns:a16="http://schemas.microsoft.com/office/drawing/2014/main" val="1263728177"/>
                      </a:ext>
                    </a:extLst>
                  </a:tr>
                  <a:tr h="405572">
                    <a:tc>
                      <a:txBody>
                        <a:bodyPr/>
                        <a:lstStyle/>
                        <a:p>
                          <a:pPr algn="ctr"/>
                          <a:r>
                            <a:rPr lang="en-US"/>
                            <a:t>ocean</a:t>
                          </a:r>
                        </a:p>
                      </a:txBody>
                      <a:tcPr anchor="ctr" anchorCtr="1">
                        <a:solidFill>
                          <a:schemeClr val="tx2">
                            <a:lumMod val="10000"/>
                            <a:lumOff val="90000"/>
                          </a:schemeClr>
                        </a:solidFill>
                      </a:tcPr>
                    </a:tc>
                    <a:tc>
                      <a:txBody>
                        <a:bodyPr/>
                        <a:lstStyle/>
                        <a:p>
                          <a:pPr algn="ctr"/>
                          <a:r>
                            <a:rPr lang="en-US"/>
                            <a:t>0.3522</a:t>
                          </a:r>
                        </a:p>
                      </a:txBody>
                      <a:tcPr anchor="ctr" anchorCtr="1">
                        <a:solidFill>
                          <a:schemeClr val="tx2">
                            <a:lumMod val="10000"/>
                            <a:lumOff val="90000"/>
                          </a:schemeClr>
                        </a:solidFill>
                      </a:tcPr>
                    </a:tc>
                    <a:tc>
                      <a:txBody>
                        <a:bodyPr/>
                        <a:lstStyle/>
                        <a:p>
                          <a:pPr algn="ctr"/>
                          <a:r>
                            <a:rPr lang="en-US"/>
                            <a:t>0.1761</a:t>
                          </a:r>
                        </a:p>
                      </a:txBody>
                      <a:tcPr anchor="ctr" anchorCtr="1">
                        <a:solidFill>
                          <a:schemeClr val="tx2">
                            <a:lumMod val="10000"/>
                            <a:lumOff val="90000"/>
                          </a:schemeClr>
                        </a:solidFill>
                      </a:tcPr>
                    </a:tc>
                    <a:tc>
                      <a:txBody>
                        <a:bodyPr/>
                        <a:lstStyle/>
                        <a:p>
                          <a:pPr algn="ctr"/>
                          <a:r>
                            <a:rPr lang="en-US"/>
                            <a:t>0.1761</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extLst>
                      <a:ext uri="{0D108BD9-81ED-4DB2-BD59-A6C34878D82A}">
                        <a16:rowId xmlns:a16="http://schemas.microsoft.com/office/drawing/2014/main" val="3435184508"/>
                      </a:ext>
                    </a:extLst>
                  </a:tr>
                  <a:tr h="566690">
                    <a:tc>
                      <a:txBody>
                        <a:bodyPr/>
                        <a:lstStyle/>
                        <a:p>
                          <a:pPr algn="ctr"/>
                          <a:r>
                            <a:rPr lang="en-US"/>
                            <a:t>ship</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0.4771</a:t>
                          </a:r>
                        </a:p>
                        <a:p>
                          <a:pPr algn="ctr"/>
                          <a:endParaRPr lang="en-US"/>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extLst>
                      <a:ext uri="{0D108BD9-81ED-4DB2-BD59-A6C34878D82A}">
                        <a16:rowId xmlns:a16="http://schemas.microsoft.com/office/drawing/2014/main" val="2642403680"/>
                      </a:ext>
                    </a:extLst>
                  </a:tr>
                  <a:tr h="405572">
                    <a:tc>
                      <a:txBody>
                        <a:bodyPr/>
                        <a:lstStyle/>
                        <a:p>
                          <a:pPr algn="ctr"/>
                          <a:r>
                            <a:rPr lang="en-US"/>
                            <a:t>tree</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0.4771</a:t>
                          </a:r>
                        </a:p>
                      </a:txBody>
                      <a:tcPr anchor="ctr" anchorCtr="1">
                        <a:solidFill>
                          <a:schemeClr val="tx2">
                            <a:lumMod val="10000"/>
                            <a:lumOff val="90000"/>
                          </a:schemeClr>
                        </a:solidFill>
                      </a:tcPr>
                    </a:tc>
                    <a:extLst>
                      <a:ext uri="{0D108BD9-81ED-4DB2-BD59-A6C34878D82A}">
                        <a16:rowId xmlns:a16="http://schemas.microsoft.com/office/drawing/2014/main" val="4064902587"/>
                      </a:ext>
                    </a:extLst>
                  </a:tr>
                  <a:tr h="405572">
                    <a:tc>
                      <a:txBody>
                        <a:bodyPr/>
                        <a:lstStyle/>
                        <a:p>
                          <a:pPr algn="ctr"/>
                          <a:r>
                            <a:rPr lang="en-US"/>
                            <a:t>wood</a:t>
                          </a:r>
                        </a:p>
                      </a:txBody>
                      <a:tcPr anchor="ctr" anchorCtr="1">
                        <a:solidFill>
                          <a:schemeClr val="tx2">
                            <a:lumMod val="10000"/>
                            <a:lumOff val="90000"/>
                          </a:schemeClr>
                        </a:solidFill>
                      </a:tcPr>
                    </a:tc>
                    <a:tc>
                      <a:txBody>
                        <a:bodyPr/>
                        <a:lstStyle/>
                        <a:p>
                          <a:pPr algn="ctr"/>
                          <a:r>
                            <a:rPr lang="en-US"/>
                            <a:t>0.1761</a:t>
                          </a:r>
                        </a:p>
                      </a:txBody>
                      <a:tcPr anchor="ctr" anchorCtr="1">
                        <a:solidFill>
                          <a:schemeClr val="tx2">
                            <a:lumMod val="10000"/>
                            <a:lumOff val="90000"/>
                          </a:schemeClr>
                        </a:solidFill>
                      </a:tcPr>
                    </a:tc>
                    <a:tc>
                      <a:txBody>
                        <a:bodyPr/>
                        <a:lstStyle/>
                        <a:p>
                          <a:pPr algn="ctr"/>
                          <a:r>
                            <a:rPr lang="en-US"/>
                            <a:t>0.1761</a:t>
                          </a:r>
                        </a:p>
                      </a:txBody>
                      <a:tcPr anchor="ctr" anchorCtr="1">
                        <a:solidFill>
                          <a:schemeClr val="tx2">
                            <a:lumMod val="10000"/>
                            <a:lumOff val="90000"/>
                          </a:schemeClr>
                        </a:solidFill>
                      </a:tcPr>
                    </a:tc>
                    <a:tc>
                      <a:txBody>
                        <a:bodyPr/>
                        <a:lstStyle/>
                        <a:p>
                          <a:pPr algn="ctr"/>
                          <a:r>
                            <a:rPr lang="en-US"/>
                            <a:t>0</a:t>
                          </a:r>
                        </a:p>
                      </a:txBody>
                      <a:tcPr anchor="ctr" anchorCtr="1">
                        <a:solidFill>
                          <a:schemeClr val="tx2">
                            <a:lumMod val="10000"/>
                            <a:lumOff val="90000"/>
                          </a:schemeClr>
                        </a:solidFill>
                      </a:tcPr>
                    </a:tc>
                    <a:tc>
                      <a:txBody>
                        <a:bodyPr/>
                        <a:lstStyle/>
                        <a:p>
                          <a:pPr algn="ctr"/>
                          <a:r>
                            <a:rPr lang="en-US"/>
                            <a:t>0.1761</a:t>
                          </a:r>
                        </a:p>
                      </a:txBody>
                      <a:tcPr anchor="ctr" anchorCtr="1">
                        <a:solidFill>
                          <a:schemeClr val="tx2">
                            <a:lumMod val="10000"/>
                            <a:lumOff val="90000"/>
                          </a:schemeClr>
                        </a:solidFill>
                      </a:tcPr>
                    </a:tc>
                    <a:extLst>
                      <a:ext uri="{0D108BD9-81ED-4DB2-BD59-A6C34878D82A}">
                        <a16:rowId xmlns:a16="http://schemas.microsoft.com/office/drawing/2014/main" val="634868350"/>
                      </a:ext>
                    </a:extLst>
                  </a:tr>
                </a:tbl>
              </a:graphicData>
            </a:graphic>
          </p:graphicFrame>
        </mc:Fallback>
      </mc:AlternateContent>
      <p:sp>
        <p:nvSpPr>
          <p:cNvPr id="5" name="Arrow: Right 4">
            <a:extLst>
              <a:ext uri="{FF2B5EF4-FFF2-40B4-BE49-F238E27FC236}">
                <a16:creationId xmlns:a16="http://schemas.microsoft.com/office/drawing/2014/main" id="{A5A5099B-0C90-00A2-4E0A-F0CB51B323E8}"/>
              </a:ext>
            </a:extLst>
          </p:cNvPr>
          <p:cNvSpPr/>
          <p:nvPr/>
        </p:nvSpPr>
        <p:spPr>
          <a:xfrm>
            <a:off x="3151197" y="3394130"/>
            <a:ext cx="1170783" cy="37203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Google Shape;145;p27">
                <a:extLst>
                  <a:ext uri="{FF2B5EF4-FFF2-40B4-BE49-F238E27FC236}">
                    <a16:creationId xmlns:a16="http://schemas.microsoft.com/office/drawing/2014/main" id="{9B9F503B-576C-23E6-2D2F-9D00BE901A97}"/>
                  </a:ext>
                </a:extLst>
              </p:cNvPr>
              <p:cNvSpPr txBox="1">
                <a:spLocks/>
              </p:cNvSpPr>
              <p:nvPr/>
            </p:nvSpPr>
            <p:spPr>
              <a:xfrm>
                <a:off x="207782" y="0"/>
                <a:ext cx="2319521" cy="14823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pPr>
                  <a:lnSpc>
                    <a:spcPct val="150000"/>
                  </a:lnSpc>
                </a:pPr>
                <a:r>
                  <a:rPr lang="en-US" sz="1600" b="0" i="0" err="1">
                    <a:solidFill>
                      <a:schemeClr val="tx1"/>
                    </a:solidFill>
                    <a:effectLst/>
                    <a:latin typeface="Arial" panose="020B0604020202020204" pitchFamily="34" charset="0"/>
                    <a:cs typeface="Arial" panose="020B0604020202020204" pitchFamily="34" charset="0"/>
                  </a:rPr>
                  <a:t>V</a:t>
                </a:r>
                <a:r>
                  <a:rPr lang="en-US" sz="1600" b="0" err="1">
                    <a:solidFill>
                      <a:schemeClr val="tx1"/>
                    </a:solidFill>
                    <a:latin typeface="Arial" panose="020B0604020202020204" pitchFamily="34" charset="0"/>
                    <a:cs typeface="Arial" panose="020B0604020202020204" pitchFamily="34" charset="0"/>
                  </a:rPr>
                  <a:t>í</a:t>
                </a:r>
                <a:r>
                  <a:rPr lang="en-US" sz="1600" b="0">
                    <a:solidFill>
                      <a:schemeClr val="tx1"/>
                    </a:solidFill>
                    <a:latin typeface="Arial" panose="020B0604020202020204" pitchFamily="34" charset="0"/>
                    <a:cs typeface="Arial" panose="020B0604020202020204" pitchFamily="34" charset="0"/>
                  </a:rPr>
                  <a:t> </a:t>
                </a:r>
                <a:r>
                  <a:rPr lang="en-US" sz="1600" b="0" err="1">
                    <a:solidFill>
                      <a:schemeClr val="tx1"/>
                    </a:solidFill>
                    <a:latin typeface="Arial" panose="020B0604020202020204" pitchFamily="34" charset="0"/>
                    <a:cs typeface="Arial" panose="020B0604020202020204" pitchFamily="34" charset="0"/>
                  </a:rPr>
                  <a:t>dụ</a:t>
                </a:r>
                <a:r>
                  <a:rPr lang="en-US" sz="1600" b="0">
                    <a:solidFill>
                      <a:schemeClr val="tx1"/>
                    </a:solidFill>
                    <a:latin typeface="Arial" panose="020B0604020202020204" pitchFamily="34" charset="0"/>
                    <a:cs typeface="Arial" panose="020B0604020202020204" pitchFamily="34" charset="0"/>
                  </a:rPr>
                  <a:t>:</a:t>
                </a:r>
              </a:p>
              <a:p>
                <a:pPr>
                  <a:lnSpc>
                    <a:spcPct val="150000"/>
                  </a:lnSpc>
                </a:pPr>
                <a14:m>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1</m:t>
                        </m:r>
                      </m:sub>
                    </m:sSub>
                  </m:oMath>
                </a14:m>
                <a:r>
                  <a:rPr lang="en-US" sz="1600" b="0">
                    <a:solidFill>
                      <a:schemeClr val="tx1"/>
                    </a:solidFill>
                    <a:latin typeface="Arial" panose="020B0604020202020204" pitchFamily="34" charset="0"/>
                    <a:cs typeface="Arial" panose="020B0604020202020204" pitchFamily="34" charset="0"/>
                  </a:rPr>
                  <a:t>: ship ocean of wood</a:t>
                </a:r>
              </a:p>
              <a:p>
                <a:pPr>
                  <a:lnSpc>
                    <a:spcPct val="150000"/>
                  </a:lnSpc>
                </a:pPr>
                <a14:m>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2</m:t>
                        </m:r>
                      </m:sub>
                    </m:sSub>
                    <m:r>
                      <a:rPr lang="en-US" sz="1600" b="0" i="1" smtClean="0">
                        <a:solidFill>
                          <a:schemeClr val="tx1"/>
                        </a:solidFill>
                        <a:latin typeface="Cambria Math" panose="02040503050406030204" pitchFamily="18" charset="0"/>
                        <a:cs typeface="Arial" panose="020B0604020202020204" pitchFamily="34" charset="0"/>
                      </a:rPr>
                      <m:t> </m:t>
                    </m:r>
                  </m:oMath>
                </a14:m>
                <a:r>
                  <a:rPr lang="en-US" sz="1600" b="0">
                    <a:solidFill>
                      <a:schemeClr val="tx1"/>
                    </a:solidFill>
                    <a:latin typeface="Arial" panose="020B0604020202020204" pitchFamily="34" charset="0"/>
                    <a:cs typeface="Arial" panose="020B0604020202020204" pitchFamily="34" charset="0"/>
                  </a:rPr>
                  <a:t>: boat in ocean</a:t>
                </a:r>
              </a:p>
              <a:p>
                <a:pPr>
                  <a:lnSpc>
                    <a:spcPct val="150000"/>
                  </a:lnSpc>
                </a:pPr>
                <a14:m>
                  <m:oMath xmlns:m="http://schemas.openxmlformats.org/officeDocument/2006/math">
                    <m:sSub>
                      <m:sSubPr>
                        <m:ctrlPr>
                          <a:rPr lang="en-US" sz="1600" b="0" i="1" smtClean="0">
                            <a:solidFill>
                              <a:schemeClr val="tx1"/>
                            </a:solidFill>
                            <a:latin typeface="Cambria Math" panose="02040503050406030204" pitchFamily="18" charset="0"/>
                            <a:cs typeface="Arial" panose="020B0604020202020204" pitchFamily="34" charset="0"/>
                          </a:rPr>
                        </m:ctrlPr>
                      </m:sSubPr>
                      <m:e>
                        <m:r>
                          <a:rPr lang="en-US" sz="1600" b="0" i="1" smtClean="0">
                            <a:solidFill>
                              <a:schemeClr val="tx1"/>
                            </a:solidFill>
                            <a:latin typeface="Cambria Math" panose="02040503050406030204" pitchFamily="18" charset="0"/>
                            <a:cs typeface="Arial" panose="020B0604020202020204" pitchFamily="34" charset="0"/>
                          </a:rPr>
                          <m:t>𝑑</m:t>
                        </m:r>
                      </m:e>
                      <m:sub>
                        <m:r>
                          <a:rPr lang="en-US" sz="1600" b="0" i="1" smtClean="0">
                            <a:solidFill>
                              <a:schemeClr val="tx1"/>
                            </a:solidFill>
                            <a:latin typeface="Cambria Math" panose="02040503050406030204" pitchFamily="18" charset="0"/>
                            <a:cs typeface="Arial" panose="020B0604020202020204" pitchFamily="34" charset="0"/>
                          </a:rPr>
                          <m:t>3</m:t>
                        </m:r>
                      </m:sub>
                    </m:sSub>
                    <m:r>
                      <a:rPr lang="en-US" sz="1600" b="0" i="1" smtClean="0">
                        <a:solidFill>
                          <a:schemeClr val="tx1"/>
                        </a:solidFill>
                        <a:latin typeface="Cambria Math" panose="02040503050406030204" pitchFamily="18" charset="0"/>
                        <a:cs typeface="Arial" panose="020B0604020202020204" pitchFamily="34" charset="0"/>
                      </a:rPr>
                      <m:t> </m:t>
                    </m:r>
                  </m:oMath>
                </a14:m>
                <a:r>
                  <a:rPr lang="en-US" sz="1600" b="0">
                    <a:solidFill>
                      <a:schemeClr val="tx1"/>
                    </a:solidFill>
                    <a:latin typeface="Arial" panose="020B0604020202020204" pitchFamily="34" charset="0"/>
                    <a:cs typeface="Arial" panose="020B0604020202020204" pitchFamily="34" charset="0"/>
                  </a:rPr>
                  <a:t>: wood is trees </a:t>
                </a:r>
              </a:p>
              <a:p>
                <a:pPr>
                  <a:lnSpc>
                    <a:spcPct val="150000"/>
                  </a:lnSpc>
                </a:pPr>
                <a14:m>
                  <m:oMath xmlns:m="http://schemas.openxmlformats.org/officeDocument/2006/math">
                    <m:r>
                      <a:rPr lang="en-US" sz="1600" b="0" i="1" smtClean="0">
                        <a:solidFill>
                          <a:schemeClr val="tx1"/>
                        </a:solidFill>
                        <a:effectLst/>
                        <a:latin typeface="Cambria Math" panose="02040503050406030204" pitchFamily="18" charset="0"/>
                        <a:cs typeface="Arial" panose="020B0604020202020204" pitchFamily="34" charset="0"/>
                      </a:rPr>
                      <m:t>𝑞</m:t>
                    </m:r>
                  </m:oMath>
                </a14:m>
                <a:r>
                  <a:rPr lang="en-US" sz="1600" b="0" i="0">
                    <a:solidFill>
                      <a:schemeClr val="tx1"/>
                    </a:solidFill>
                    <a:effectLst/>
                    <a:latin typeface="Arial" panose="020B0604020202020204" pitchFamily="34" charset="0"/>
                    <a:cs typeface="Arial" panose="020B0604020202020204" pitchFamily="34" charset="0"/>
                  </a:rPr>
                  <a:t>: ocean </a:t>
                </a:r>
                <a:r>
                  <a:rPr lang="en-US" sz="1600" b="0" i="0" err="1">
                    <a:solidFill>
                      <a:schemeClr val="tx1"/>
                    </a:solidFill>
                    <a:effectLst/>
                    <a:latin typeface="Arial" panose="020B0604020202020204" pitchFamily="34" charset="0"/>
                    <a:cs typeface="Arial" panose="020B0604020202020204" pitchFamily="34" charset="0"/>
                  </a:rPr>
                  <a:t>ocean</a:t>
                </a:r>
                <a:r>
                  <a:rPr lang="en-US" sz="1600" b="0" i="0">
                    <a:solidFill>
                      <a:schemeClr val="tx1"/>
                    </a:solidFill>
                    <a:effectLst/>
                    <a:latin typeface="Arial" panose="020B0604020202020204" pitchFamily="34" charset="0"/>
                    <a:cs typeface="Arial" panose="020B0604020202020204" pitchFamily="34" charset="0"/>
                  </a:rPr>
                  <a:t> wood</a:t>
                </a:r>
                <a:endParaRPr lang="vi-VN" sz="1600" b="0" i="0">
                  <a:solidFill>
                    <a:schemeClr val="tx1"/>
                  </a:solidFill>
                  <a:effectLst/>
                  <a:latin typeface="Arial" panose="020B0604020202020204" pitchFamily="34" charset="0"/>
                  <a:cs typeface="Arial" panose="020B0604020202020204" pitchFamily="34" charset="0"/>
                </a:endParaRPr>
              </a:p>
            </p:txBody>
          </p:sp>
        </mc:Choice>
        <mc:Fallback xmlns="">
          <p:sp>
            <p:nvSpPr>
              <p:cNvPr id="6" name="Google Shape;145;p27">
                <a:extLst>
                  <a:ext uri="{FF2B5EF4-FFF2-40B4-BE49-F238E27FC236}">
                    <a16:creationId xmlns:a16="http://schemas.microsoft.com/office/drawing/2014/main" id="{9B9F503B-576C-23E6-2D2F-9D00BE901A97}"/>
                  </a:ext>
                </a:extLst>
              </p:cNvPr>
              <p:cNvSpPr txBox="1">
                <a:spLocks noRot="1" noChangeAspect="1" noMove="1" noResize="1" noEditPoints="1" noAdjustHandles="1" noChangeArrowheads="1" noChangeShapeType="1" noTextEdit="1"/>
              </p:cNvSpPr>
              <p:nvPr/>
            </p:nvSpPr>
            <p:spPr>
              <a:xfrm>
                <a:off x="207782" y="0"/>
                <a:ext cx="2319521" cy="1482337"/>
              </a:xfrm>
              <a:prstGeom prst="rect">
                <a:avLst/>
              </a:prstGeom>
              <a:blipFill>
                <a:blip r:embed="rId6"/>
                <a:stretch>
                  <a:fillRect l="-1312" b="-34979"/>
                </a:stretch>
              </a:blipFill>
              <a:ln>
                <a:noFill/>
              </a:ln>
            </p:spPr>
            <p:txBody>
              <a:bodyPr/>
              <a:lstStyle/>
              <a:p>
                <a:r>
                  <a:rPr lang="en-US">
                    <a:noFill/>
                  </a:rPr>
                  <a:t> </a:t>
                </a:r>
              </a:p>
            </p:txBody>
          </p:sp>
        </mc:Fallback>
      </mc:AlternateContent>
      <p:sp>
        <p:nvSpPr>
          <p:cNvPr id="2" name="TextBox 1">
            <a:extLst>
              <a:ext uri="{FF2B5EF4-FFF2-40B4-BE49-F238E27FC236}">
                <a16:creationId xmlns:a16="http://schemas.microsoft.com/office/drawing/2014/main" id="{DDF931A3-4236-38FE-710E-3548785DEB30}"/>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340061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2" name="TextBox 11">
            <a:extLst>
              <a:ext uri="{FF2B5EF4-FFF2-40B4-BE49-F238E27FC236}">
                <a16:creationId xmlns:a16="http://schemas.microsoft.com/office/drawing/2014/main" id="{CB6BCC90-1A96-A45A-3F67-CD924B8C1E0B}"/>
              </a:ext>
            </a:extLst>
          </p:cNvPr>
          <p:cNvSpPr txBox="1"/>
          <p:nvPr/>
        </p:nvSpPr>
        <p:spPr>
          <a:xfrm>
            <a:off x="6361110" y="3610773"/>
            <a:ext cx="1191988" cy="1156086"/>
          </a:xfrm>
          <a:prstGeom prst="rect">
            <a:avLst/>
          </a:prstGeom>
          <a:noFill/>
        </p:spPr>
        <p:txBody>
          <a:bodyPr wrap="square">
            <a:spAutoFit/>
          </a:bodyPr>
          <a:lstStyle/>
          <a:p>
            <a:pPr>
              <a:lnSpc>
                <a:spcPct val="150000"/>
              </a:lnSpc>
            </a:pPr>
            <a:r>
              <a:rPr lang="en-US" sz="1600">
                <a:solidFill>
                  <a:schemeClr val="bg2"/>
                </a:solidFill>
                <a:latin typeface="Times New Roman" panose="02020603050405020304" pitchFamily="18" charset="0"/>
                <a:cs typeface="Times New Roman" panose="02020603050405020304" pitchFamily="18" charset="0"/>
              </a:rPr>
              <a:t>Rank 1: d1</a:t>
            </a:r>
          </a:p>
          <a:p>
            <a:pPr>
              <a:lnSpc>
                <a:spcPct val="150000"/>
              </a:lnSpc>
            </a:pPr>
            <a:r>
              <a:rPr lang="en-US" sz="1600">
                <a:solidFill>
                  <a:schemeClr val="bg2"/>
                </a:solidFill>
                <a:latin typeface="Times New Roman" panose="02020603050405020304" pitchFamily="18" charset="0"/>
                <a:cs typeface="Times New Roman" panose="02020603050405020304" pitchFamily="18" charset="0"/>
              </a:rPr>
              <a:t>Rank 2: d2</a:t>
            </a:r>
          </a:p>
          <a:p>
            <a:pPr>
              <a:lnSpc>
                <a:spcPct val="150000"/>
              </a:lnSpc>
            </a:pPr>
            <a:r>
              <a:rPr lang="en-US" sz="1600">
                <a:solidFill>
                  <a:schemeClr val="bg2"/>
                </a:solidFill>
                <a:latin typeface="Times New Roman" panose="02020603050405020304" pitchFamily="18" charset="0"/>
                <a:cs typeface="Times New Roman" panose="02020603050405020304" pitchFamily="18" charset="0"/>
              </a:rPr>
              <a:t>Rank 3: d3</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1A92EC3-D656-0658-1AAC-4DE328F8080C}"/>
                  </a:ext>
                </a:extLst>
              </p:cNvPr>
              <p:cNvSpPr txBox="1"/>
              <p:nvPr/>
            </p:nvSpPr>
            <p:spPr>
              <a:xfrm>
                <a:off x="21769" y="193016"/>
                <a:ext cx="4271262" cy="1496820"/>
              </a:xfrm>
              <a:prstGeom prst="rect">
                <a:avLst/>
              </a:prstGeom>
              <a:noFill/>
            </p:spPr>
            <p:txBody>
              <a:bodyPr wrap="square">
                <a:spAutoFit/>
              </a:bodyPr>
              <a:lstStyle/>
              <a:p>
                <a:r>
                  <a:rPr lang="en-US" sz="1600" err="1">
                    <a:latin typeface="Times New Roman" panose="02020603050405020304" pitchFamily="18" charset="0"/>
                    <a:cs typeface="Times New Roman" panose="02020603050405020304" pitchFamily="18" charset="0"/>
                  </a:rPr>
                  <a:t>Dùng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độ</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đo</a:t>
                </a:r>
                <a:r>
                  <a:rPr lang="en-US" sz="1600">
                    <a:latin typeface="Times New Roman" panose="02020603050405020304" pitchFamily="18" charset="0"/>
                    <a:cs typeface="Times New Roman" panose="02020603050405020304" pitchFamily="18" charset="0"/>
                  </a:rPr>
                  <a:t> cosine </a:t>
                </a:r>
                <a:r>
                  <a:rPr lang="en-US" sz="1600" err="1">
                    <a:latin typeface="Times New Roman" panose="02020603050405020304" pitchFamily="18" charset="0"/>
                    <a:cs typeface="Times New Roman" panose="02020603050405020304" pitchFamily="18" charset="0"/>
                  </a:rPr>
                  <a:t>để</a:t>
                </a:r>
                <a:r>
                  <a:rPr lang="en-US" sz="1600">
                    <a:latin typeface="Times New Roman" panose="02020603050405020304" pitchFamily="18" charset="0"/>
                    <a:cs typeface="Times New Roman" panose="02020603050405020304" pitchFamily="18" charset="0"/>
                  </a:rPr>
                  <a:t> so </a:t>
                </a:r>
                <a:r>
                  <a:rPr lang="en-US" sz="1600" err="1">
                    <a:latin typeface="Times New Roman" panose="02020603050405020304" pitchFamily="18" charset="0"/>
                    <a:cs typeface="Times New Roman" panose="02020603050405020304" pitchFamily="18" charset="0"/>
                  </a:rPr>
                  <a:t>sánh</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độ</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tương</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đồng</a:t>
                </a:r>
                <a:r>
                  <a:rPr lang="en-US" sz="1600">
                    <a:latin typeface="Times New Roman" panose="02020603050405020304" pitchFamily="18" charset="0"/>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r>
                        <m:rPr>
                          <m:sty m:val="p"/>
                        </m:rPr>
                        <a:rPr lang="en-US" sz="1600" b="0" i="0" smtClean="0">
                          <a:solidFill>
                            <a:schemeClr val="tx1"/>
                          </a:solidFill>
                          <a:latin typeface="Cambria Math" panose="02040503050406030204" pitchFamily="18" charset="0"/>
                        </a:rPr>
                        <m:t>cos</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𝑏</m:t>
                      </m:r>
                      <m:r>
                        <a:rPr lang="en-US" sz="1600" b="0" i="1" smtClean="0">
                          <a:solidFill>
                            <a:schemeClr val="tx1"/>
                          </a:solidFill>
                          <a:latin typeface="Cambria Math" panose="02040503050406030204" pitchFamily="18" charset="0"/>
                        </a:rPr>
                        <m:t>)=</m:t>
                      </m:r>
                      <m:nary>
                        <m:naryPr>
                          <m:chr m:val="∑"/>
                          <m:ctrlPr>
                            <a:rPr lang="pt-BR" sz="1600" i="1" smtClean="0">
                              <a:solidFill>
                                <a:schemeClr val="tx1"/>
                              </a:solidFill>
                              <a:latin typeface="Cambria Math" panose="02040503050406030204" pitchFamily="18" charset="0"/>
                            </a:rPr>
                          </m:ctrlPr>
                        </m:naryPr>
                        <m:sub>
                          <m:r>
                            <m:rPr>
                              <m:brk m:alnAt="23"/>
                            </m:rPr>
                            <a:rPr lang="en-US" sz="1600" b="0" i="1" smtClean="0">
                              <a:solidFill>
                                <a:schemeClr val="tx1"/>
                              </a:solidFill>
                              <a:latin typeface="Cambria Math" panose="02040503050406030204" pitchFamily="18" charset="0"/>
                            </a:rPr>
                            <m:t>𝑡</m:t>
                          </m:r>
                        </m:sub>
                        <m:sup/>
                        <m:e>
                          <m:f>
                            <m:fPr>
                              <m:ctrlPr>
                                <a:rPr lang="vi-VN" sz="1600" i="1" smtClean="0">
                                  <a:solidFill>
                                    <a:schemeClr val="tx1"/>
                                  </a:solidFill>
                                  <a:latin typeface="Cambria Math" panose="02040503050406030204" pitchFamily="18" charset="0"/>
                                </a:rPr>
                              </m:ctrlPr>
                            </m:fPr>
                            <m:num>
                              <m:sSubSup>
                                <m:sSubSupPr>
                                  <m:ctrlPr>
                                    <a:rPr lang="en-VN" sz="1600" b="0" i="1" smtClean="0">
                                      <a:solidFill>
                                        <a:schemeClr val="tx1"/>
                                      </a:solidFill>
                                      <a:latin typeface="Cambria Math" panose="02040503050406030204" pitchFamily="18" charset="0"/>
                                    </a:rPr>
                                  </m:ctrlPr>
                                </m:sSubSupPr>
                                <m:e>
                                  <m:r>
                                    <m:rPr>
                                      <m:sty m:val="p"/>
                                    </m:rPr>
                                    <a:rPr lang="en-US" sz="1600" b="0" i="0" smtClean="0">
                                      <a:solidFill>
                                        <a:schemeClr val="tx1"/>
                                      </a:solidFill>
                                      <a:latin typeface="Cambria Math" panose="02040503050406030204" pitchFamily="18" charset="0"/>
                                    </a:rPr>
                                    <m:t>w</m:t>
                                  </m:r>
                                </m:e>
                                <m:sub>
                                  <m:r>
                                    <m:rPr>
                                      <m:sty m:val="p"/>
                                    </m:rPr>
                                    <a:rPr lang="en-US" sz="1600" b="0" i="0" smtClean="0">
                                      <a:solidFill>
                                        <a:schemeClr val="tx1"/>
                                      </a:solidFill>
                                      <a:latin typeface="Cambria Math" panose="02040503050406030204" pitchFamily="18" charset="0"/>
                                    </a:rPr>
                                    <m:t>t</m:t>
                                  </m:r>
                                </m:sub>
                                <m:sup>
                                  <m:r>
                                    <m:rPr>
                                      <m:sty m:val="p"/>
                                    </m:rPr>
                                    <a:rPr lang="en-US" sz="1600" b="0" i="0" smtClean="0">
                                      <a:solidFill>
                                        <a:schemeClr val="tx1"/>
                                      </a:solidFill>
                                      <a:latin typeface="Cambria Math" panose="02040503050406030204" pitchFamily="18" charset="0"/>
                                    </a:rPr>
                                    <m:t>a</m:t>
                                  </m:r>
                                </m:sup>
                              </m:sSubSup>
                              <m:r>
                                <a:rPr lang="en-US" sz="1600" b="0" i="1" smtClean="0">
                                  <a:solidFill>
                                    <a:schemeClr val="tx1"/>
                                  </a:solidFill>
                                  <a:latin typeface="Cambria Math" panose="02040503050406030204" pitchFamily="18" charset="0"/>
                                </a:rPr>
                                <m:t>∗</m:t>
                              </m:r>
                              <m:sSubSup>
                                <m:sSubSupPr>
                                  <m:ctrlPr>
                                    <a:rPr lang="en-VN" sz="1600" b="0" i="1" smtClean="0">
                                      <a:solidFill>
                                        <a:schemeClr val="tx1"/>
                                      </a:solidFill>
                                      <a:latin typeface="Cambria Math" panose="02040503050406030204" pitchFamily="18" charset="0"/>
                                    </a:rPr>
                                  </m:ctrlPr>
                                </m:sSubSupPr>
                                <m:e>
                                  <m:r>
                                    <m:rPr>
                                      <m:sty m:val="p"/>
                                    </m:rPr>
                                    <a:rPr lang="en-US" sz="1600" b="0" i="0" smtClean="0">
                                      <a:solidFill>
                                        <a:schemeClr val="tx1"/>
                                      </a:solidFill>
                                      <a:latin typeface="Cambria Math" panose="02040503050406030204" pitchFamily="18" charset="0"/>
                                    </a:rPr>
                                    <m:t>w</m:t>
                                  </m:r>
                                </m:e>
                                <m:sub>
                                  <m:r>
                                    <m:rPr>
                                      <m:sty m:val="p"/>
                                    </m:rPr>
                                    <a:rPr lang="en-US" sz="1600" b="0" i="0" smtClean="0">
                                      <a:solidFill>
                                        <a:schemeClr val="tx1"/>
                                      </a:solidFill>
                                      <a:latin typeface="Cambria Math" panose="02040503050406030204" pitchFamily="18" charset="0"/>
                                    </a:rPr>
                                    <m:t>t</m:t>
                                  </m:r>
                                </m:sub>
                                <m:sup>
                                  <m:r>
                                    <m:rPr>
                                      <m:sty m:val="p"/>
                                    </m:rPr>
                                    <a:rPr lang="en-US" sz="1600" b="0" i="0" smtClean="0">
                                      <a:solidFill>
                                        <a:schemeClr val="tx1"/>
                                      </a:solidFill>
                                      <a:latin typeface="Cambria Math" panose="02040503050406030204" pitchFamily="18" charset="0"/>
                                    </a:rPr>
                                    <m:t>b</m:t>
                                  </m:r>
                                </m:sup>
                              </m:sSubSup>
                            </m:num>
                            <m:den>
                              <m:rad>
                                <m:radPr>
                                  <m:degHide m:val="on"/>
                                  <m:ctrlPr>
                                    <a:rPr lang="vi-VN" sz="1600" b="0" i="1">
                                      <a:solidFill>
                                        <a:schemeClr val="tx1"/>
                                      </a:solidFill>
                                      <a:latin typeface="Cambria Math" panose="02040503050406030204" pitchFamily="18" charset="0"/>
                                    </a:rPr>
                                  </m:ctrlPr>
                                </m:radPr>
                                <m:deg/>
                                <m:e>
                                  <m:nary>
                                    <m:naryPr>
                                      <m:chr m:val="∑"/>
                                      <m:supHide m:val="on"/>
                                      <m:ctrlPr>
                                        <a:rPr lang="vi-VN" sz="1600" b="0" i="1">
                                          <a:solidFill>
                                            <a:schemeClr val="tx1"/>
                                          </a:solidFill>
                                          <a:latin typeface="Cambria Math" panose="02040503050406030204" pitchFamily="18" charset="0"/>
                                        </a:rPr>
                                      </m:ctrlPr>
                                    </m:naryPr>
                                    <m:sub>
                                      <m:r>
                                        <a:rPr lang="en-US" sz="1600" b="0" i="1" smtClean="0">
                                          <a:solidFill>
                                            <a:schemeClr val="tx1"/>
                                          </a:solidFill>
                                          <a:latin typeface="Cambria Math" panose="02040503050406030204" pitchFamily="18" charset="0"/>
                                        </a:rPr>
                                        <m:t>𝑡</m:t>
                                      </m:r>
                                    </m:sub>
                                    <m:sup/>
                                    <m:e>
                                      <m:sSup>
                                        <m:sSupPr>
                                          <m:ctrlPr>
                                            <a:rPr lang="vi-VN" sz="1600" b="0" i="1">
                                              <a:solidFill>
                                                <a:schemeClr val="tx1"/>
                                              </a:solidFill>
                                              <a:latin typeface="Cambria Math" panose="02040503050406030204" pitchFamily="18" charset="0"/>
                                            </a:rPr>
                                          </m:ctrlPr>
                                        </m:sSupPr>
                                        <m:e>
                                          <m:sSubSup>
                                            <m:sSubSupPr>
                                              <m:ctrlPr>
                                                <a:rPr lang="en-VN" sz="1600" b="0" i="1" smtClean="0">
                                                  <a:solidFill>
                                                    <a:schemeClr val="tx1"/>
                                                  </a:solidFill>
                                                  <a:latin typeface="Cambria Math" panose="02040503050406030204" pitchFamily="18" charset="0"/>
                                                </a:rPr>
                                              </m:ctrlPr>
                                            </m:sSubSupPr>
                                            <m:e>
                                              <m:r>
                                                <m:rPr>
                                                  <m:sty m:val="p"/>
                                                </m:rPr>
                                                <a:rPr lang="en-US" sz="1600" b="0" i="0" smtClean="0">
                                                  <a:solidFill>
                                                    <a:schemeClr val="tx1"/>
                                                  </a:solidFill>
                                                  <a:latin typeface="Cambria Math" panose="02040503050406030204" pitchFamily="18" charset="0"/>
                                                </a:rPr>
                                                <m:t>w</m:t>
                                              </m:r>
                                            </m:e>
                                            <m:sub>
                                              <m:r>
                                                <m:rPr>
                                                  <m:sty m:val="p"/>
                                                </m:rPr>
                                                <a:rPr lang="en-US" sz="1600" b="0" i="0" smtClean="0">
                                                  <a:solidFill>
                                                    <a:schemeClr val="tx1"/>
                                                  </a:solidFill>
                                                  <a:latin typeface="Cambria Math" panose="02040503050406030204" pitchFamily="18" charset="0"/>
                                                </a:rPr>
                                                <m:t>t</m:t>
                                              </m:r>
                                            </m:sub>
                                            <m:sup>
                                              <m:r>
                                                <m:rPr>
                                                  <m:sty m:val="p"/>
                                                </m:rPr>
                                                <a:rPr lang="en-US" sz="1600" b="0" i="0" smtClean="0">
                                                  <a:solidFill>
                                                    <a:schemeClr val="tx1"/>
                                                  </a:solidFill>
                                                  <a:latin typeface="Cambria Math" panose="02040503050406030204" pitchFamily="18" charset="0"/>
                                                </a:rPr>
                                                <m:t>a</m:t>
                                              </m:r>
                                            </m:sup>
                                          </m:sSubSup>
                                        </m:e>
                                        <m:sup>
                                          <m:r>
                                            <a:rPr lang="vi-VN" sz="1600" b="0" i="1">
                                              <a:solidFill>
                                                <a:schemeClr val="tx1"/>
                                              </a:solidFill>
                                              <a:latin typeface="Cambria Math" panose="02040503050406030204" pitchFamily="18" charset="0"/>
                                            </a:rPr>
                                            <m:t>2</m:t>
                                          </m:r>
                                        </m:sup>
                                      </m:sSup>
                                    </m:e>
                                  </m:nary>
                                </m:e>
                              </m:rad>
                              <m:r>
                                <a:rPr lang="en-US" sz="1600" b="0" i="1" smtClean="0">
                                  <a:solidFill>
                                    <a:schemeClr val="tx1"/>
                                  </a:solidFill>
                                  <a:latin typeface="Cambria Math" panose="02040503050406030204" pitchFamily="18" charset="0"/>
                                </a:rPr>
                                <m:t>∗</m:t>
                              </m:r>
                              <m:rad>
                                <m:radPr>
                                  <m:degHide m:val="on"/>
                                  <m:ctrlPr>
                                    <a:rPr lang="vi-VN" sz="1600" b="0" i="1" smtClean="0">
                                      <a:solidFill>
                                        <a:schemeClr val="tx1"/>
                                      </a:solidFill>
                                      <a:latin typeface="Cambria Math" panose="02040503050406030204" pitchFamily="18" charset="0"/>
                                    </a:rPr>
                                  </m:ctrlPr>
                                </m:radPr>
                                <m:deg/>
                                <m:e>
                                  <m:nary>
                                    <m:naryPr>
                                      <m:chr m:val="∑"/>
                                      <m:supHide m:val="on"/>
                                      <m:ctrlPr>
                                        <a:rPr lang="vi-VN" sz="1600" b="0" i="1">
                                          <a:solidFill>
                                            <a:schemeClr val="tx1"/>
                                          </a:solidFill>
                                          <a:latin typeface="Cambria Math" panose="02040503050406030204" pitchFamily="18" charset="0"/>
                                        </a:rPr>
                                      </m:ctrlPr>
                                    </m:naryPr>
                                    <m:sub>
                                      <m:r>
                                        <a:rPr lang="en-US" sz="1600" b="0" i="1" smtClean="0">
                                          <a:solidFill>
                                            <a:schemeClr val="tx1"/>
                                          </a:solidFill>
                                          <a:latin typeface="Cambria Math" panose="02040503050406030204" pitchFamily="18" charset="0"/>
                                        </a:rPr>
                                        <m:t>𝑡</m:t>
                                      </m:r>
                                    </m:sub>
                                    <m:sup/>
                                    <m:e>
                                      <m:sSup>
                                        <m:sSupPr>
                                          <m:ctrlPr>
                                            <a:rPr lang="vi-VN" sz="1600" b="0" i="1">
                                              <a:solidFill>
                                                <a:schemeClr val="tx1"/>
                                              </a:solidFill>
                                              <a:latin typeface="Cambria Math" panose="02040503050406030204" pitchFamily="18" charset="0"/>
                                            </a:rPr>
                                          </m:ctrlPr>
                                        </m:sSupPr>
                                        <m:e>
                                          <m:sSubSup>
                                            <m:sSubSupPr>
                                              <m:ctrlPr>
                                                <a:rPr lang="en-VN" sz="1600" b="0" i="1" smtClean="0">
                                                  <a:solidFill>
                                                    <a:schemeClr val="tx1"/>
                                                  </a:solidFill>
                                                  <a:latin typeface="Cambria Math" panose="02040503050406030204" pitchFamily="18" charset="0"/>
                                                </a:rPr>
                                              </m:ctrlPr>
                                            </m:sSubSupPr>
                                            <m:e>
                                              <m:r>
                                                <m:rPr>
                                                  <m:sty m:val="p"/>
                                                </m:rPr>
                                                <a:rPr lang="en-US" sz="1600" b="0" i="0" smtClean="0">
                                                  <a:solidFill>
                                                    <a:schemeClr val="tx1"/>
                                                  </a:solidFill>
                                                  <a:latin typeface="Cambria Math" panose="02040503050406030204" pitchFamily="18" charset="0"/>
                                                </a:rPr>
                                                <m:t>w</m:t>
                                              </m:r>
                                            </m:e>
                                            <m:sub>
                                              <m:r>
                                                <m:rPr>
                                                  <m:sty m:val="p"/>
                                                </m:rPr>
                                                <a:rPr lang="en-US" sz="1600" b="0" i="0" smtClean="0">
                                                  <a:solidFill>
                                                    <a:schemeClr val="tx1"/>
                                                  </a:solidFill>
                                                  <a:latin typeface="Cambria Math" panose="02040503050406030204" pitchFamily="18" charset="0"/>
                                                </a:rPr>
                                                <m:t>t</m:t>
                                              </m:r>
                                            </m:sub>
                                            <m:sup>
                                              <m:r>
                                                <m:rPr>
                                                  <m:sty m:val="p"/>
                                                </m:rPr>
                                                <a:rPr lang="en-US" sz="1600" b="0" i="0" smtClean="0">
                                                  <a:solidFill>
                                                    <a:schemeClr val="tx1"/>
                                                  </a:solidFill>
                                                  <a:latin typeface="Cambria Math" panose="02040503050406030204" pitchFamily="18" charset="0"/>
                                                </a:rPr>
                                                <m:t>b</m:t>
                                              </m:r>
                                            </m:sup>
                                          </m:sSubSup>
                                        </m:e>
                                        <m:sup>
                                          <m:r>
                                            <a:rPr lang="vi-VN" sz="1600" b="0" i="1">
                                              <a:solidFill>
                                                <a:schemeClr val="tx1"/>
                                              </a:solidFill>
                                              <a:latin typeface="Cambria Math" panose="02040503050406030204" pitchFamily="18" charset="0"/>
                                            </a:rPr>
                                            <m:t>2</m:t>
                                          </m:r>
                                        </m:sup>
                                      </m:sSup>
                                    </m:e>
                                  </m:nary>
                                </m:e>
                              </m:rad>
                            </m:den>
                          </m:f>
                        </m:e>
                      </m:nary>
                    </m:oMath>
                  </m:oMathPara>
                </a14:m>
                <a:endParaRPr lang="en-US" sz="1600">
                  <a:solidFill>
                    <a:schemeClr val="tx1"/>
                  </a:solidFill>
                </a:endParaRPr>
              </a:p>
              <a:p>
                <a:r>
                  <a:rPr lang="en-US" sz="1600">
                    <a:latin typeface="Times New Roman" panose="02020603050405020304" pitchFamily="18" charset="0"/>
                    <a:cs typeface="Times New Roman" panose="02020603050405020304" pitchFamily="18" charset="0"/>
                  </a:rPr>
                  <a:t> </a:t>
                </a:r>
              </a:p>
            </p:txBody>
          </p:sp>
        </mc:Choice>
        <mc:Fallback xmlns="">
          <p:sp>
            <p:nvSpPr>
              <p:cNvPr id="13" name="TextBox 12">
                <a:extLst>
                  <a:ext uri="{FF2B5EF4-FFF2-40B4-BE49-F238E27FC236}">
                    <a16:creationId xmlns:a16="http://schemas.microsoft.com/office/drawing/2014/main" id="{D1A92EC3-D656-0658-1AAC-4DE328F8080C}"/>
                  </a:ext>
                </a:extLst>
              </p:cNvPr>
              <p:cNvSpPr txBox="1">
                <a:spLocks noRot="1" noChangeAspect="1" noMove="1" noResize="1" noEditPoints="1" noAdjustHandles="1" noChangeArrowheads="1" noChangeShapeType="1" noTextEdit="1"/>
              </p:cNvSpPr>
              <p:nvPr/>
            </p:nvSpPr>
            <p:spPr>
              <a:xfrm>
                <a:off x="21769" y="193016"/>
                <a:ext cx="4271262" cy="1496820"/>
              </a:xfrm>
              <a:prstGeom prst="rect">
                <a:avLst/>
              </a:prstGeom>
              <a:blipFill>
                <a:blip r:embed="rId3"/>
                <a:stretch>
                  <a:fillRect l="-857" t="-12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0077B48-DD6B-08AE-3C6D-AA43E323A5EF}"/>
                  </a:ext>
                </a:extLst>
              </p:cNvPr>
              <p:cNvSpPr txBox="1"/>
              <p:nvPr/>
            </p:nvSpPr>
            <p:spPr>
              <a:xfrm>
                <a:off x="135718" y="1773143"/>
                <a:ext cx="4043364" cy="1730602"/>
              </a:xfrm>
              <a:prstGeom prst="rect">
                <a:avLst/>
              </a:prstGeom>
              <a:noFill/>
            </p:spPr>
            <p:txBody>
              <a:bodyPr wrap="square">
                <a:spAutoFit/>
              </a:bodyPr>
              <a:lstStyle/>
              <a:p>
                <a:pPr>
                  <a:lnSpc>
                    <a:spcPct val="150000"/>
                  </a:lnSpc>
                </a:pPr>
                <a14:m>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m:t>
                        </m:r>
                        <m:r>
                          <a:rPr lang="en-US" sz="1600" b="0" i="1" smtClean="0">
                            <a:latin typeface="Cambria Math" panose="02040503050406030204" pitchFamily="18" charset="0"/>
                          </a:rPr>
                          <m:t>𝑞</m:t>
                        </m:r>
                        <m:r>
                          <a:rPr lang="en-US" sz="1600" b="0" i="1" smtClean="0">
                            <a:latin typeface="Cambria Math" panose="02040503050406030204" pitchFamily="18" charset="0"/>
                          </a:rPr>
                          <m:t>|</m:t>
                        </m:r>
                      </m:e>
                    </m:acc>
                  </m:oMath>
                </a14:m>
                <a:r>
                  <a:rPr lang="en-US" sz="1600">
                    <a:latin typeface="Times New Roman" panose="02020603050405020304" pitchFamily="18" charset="0"/>
                    <a:cs typeface="Times New Roman" panose="02020603050405020304" pitchFamily="18" charset="0"/>
                  </a:rPr>
                  <a:t>=</a:t>
                </a:r>
                <a14:m>
                  <m:oMath xmlns:m="http://schemas.openxmlformats.org/officeDocument/2006/math">
                    <m:rad>
                      <m:radPr>
                        <m:degHide m:val="on"/>
                        <m:ctrlPr>
                          <a:rPr lang="en-US" sz="1600" i="1">
                            <a:latin typeface="Cambria Math" panose="02040503050406030204" pitchFamily="18" charset="0"/>
                            <a:cs typeface="Times New Roman" panose="02020603050405020304" pitchFamily="18" charset="0"/>
                          </a:rPr>
                        </m:ctrlPr>
                      </m:radPr>
                      <m:deg/>
                      <m:e>
                        <m:r>
                          <m:rPr>
                            <m:nor/>
                          </m:rPr>
                          <a:rPr lang="en-US" sz="1600" dirty="0">
                            <a:latin typeface="Times New Roman" panose="02020603050405020304" pitchFamily="18" charset="0"/>
                            <a:cs typeface="Times New Roman" panose="02020603050405020304" pitchFamily="18" charset="0"/>
                          </a:rPr>
                          <m:t>0.</m:t>
                        </m:r>
                        <m:r>
                          <m:rPr>
                            <m:nor/>
                          </m:rPr>
                          <a:rPr lang="en-US" sz="1600" b="0" i="0" dirty="0" smtClean="0">
                            <a:latin typeface="Times New Roman" panose="02020603050405020304" pitchFamily="18" charset="0"/>
                            <a:cs typeface="Times New Roman" panose="02020603050405020304" pitchFamily="18" charset="0"/>
                          </a:rPr>
                          <m:t>3522</m:t>
                        </m:r>
                        <m:r>
                          <m:rPr>
                            <m:nor/>
                          </m:rPr>
                          <a:rPr lang="en-US" sz="1600" baseline="30000" dirty="0">
                            <a:latin typeface="Times New Roman" panose="02020603050405020304" pitchFamily="18" charset="0"/>
                            <a:cs typeface="Times New Roman" panose="02020603050405020304" pitchFamily="18" charset="0"/>
                          </a:rPr>
                          <m:t>2</m:t>
                        </m:r>
                        <m:r>
                          <m:rPr>
                            <m:nor/>
                          </m:rPr>
                          <a:rPr lang="en-US" sz="1600" b="0" i="0" smtClean="0">
                            <a:latin typeface="Cambria Math" panose="02040503050406030204" pitchFamily="18" charset="0"/>
                            <a:cs typeface="Times New Roman" panose="02020603050405020304" pitchFamily="18" charset="0"/>
                          </a:rPr>
                          <m:t> +</m:t>
                        </m:r>
                        <m:r>
                          <m:rPr>
                            <m:nor/>
                          </m:rPr>
                          <a:rPr lang="en-US" sz="1600" dirty="0">
                            <a:latin typeface="Times New Roman" panose="02020603050405020304" pitchFamily="18" charset="0"/>
                            <a:cs typeface="Times New Roman" panose="02020603050405020304" pitchFamily="18" charset="0"/>
                          </a:rPr>
                          <m:t>0.1761</m:t>
                        </m:r>
                        <m:r>
                          <m:rPr>
                            <m:nor/>
                          </m:rPr>
                          <a:rPr lang="en-US" sz="1600" baseline="30000" dirty="0">
                            <a:latin typeface="Times New Roman" panose="02020603050405020304" pitchFamily="18" charset="0"/>
                            <a:cs typeface="Times New Roman" panose="02020603050405020304" pitchFamily="18" charset="0"/>
                          </a:rPr>
                          <m:t>2</m:t>
                        </m:r>
                      </m:e>
                    </m:rad>
                    <m:r>
                      <a:rPr lang="en-US" sz="1600" b="0" i="1" smtClean="0">
                        <a:latin typeface="Cambria Math" panose="02040503050406030204" pitchFamily="18" charset="0"/>
                        <a:cs typeface="Times New Roman" panose="02020603050405020304" pitchFamily="18" charset="0"/>
                      </a:rPr>
                      <m:t>=0.3937</m:t>
                    </m:r>
                  </m:oMath>
                </a14:m>
                <a:endParaRPr lang="en-US" sz="1600">
                  <a:latin typeface="Times New Roman" panose="02020603050405020304" pitchFamily="18" charset="0"/>
                  <a:cs typeface="Times New Roman" panose="02020603050405020304" pitchFamily="18" charset="0"/>
                </a:endParaRPr>
              </a:p>
              <a:p>
                <a:pPr>
                  <a:lnSpc>
                    <a:spcPct val="150000"/>
                  </a:lnSpc>
                </a:pPr>
                <a14:m>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m:t>
                        </m:r>
                        <m:r>
                          <a:rPr lang="en-US" sz="1600" b="0" i="1" smtClean="0">
                            <a:latin typeface="Cambria Math" panose="02040503050406030204" pitchFamily="18" charset="0"/>
                          </a:rPr>
                          <m:t>𝑑</m:t>
                        </m:r>
                        <m:r>
                          <a:rPr lang="en-US" sz="1600" b="0" i="1" smtClean="0">
                            <a:latin typeface="Cambria Math" panose="02040503050406030204" pitchFamily="18" charset="0"/>
                          </a:rPr>
                          <m:t>1|</m:t>
                        </m:r>
                      </m:e>
                    </m:acc>
                    <m:r>
                      <a:rPr lang="en-US" sz="1600" b="0" i="1" smtClean="0">
                        <a:latin typeface="Cambria Math" panose="02040503050406030204" pitchFamily="18" charset="0"/>
                      </a:rPr>
                      <m:t> </m:t>
                    </m:r>
                  </m:oMath>
                </a14:m>
                <a:r>
                  <a:rPr lang="en-US" sz="1600">
                    <a:latin typeface="Times New Roman" panose="02020603050405020304" pitchFamily="18" charset="0"/>
                    <a:cs typeface="Times New Roman" panose="02020603050405020304" pitchFamily="18" charset="0"/>
                  </a:rPr>
                  <a:t>= </a:t>
                </a:r>
                <a14:m>
                  <m:oMath xmlns:m="http://schemas.openxmlformats.org/officeDocument/2006/math">
                    <m:rad>
                      <m:radPr>
                        <m:degHide m:val="on"/>
                        <m:ctrlPr>
                          <a:rPr lang="en-US" sz="1600" b="0" i="1" smtClean="0">
                            <a:latin typeface="Cambria Math" panose="02040503050406030204" pitchFamily="18" charset="0"/>
                            <a:cs typeface="Times New Roman" panose="02020603050405020304" pitchFamily="18" charset="0"/>
                          </a:rPr>
                        </m:ctrlPr>
                      </m:radPr>
                      <m:deg/>
                      <m:e>
                        <m:r>
                          <m:rPr>
                            <m:nor/>
                          </m:rPr>
                          <a:rPr lang="en-US" sz="1600" dirty="0">
                            <a:latin typeface="Times New Roman" panose="02020603050405020304" pitchFamily="18" charset="0"/>
                            <a:cs typeface="Times New Roman" panose="02020603050405020304" pitchFamily="18" charset="0"/>
                          </a:rPr>
                          <m:t>0.</m:t>
                        </m:r>
                        <m:r>
                          <m:rPr>
                            <m:nor/>
                          </m:rPr>
                          <a:rPr lang="en-US" sz="1600" b="0" i="0" dirty="0" smtClean="0">
                            <a:latin typeface="Times New Roman" panose="02020603050405020304" pitchFamily="18" charset="0"/>
                            <a:cs typeface="Times New Roman" panose="02020603050405020304" pitchFamily="18" charset="0"/>
                          </a:rPr>
                          <m:t>1761</m:t>
                        </m:r>
                        <m:r>
                          <m:rPr>
                            <m:nor/>
                          </m:rPr>
                          <a:rPr lang="en-US" sz="1600" baseline="30000" dirty="0">
                            <a:latin typeface="Times New Roman" panose="02020603050405020304" pitchFamily="18" charset="0"/>
                            <a:cs typeface="Times New Roman" panose="02020603050405020304" pitchFamily="18" charset="0"/>
                          </a:rPr>
                          <m:t>2</m:t>
                        </m:r>
                        <m:r>
                          <m:rPr>
                            <m:nor/>
                          </m:rPr>
                          <a:rPr lang="en-US" sz="1600" b="0" i="0" smtClean="0">
                            <a:latin typeface="Cambria Math" panose="02040503050406030204" pitchFamily="18" charset="0"/>
                            <a:cs typeface="Times New Roman" panose="02020603050405020304" pitchFamily="18" charset="0"/>
                          </a:rPr>
                          <m:t>+</m:t>
                        </m:r>
                        <m:r>
                          <m:rPr>
                            <m:nor/>
                          </m:rPr>
                          <a:rPr lang="en-US" sz="1600" dirty="0">
                            <a:latin typeface="Times New Roman" panose="02020603050405020304" pitchFamily="18" charset="0"/>
                            <a:cs typeface="Times New Roman" panose="02020603050405020304" pitchFamily="18" charset="0"/>
                          </a:rPr>
                          <m:t>0.</m:t>
                        </m:r>
                        <m:r>
                          <m:rPr>
                            <m:nor/>
                          </m:rPr>
                          <a:rPr lang="en-US" sz="1600" b="0" i="0" dirty="0" smtClean="0">
                            <a:latin typeface="Times New Roman" panose="02020603050405020304" pitchFamily="18" charset="0"/>
                            <a:cs typeface="Times New Roman" panose="02020603050405020304" pitchFamily="18" charset="0"/>
                          </a:rPr>
                          <m:t>4771</m:t>
                        </m:r>
                        <m:r>
                          <m:rPr>
                            <m:nor/>
                          </m:rPr>
                          <a:rPr lang="en-US" sz="1600" baseline="30000" dirty="0">
                            <a:latin typeface="Times New Roman" panose="02020603050405020304" pitchFamily="18" charset="0"/>
                            <a:cs typeface="Times New Roman" panose="02020603050405020304" pitchFamily="18" charset="0"/>
                          </a:rPr>
                          <m:t>2</m:t>
                        </m:r>
                        <m:r>
                          <m:rPr>
                            <m:nor/>
                          </m:rPr>
                          <a:rPr lang="en-US" sz="1600" b="0" i="0" smtClean="0">
                            <a:latin typeface="Cambria Math" panose="02040503050406030204" pitchFamily="18" charset="0"/>
                            <a:cs typeface="Times New Roman" panose="02020603050405020304" pitchFamily="18" charset="0"/>
                          </a:rPr>
                          <m:t>+</m:t>
                        </m:r>
                        <m:r>
                          <m:rPr>
                            <m:nor/>
                          </m:rPr>
                          <a:rPr lang="en-US" sz="1600" dirty="0">
                            <a:latin typeface="Times New Roman" panose="02020603050405020304" pitchFamily="18" charset="0"/>
                            <a:cs typeface="Times New Roman" panose="02020603050405020304" pitchFamily="18" charset="0"/>
                          </a:rPr>
                          <m:t>0.1761</m:t>
                        </m:r>
                        <m:r>
                          <m:rPr>
                            <m:nor/>
                          </m:rPr>
                          <a:rPr lang="en-US" sz="1600" baseline="30000" dirty="0">
                            <a:latin typeface="Times New Roman" panose="02020603050405020304" pitchFamily="18" charset="0"/>
                            <a:cs typeface="Times New Roman" panose="02020603050405020304" pitchFamily="18" charset="0"/>
                          </a:rPr>
                          <m:t>2</m:t>
                        </m:r>
                      </m:e>
                    </m:rad>
                  </m:oMath>
                </a14:m>
                <a:r>
                  <a:rPr lang="en-US" sz="1600" b="0">
                    <a:latin typeface="Times New Roman" panose="02020603050405020304" pitchFamily="18" charset="0"/>
                    <a:cs typeface="Times New Roman" panose="02020603050405020304" pitchFamily="18" charset="0"/>
                  </a:rPr>
                  <a:t> = 0.5381</a:t>
                </a:r>
              </a:p>
              <a:p>
                <a:pPr>
                  <a:lnSpc>
                    <a:spcPct val="150000"/>
                  </a:lnSpc>
                </a:pPr>
                <a14:m>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m:t>
                        </m:r>
                        <m:r>
                          <a:rPr lang="en-US" sz="1600" b="0" i="1" smtClean="0">
                            <a:latin typeface="Cambria Math" panose="02040503050406030204" pitchFamily="18" charset="0"/>
                          </a:rPr>
                          <m:t>𝑑</m:t>
                        </m:r>
                        <m:r>
                          <a:rPr lang="en-US" sz="1600" b="0" i="1" smtClean="0">
                            <a:latin typeface="Cambria Math" panose="02040503050406030204" pitchFamily="18" charset="0"/>
                          </a:rPr>
                          <m:t>2|</m:t>
                        </m:r>
                      </m:e>
                    </m:acc>
                    <m:r>
                      <a:rPr lang="en-US" sz="1600" b="0" i="1" smtClean="0">
                        <a:latin typeface="Cambria Math" panose="02040503050406030204" pitchFamily="18" charset="0"/>
                      </a:rPr>
                      <m:t> </m:t>
                    </m:r>
                  </m:oMath>
                </a14:m>
                <a:r>
                  <a:rPr lang="en-US" sz="1600">
                    <a:latin typeface="Times New Roman" panose="02020603050405020304" pitchFamily="18" charset="0"/>
                    <a:cs typeface="Times New Roman" panose="02020603050405020304" pitchFamily="18" charset="0"/>
                  </a:rPr>
                  <a:t>=</a:t>
                </a:r>
                <a14:m>
                  <m:oMath xmlns:m="http://schemas.openxmlformats.org/officeDocument/2006/math">
                    <m:r>
                      <a:rPr lang="en-US" sz="1600" b="0" i="0" smtClean="0">
                        <a:latin typeface="Cambria Math" panose="02040503050406030204" pitchFamily="18" charset="0"/>
                        <a:cs typeface="Times New Roman" panose="02020603050405020304" pitchFamily="18" charset="0"/>
                      </a:rPr>
                      <m:t> </m:t>
                    </m:r>
                    <m:rad>
                      <m:radPr>
                        <m:degHide m:val="on"/>
                        <m:ctrlPr>
                          <a:rPr lang="en-US" sz="1600" i="1">
                            <a:latin typeface="Cambria Math" panose="02040503050406030204" pitchFamily="18" charset="0"/>
                            <a:cs typeface="Times New Roman" panose="02020603050405020304" pitchFamily="18" charset="0"/>
                          </a:rPr>
                        </m:ctrlPr>
                      </m:radPr>
                      <m:deg/>
                      <m:e>
                        <m:r>
                          <m:rPr>
                            <m:nor/>
                          </m:rPr>
                          <a:rPr lang="en-US" sz="1600" dirty="0">
                            <a:latin typeface="Times New Roman" panose="02020603050405020304" pitchFamily="18" charset="0"/>
                            <a:cs typeface="Times New Roman" panose="02020603050405020304" pitchFamily="18" charset="0"/>
                          </a:rPr>
                          <m:t>0.4771</m:t>
                        </m:r>
                        <m:r>
                          <m:rPr>
                            <m:nor/>
                          </m:rPr>
                          <a:rPr lang="en-US" sz="1600" baseline="30000" dirty="0">
                            <a:latin typeface="Times New Roman" panose="02020603050405020304" pitchFamily="18" charset="0"/>
                            <a:cs typeface="Times New Roman" panose="02020603050405020304" pitchFamily="18" charset="0"/>
                          </a:rPr>
                          <m:t>2</m:t>
                        </m:r>
                        <m:r>
                          <m:rPr>
                            <m:nor/>
                          </m:rPr>
                          <a:rPr lang="en-US" sz="1600">
                            <a:latin typeface="Cambria Math" panose="02040503050406030204" pitchFamily="18" charset="0"/>
                            <a:cs typeface="Times New Roman" panose="02020603050405020304" pitchFamily="18" charset="0"/>
                          </a:rPr>
                          <m:t>+</m:t>
                        </m:r>
                        <m:r>
                          <m:rPr>
                            <m:nor/>
                          </m:rPr>
                          <a:rPr lang="en-US" sz="1600" dirty="0">
                            <a:latin typeface="Times New Roman" panose="02020603050405020304" pitchFamily="18" charset="0"/>
                            <a:cs typeface="Times New Roman" panose="02020603050405020304" pitchFamily="18" charset="0"/>
                          </a:rPr>
                          <m:t>0.1761</m:t>
                        </m:r>
                        <m:r>
                          <m:rPr>
                            <m:nor/>
                          </m:rPr>
                          <a:rPr lang="en-US" sz="1600" baseline="30000" dirty="0">
                            <a:latin typeface="Times New Roman" panose="02020603050405020304" pitchFamily="18" charset="0"/>
                            <a:cs typeface="Times New Roman" panose="02020603050405020304" pitchFamily="18" charset="0"/>
                          </a:rPr>
                          <m:t>2</m:t>
                        </m:r>
                      </m:e>
                    </m:rad>
                  </m:oMath>
                </a14:m>
                <a:r>
                  <a:rPr lang="en-US" sz="1600">
                    <a:latin typeface="Times New Roman" panose="02020603050405020304" pitchFamily="18" charset="0"/>
                    <a:cs typeface="Times New Roman" panose="02020603050405020304" pitchFamily="18" charset="0"/>
                  </a:rPr>
                  <a:t> = 0.5085</a:t>
                </a:r>
              </a:p>
              <a:p>
                <a:pPr>
                  <a:lnSpc>
                    <a:spcPct val="150000"/>
                  </a:lnSpc>
                </a:pPr>
                <a14:m>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m:t>
                        </m:r>
                        <m:r>
                          <a:rPr lang="en-US" sz="1600" b="0" i="1" smtClean="0">
                            <a:latin typeface="Cambria Math" panose="02040503050406030204" pitchFamily="18" charset="0"/>
                          </a:rPr>
                          <m:t>𝑑</m:t>
                        </m:r>
                        <m:r>
                          <a:rPr lang="en-US" sz="1600" b="0" i="1" smtClean="0">
                            <a:latin typeface="Cambria Math" panose="02040503050406030204" pitchFamily="18" charset="0"/>
                          </a:rPr>
                          <m:t>3|</m:t>
                        </m:r>
                      </m:e>
                    </m:acc>
                    <m:r>
                      <a:rPr lang="en-US" sz="1600" b="0" i="1" smtClean="0">
                        <a:latin typeface="Cambria Math" panose="02040503050406030204" pitchFamily="18" charset="0"/>
                      </a:rPr>
                      <m:t> </m:t>
                    </m:r>
                  </m:oMath>
                </a14:m>
                <a:r>
                  <a:rPr lang="en-US" sz="1600">
                    <a:latin typeface="Times New Roman" panose="02020603050405020304" pitchFamily="18" charset="0"/>
                    <a:cs typeface="Times New Roman" panose="02020603050405020304" pitchFamily="18" charset="0"/>
                  </a:rPr>
                  <a:t>= </a:t>
                </a:r>
                <a14:m>
                  <m:oMath xmlns:m="http://schemas.openxmlformats.org/officeDocument/2006/math">
                    <m:rad>
                      <m:radPr>
                        <m:degHide m:val="on"/>
                        <m:ctrlPr>
                          <a:rPr lang="en-US" sz="1600" i="1">
                            <a:latin typeface="Cambria Math" panose="02040503050406030204" pitchFamily="18" charset="0"/>
                            <a:cs typeface="Times New Roman" panose="02020603050405020304" pitchFamily="18" charset="0"/>
                          </a:rPr>
                        </m:ctrlPr>
                      </m:radPr>
                      <m:deg/>
                      <m:e>
                        <m:r>
                          <m:rPr>
                            <m:nor/>
                          </m:rPr>
                          <a:rPr lang="en-US" sz="1600" dirty="0">
                            <a:latin typeface="Times New Roman" panose="02020603050405020304" pitchFamily="18" charset="0"/>
                            <a:cs typeface="Times New Roman" panose="02020603050405020304" pitchFamily="18" charset="0"/>
                          </a:rPr>
                          <m:t>0.4771</m:t>
                        </m:r>
                        <m:r>
                          <m:rPr>
                            <m:nor/>
                          </m:rPr>
                          <a:rPr lang="en-US" sz="1600" baseline="30000" dirty="0">
                            <a:latin typeface="Times New Roman" panose="02020603050405020304" pitchFamily="18" charset="0"/>
                            <a:cs typeface="Times New Roman" panose="02020603050405020304" pitchFamily="18" charset="0"/>
                          </a:rPr>
                          <m:t>2</m:t>
                        </m:r>
                        <m:r>
                          <m:rPr>
                            <m:nor/>
                          </m:rPr>
                          <a:rPr lang="en-US" sz="1600">
                            <a:latin typeface="Cambria Math" panose="02040503050406030204" pitchFamily="18" charset="0"/>
                            <a:cs typeface="Times New Roman" panose="02020603050405020304" pitchFamily="18" charset="0"/>
                          </a:rPr>
                          <m:t>+</m:t>
                        </m:r>
                        <m:r>
                          <m:rPr>
                            <m:nor/>
                          </m:rPr>
                          <a:rPr lang="en-US" sz="1600" dirty="0">
                            <a:latin typeface="Times New Roman" panose="02020603050405020304" pitchFamily="18" charset="0"/>
                            <a:cs typeface="Times New Roman" panose="02020603050405020304" pitchFamily="18" charset="0"/>
                          </a:rPr>
                          <m:t>0.1761</m:t>
                        </m:r>
                        <m:r>
                          <m:rPr>
                            <m:nor/>
                          </m:rPr>
                          <a:rPr lang="en-US" sz="1600" baseline="30000" dirty="0">
                            <a:latin typeface="Times New Roman" panose="02020603050405020304" pitchFamily="18" charset="0"/>
                            <a:cs typeface="Times New Roman" panose="02020603050405020304" pitchFamily="18" charset="0"/>
                          </a:rPr>
                          <m:t>2</m:t>
                        </m:r>
                      </m:e>
                    </m:rad>
                  </m:oMath>
                </a14:m>
                <a:r>
                  <a:rPr lang="en-US" sz="1600">
                    <a:latin typeface="Times New Roman" panose="02020603050405020304" pitchFamily="18" charset="0"/>
                    <a:cs typeface="Times New Roman" panose="02020603050405020304" pitchFamily="18" charset="0"/>
                  </a:rPr>
                  <a:t> = 0.5085</a:t>
                </a:r>
              </a:p>
            </p:txBody>
          </p:sp>
        </mc:Choice>
        <mc:Fallback xmlns="">
          <p:sp>
            <p:nvSpPr>
              <p:cNvPr id="20" name="TextBox 19">
                <a:extLst>
                  <a:ext uri="{FF2B5EF4-FFF2-40B4-BE49-F238E27FC236}">
                    <a16:creationId xmlns:a16="http://schemas.microsoft.com/office/drawing/2014/main" id="{20077B48-DD6B-08AE-3C6D-AA43E323A5EF}"/>
                  </a:ext>
                </a:extLst>
              </p:cNvPr>
              <p:cNvSpPr txBox="1">
                <a:spLocks noRot="1" noChangeAspect="1" noMove="1" noResize="1" noEditPoints="1" noAdjustHandles="1" noChangeArrowheads="1" noChangeShapeType="1" noTextEdit="1"/>
              </p:cNvSpPr>
              <p:nvPr/>
            </p:nvSpPr>
            <p:spPr>
              <a:xfrm>
                <a:off x="135718" y="1773143"/>
                <a:ext cx="4043364" cy="1730602"/>
              </a:xfrm>
              <a:prstGeom prst="rect">
                <a:avLst/>
              </a:prstGeom>
              <a:blipFill>
                <a:blip r:embed="rId4"/>
                <a:stretch>
                  <a:fillRect b="-3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196215-4F9B-B504-11BC-81FDA1AD084D}"/>
                  </a:ext>
                </a:extLst>
              </p:cNvPr>
              <p:cNvSpPr txBox="1"/>
              <p:nvPr/>
            </p:nvSpPr>
            <p:spPr>
              <a:xfrm>
                <a:off x="4479131" y="1918815"/>
                <a:ext cx="4529151" cy="1305870"/>
              </a:xfrm>
              <a:prstGeom prst="rect">
                <a:avLst/>
              </a:prstGeom>
              <a:noFill/>
            </p:spPr>
            <p:txBody>
              <a:bodyPr wrap="square">
                <a:spAutoFit/>
              </a:bodyPr>
              <a:lstStyle/>
              <a:p>
                <a:pPr>
                  <a:lnSpc>
                    <a:spcPct val="150000"/>
                  </a:lnSpc>
                </a:pPr>
                <a14:m>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𝑞</m:t>
                        </m:r>
                      </m:e>
                    </m:acc>
                  </m:oMath>
                </a14:m>
                <a:r>
                  <a:rPr lang="en-US" sz="1600">
                    <a:latin typeface="Times New Roman" panose="02020603050405020304" pitchFamily="18" charset="0"/>
                    <a:cs typeface="Times New Roman" panose="02020603050405020304" pitchFamily="18" charset="0"/>
                  </a:rPr>
                  <a:t> *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𝑑</m:t>
                        </m:r>
                        <m:r>
                          <a:rPr lang="en-US" sz="1600" i="1">
                            <a:latin typeface="Cambria Math" panose="02040503050406030204" pitchFamily="18" charset="0"/>
                          </a:rPr>
                          <m:t>1</m:t>
                        </m:r>
                      </m:e>
                    </m:acc>
                    <m:r>
                      <a:rPr lang="en-US" sz="1600" i="1">
                        <a:latin typeface="Cambria Math" panose="02040503050406030204" pitchFamily="18" charset="0"/>
                      </a:rPr>
                      <m:t> </m:t>
                    </m:r>
                  </m:oMath>
                </a14:m>
                <a:r>
                  <a:rPr lang="en-US" sz="1600">
                    <a:latin typeface="Times New Roman" panose="02020603050405020304" pitchFamily="18" charset="0"/>
                    <a:cs typeface="Times New Roman" panose="02020603050405020304" pitchFamily="18" charset="0"/>
                  </a:rPr>
                  <a:t>= (0.3522*0.1761 + 0.1761*0.1761) = 0.093</a:t>
                </a:r>
                <a:endParaRPr lang="en-US" sz="1600" b="0">
                  <a:latin typeface="Times New Roman" panose="02020603050405020304" pitchFamily="18" charset="0"/>
                  <a:cs typeface="Times New Roman" panose="02020603050405020304" pitchFamily="18" charset="0"/>
                </a:endParaRPr>
              </a:p>
              <a:p>
                <a:pPr>
                  <a:lnSpc>
                    <a:spcPct val="150000"/>
                  </a:lnSpc>
                </a:pP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𝑞</m:t>
                        </m:r>
                      </m:e>
                    </m:acc>
                  </m:oMath>
                </a14:m>
                <a:r>
                  <a:rPr lang="en-US" sz="1600">
                    <a:latin typeface="Times New Roman" panose="02020603050405020304" pitchFamily="18" charset="0"/>
                    <a:cs typeface="Times New Roman" panose="02020603050405020304" pitchFamily="18" charset="0"/>
                  </a:rPr>
                  <a:t> *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𝑑</m:t>
                        </m:r>
                        <m:r>
                          <a:rPr lang="en-US" sz="1600" b="0" i="1" smtClean="0">
                            <a:latin typeface="Cambria Math" panose="02040503050406030204" pitchFamily="18" charset="0"/>
                          </a:rPr>
                          <m:t>2</m:t>
                        </m:r>
                      </m:e>
                    </m:acc>
                    <m:r>
                      <a:rPr lang="en-US" sz="1600" i="1">
                        <a:latin typeface="Cambria Math" panose="02040503050406030204" pitchFamily="18" charset="0"/>
                      </a:rPr>
                      <m:t> </m:t>
                    </m:r>
                  </m:oMath>
                </a14:m>
                <a:r>
                  <a:rPr lang="en-US" sz="1600">
                    <a:latin typeface="Times New Roman" panose="02020603050405020304" pitchFamily="18" charset="0"/>
                    <a:cs typeface="Times New Roman" panose="02020603050405020304" pitchFamily="18" charset="0"/>
                  </a:rPr>
                  <a:t>=</a:t>
                </a:r>
                <a14:m>
                  <m:oMath xmlns:m="http://schemas.openxmlformats.org/officeDocument/2006/math">
                    <m:r>
                      <a:rPr lang="en-US" sz="1600" b="0" i="0" smtClean="0">
                        <a:latin typeface="Cambria Math" panose="02040503050406030204" pitchFamily="18" charset="0"/>
                        <a:cs typeface="Times New Roman" panose="02020603050405020304" pitchFamily="18" charset="0"/>
                      </a:rPr>
                      <m:t> </m:t>
                    </m:r>
                  </m:oMath>
                </a14:m>
                <a:r>
                  <a:rPr lang="en-US" sz="1600">
                    <a:latin typeface="Times New Roman" panose="02020603050405020304" pitchFamily="18" charset="0"/>
                    <a:cs typeface="Times New Roman" panose="02020603050405020304" pitchFamily="18" charset="0"/>
                  </a:rPr>
                  <a:t>0.3522*0.4771= 0.062</a:t>
                </a:r>
              </a:p>
              <a:p>
                <a:pPr>
                  <a:lnSpc>
                    <a:spcPct val="150000"/>
                  </a:lnSpc>
                </a:pP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𝑞</m:t>
                        </m:r>
                      </m:e>
                    </m:acc>
                    <m:r>
                      <m:rPr>
                        <m:nor/>
                      </m:rPr>
                      <a:rPr lang="en-US" sz="1600" dirty="0">
                        <a:latin typeface="Times New Roman" panose="02020603050405020304" pitchFamily="18" charset="0"/>
                        <a:cs typeface="Times New Roman" panose="02020603050405020304" pitchFamily="18" charset="0"/>
                      </a:rPr>
                      <m:t> ∗ </m:t>
                    </m:r>
                    <m:acc>
                      <m:accPr>
                        <m:chr m:val="⃗"/>
                        <m:ctrlPr>
                          <a:rPr lang="en-US" sz="1600" i="1">
                            <a:latin typeface="Cambria Math" panose="02040503050406030204" pitchFamily="18" charset="0"/>
                          </a:rPr>
                        </m:ctrlPr>
                      </m:accPr>
                      <m:e>
                        <m:r>
                          <a:rPr lang="en-US" sz="1600" i="1">
                            <a:latin typeface="Cambria Math" panose="02040503050406030204" pitchFamily="18" charset="0"/>
                          </a:rPr>
                          <m:t>𝑑</m:t>
                        </m:r>
                        <m:r>
                          <a:rPr lang="en-US" sz="1600" b="0" i="1" smtClean="0">
                            <a:latin typeface="Cambria Math" panose="02040503050406030204" pitchFamily="18" charset="0"/>
                          </a:rPr>
                          <m:t>3</m:t>
                        </m:r>
                      </m:e>
                    </m:acc>
                  </m:oMath>
                </a14:m>
                <a:r>
                  <a:rPr lang="en-US" sz="1600">
                    <a:latin typeface="Times New Roman" panose="02020603050405020304" pitchFamily="18" charset="0"/>
                    <a:cs typeface="Times New Roman" panose="02020603050405020304" pitchFamily="18" charset="0"/>
                  </a:rPr>
                  <a:t>= 0.1761*0.1761= 0.031</a:t>
                </a:r>
              </a:p>
            </p:txBody>
          </p:sp>
        </mc:Choice>
        <mc:Fallback xmlns="">
          <p:sp>
            <p:nvSpPr>
              <p:cNvPr id="21" name="TextBox 20">
                <a:extLst>
                  <a:ext uri="{FF2B5EF4-FFF2-40B4-BE49-F238E27FC236}">
                    <a16:creationId xmlns:a16="http://schemas.microsoft.com/office/drawing/2014/main" id="{64196215-4F9B-B504-11BC-81FDA1AD084D}"/>
                  </a:ext>
                </a:extLst>
              </p:cNvPr>
              <p:cNvSpPr txBox="1">
                <a:spLocks noRot="1" noChangeAspect="1" noMove="1" noResize="1" noEditPoints="1" noAdjustHandles="1" noChangeArrowheads="1" noChangeShapeType="1" noTextEdit="1"/>
              </p:cNvSpPr>
              <p:nvPr/>
            </p:nvSpPr>
            <p:spPr>
              <a:xfrm>
                <a:off x="4479131" y="1918815"/>
                <a:ext cx="4529151" cy="1305870"/>
              </a:xfrm>
              <a:prstGeom prst="rect">
                <a:avLst/>
              </a:prstGeom>
              <a:blipFill>
                <a:blip r:embed="rId5"/>
                <a:stretch>
                  <a:fillRect b="-5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3843033-B516-B93C-1AA2-B0B575055033}"/>
                  </a:ext>
                </a:extLst>
              </p:cNvPr>
              <p:cNvSpPr txBox="1"/>
              <p:nvPr/>
            </p:nvSpPr>
            <p:spPr>
              <a:xfrm>
                <a:off x="-450419" y="3587052"/>
                <a:ext cx="4743450" cy="17387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cos</m:t>
                          </m:r>
                        </m:fName>
                        <m:e>
                          <m:d>
                            <m:dPr>
                              <m:ctrlPr>
                                <a:rPr lang="en-US" sz="1600" b="0" i="1" smtClean="0">
                                  <a:latin typeface="Cambria Math" panose="02040503050406030204" pitchFamily="18" charset="0"/>
                                </a:rPr>
                              </m:ctrlPr>
                            </m:dPr>
                            <m:e>
                              <m:acc>
                                <m:accPr>
                                  <m:chr m:val="⃗"/>
                                  <m:ctrlPr>
                                    <a:rPr lang="en-US" sz="1600" i="1">
                                      <a:latin typeface="Cambria Math" panose="02040503050406030204" pitchFamily="18" charset="0"/>
                                    </a:rPr>
                                  </m:ctrlPr>
                                </m:accPr>
                                <m:e>
                                  <m:r>
                                    <a:rPr lang="en-US" sz="1600" i="1">
                                      <a:latin typeface="Cambria Math" panose="02040503050406030204" pitchFamily="18" charset="0"/>
                                    </a:rPr>
                                    <m:t>𝑞</m:t>
                                  </m:r>
                                </m:e>
                              </m:acc>
                              <m:r>
                                <m:rPr>
                                  <m:nor/>
                                </m:rPr>
                                <a:rPr lang="en-US" sz="1600" dirty="0">
                                  <a:latin typeface="Times New Roman" panose="02020603050405020304" pitchFamily="18" charset="0"/>
                                  <a:cs typeface="Times New Roman" panose="02020603050405020304" pitchFamily="18" charset="0"/>
                                </a:rPr>
                                <m:t> ∗ </m:t>
                              </m:r>
                              <m:acc>
                                <m:accPr>
                                  <m:chr m:val="⃗"/>
                                  <m:ctrlPr>
                                    <a:rPr lang="en-US" sz="1600" i="1">
                                      <a:latin typeface="Cambria Math" panose="02040503050406030204" pitchFamily="18" charset="0"/>
                                    </a:rPr>
                                  </m:ctrlPr>
                                </m:accPr>
                                <m:e>
                                  <m:r>
                                    <a:rPr lang="en-US" sz="1600" i="1">
                                      <a:latin typeface="Cambria Math" panose="02040503050406030204" pitchFamily="18" charset="0"/>
                                    </a:rPr>
                                    <m:t>𝑑</m:t>
                                  </m:r>
                                  <m:r>
                                    <a:rPr lang="en-US" sz="1600" i="1">
                                      <a:latin typeface="Cambria Math" panose="02040503050406030204" pitchFamily="18" charset="0"/>
                                    </a:rPr>
                                    <m:t>1</m:t>
                                  </m:r>
                                </m:e>
                              </m:acc>
                            </m:e>
                          </m:d>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0.093</m:t>
                          </m:r>
                        </m:num>
                        <m:den>
                          <m:r>
                            <a:rPr lang="en-US" sz="1600" b="0" i="1" smtClean="0">
                              <a:latin typeface="Cambria Math" panose="02040503050406030204" pitchFamily="18" charset="0"/>
                            </a:rPr>
                            <m:t>0.5381+0.3937</m:t>
                          </m:r>
                        </m:den>
                      </m:f>
                      <m:r>
                        <a:rPr lang="en-US" sz="1600" b="0" i="1" smtClean="0">
                          <a:latin typeface="Cambria Math" panose="02040503050406030204" pitchFamily="18" charset="0"/>
                        </a:rPr>
                        <m:t>=0.099</m:t>
                      </m:r>
                    </m:oMath>
                  </m:oMathPara>
                </a14:m>
                <a:endParaRPr lang="en-US" sz="1600" b="0"/>
              </a:p>
              <a:p>
                <a:pP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cos</m:t>
                          </m:r>
                        </m:fName>
                        <m:e>
                          <m:d>
                            <m:dPr>
                              <m:ctrlPr>
                                <a:rPr lang="en-US" sz="1600" b="0" i="1" smtClean="0">
                                  <a:latin typeface="Cambria Math" panose="02040503050406030204" pitchFamily="18" charset="0"/>
                                </a:rPr>
                              </m:ctrlPr>
                            </m:dPr>
                            <m:e>
                              <m:acc>
                                <m:accPr>
                                  <m:chr m:val="⃗"/>
                                  <m:ctrlPr>
                                    <a:rPr lang="en-US" sz="1600" i="1">
                                      <a:latin typeface="Cambria Math" panose="02040503050406030204" pitchFamily="18" charset="0"/>
                                    </a:rPr>
                                  </m:ctrlPr>
                                </m:accPr>
                                <m:e>
                                  <m:r>
                                    <a:rPr lang="en-US" sz="1600" i="1">
                                      <a:latin typeface="Cambria Math" panose="02040503050406030204" pitchFamily="18" charset="0"/>
                                    </a:rPr>
                                    <m:t>𝑞</m:t>
                                  </m:r>
                                </m:e>
                              </m:acc>
                              <m:r>
                                <m:rPr>
                                  <m:nor/>
                                </m:rPr>
                                <a:rPr lang="en-US" sz="1600" dirty="0">
                                  <a:latin typeface="Times New Roman" panose="02020603050405020304" pitchFamily="18" charset="0"/>
                                  <a:cs typeface="Times New Roman" panose="02020603050405020304" pitchFamily="18" charset="0"/>
                                </a:rPr>
                                <m:t> ∗ </m:t>
                              </m:r>
                              <m:r>
                                <a:rPr lang="en-US" sz="1600" b="0" i="1" dirty="0" smtClean="0">
                                  <a:latin typeface="Cambria Math" panose="02040503050406030204" pitchFamily="18" charset="0"/>
                                  <a:cs typeface="Times New Roman" panose="02020603050405020304" pitchFamily="18" charset="0"/>
                                </a:rPr>
                                <m:t>𝑑</m:t>
                              </m:r>
                              <m:r>
                                <a:rPr lang="en-US" sz="1600" b="0" i="1" dirty="0" smtClean="0">
                                  <a:latin typeface="Cambria Math" panose="02040503050406030204" pitchFamily="18" charset="0"/>
                                  <a:cs typeface="Times New Roman" panose="02020603050405020304" pitchFamily="18" charset="0"/>
                                </a:rPr>
                                <m:t>2</m:t>
                              </m:r>
                            </m:e>
                          </m:d>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0.062</m:t>
                          </m:r>
                        </m:num>
                        <m:den>
                          <m:r>
                            <a:rPr lang="en-US" sz="1600" b="0" i="1" smtClean="0">
                              <a:latin typeface="Cambria Math" panose="02040503050406030204" pitchFamily="18" charset="0"/>
                            </a:rPr>
                            <m:t>0.5085+0.3937</m:t>
                          </m:r>
                        </m:den>
                      </m:f>
                      <m:r>
                        <a:rPr lang="en-US" sz="1600" b="0" i="1" smtClean="0">
                          <a:latin typeface="Cambria Math" panose="02040503050406030204" pitchFamily="18" charset="0"/>
                        </a:rPr>
                        <m:t>=0.068</m:t>
                      </m:r>
                    </m:oMath>
                  </m:oMathPara>
                </a14:m>
                <a:endParaRPr lang="en-US" sz="1600" b="0"/>
              </a:p>
              <a:p>
                <a:pP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cos</m:t>
                          </m:r>
                        </m:fName>
                        <m:e>
                          <m:d>
                            <m:dPr>
                              <m:ctrlPr>
                                <a:rPr lang="en-US" sz="1600" b="0" i="1" smtClean="0">
                                  <a:latin typeface="Cambria Math" panose="02040503050406030204" pitchFamily="18" charset="0"/>
                                </a:rPr>
                              </m:ctrlPr>
                            </m:dPr>
                            <m:e>
                              <m:acc>
                                <m:accPr>
                                  <m:chr m:val="⃗"/>
                                  <m:ctrlPr>
                                    <a:rPr lang="en-US" sz="1600" i="1">
                                      <a:latin typeface="Cambria Math" panose="02040503050406030204" pitchFamily="18" charset="0"/>
                                    </a:rPr>
                                  </m:ctrlPr>
                                </m:accPr>
                                <m:e>
                                  <m:r>
                                    <a:rPr lang="en-US" sz="1600" i="1">
                                      <a:latin typeface="Cambria Math" panose="02040503050406030204" pitchFamily="18" charset="0"/>
                                    </a:rPr>
                                    <m:t>𝑞</m:t>
                                  </m:r>
                                </m:e>
                              </m:acc>
                              <m:r>
                                <m:rPr>
                                  <m:nor/>
                                </m:rPr>
                                <a:rPr lang="en-US" sz="1600" dirty="0">
                                  <a:latin typeface="Times New Roman" panose="02020603050405020304" pitchFamily="18" charset="0"/>
                                  <a:cs typeface="Times New Roman" panose="02020603050405020304" pitchFamily="18" charset="0"/>
                                </a:rPr>
                                <m:t> ∗ </m:t>
                              </m:r>
                              <m:acc>
                                <m:accPr>
                                  <m:chr m:val="⃗"/>
                                  <m:ctrlPr>
                                    <a:rPr lang="en-US" sz="1600" i="1">
                                      <a:latin typeface="Cambria Math" panose="02040503050406030204" pitchFamily="18" charset="0"/>
                                    </a:rPr>
                                  </m:ctrlPr>
                                </m:accPr>
                                <m:e>
                                  <m:r>
                                    <a:rPr lang="en-US" sz="1600" i="1">
                                      <a:latin typeface="Cambria Math" panose="02040503050406030204" pitchFamily="18" charset="0"/>
                                    </a:rPr>
                                    <m:t>𝑑</m:t>
                                  </m:r>
                                  <m:r>
                                    <a:rPr lang="en-US" sz="1600" b="0" i="1" smtClean="0">
                                      <a:latin typeface="Cambria Math" panose="02040503050406030204" pitchFamily="18" charset="0"/>
                                    </a:rPr>
                                    <m:t>3</m:t>
                                  </m:r>
                                </m:e>
                              </m:acc>
                            </m:e>
                          </m:d>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0.031</m:t>
                          </m:r>
                        </m:num>
                        <m:den>
                          <m:r>
                            <a:rPr lang="en-US" sz="1600" b="0" i="1" smtClean="0">
                              <a:latin typeface="Cambria Math" panose="02040503050406030204" pitchFamily="18" charset="0"/>
                            </a:rPr>
                            <m:t>0.5085+0.3937</m:t>
                          </m:r>
                        </m:den>
                      </m:f>
                      <m:r>
                        <a:rPr lang="en-US" sz="1600" b="0" i="1" smtClean="0">
                          <a:latin typeface="Cambria Math" panose="02040503050406030204" pitchFamily="18" charset="0"/>
                        </a:rPr>
                        <m:t>=0.034</m:t>
                      </m:r>
                    </m:oMath>
                  </m:oMathPara>
                </a14:m>
                <a:endParaRPr lang="en-US" sz="1600" b="0"/>
              </a:p>
              <a:p>
                <a:endParaRPr lang="en-US" sz="1600"/>
              </a:p>
            </p:txBody>
          </p:sp>
        </mc:Choice>
        <mc:Fallback xmlns="">
          <p:sp>
            <p:nvSpPr>
              <p:cNvPr id="23" name="TextBox 22">
                <a:extLst>
                  <a:ext uri="{FF2B5EF4-FFF2-40B4-BE49-F238E27FC236}">
                    <a16:creationId xmlns:a16="http://schemas.microsoft.com/office/drawing/2014/main" id="{93843033-B516-B93C-1AA2-B0B575055033}"/>
                  </a:ext>
                </a:extLst>
              </p:cNvPr>
              <p:cNvSpPr txBox="1">
                <a:spLocks noRot="1" noChangeAspect="1" noMove="1" noResize="1" noEditPoints="1" noAdjustHandles="1" noChangeArrowheads="1" noChangeShapeType="1" noTextEdit="1"/>
              </p:cNvSpPr>
              <p:nvPr/>
            </p:nvSpPr>
            <p:spPr>
              <a:xfrm>
                <a:off x="-450419" y="3587052"/>
                <a:ext cx="4743450" cy="1738746"/>
              </a:xfrm>
              <a:prstGeom prst="rect">
                <a:avLst/>
              </a:prstGeom>
              <a:blipFill>
                <a:blip r:embed="rId6"/>
                <a:stretch>
                  <a:fillRect/>
                </a:stretch>
              </a:blipFill>
            </p:spPr>
            <p:txBody>
              <a:bodyPr/>
              <a:lstStyle/>
              <a:p>
                <a:r>
                  <a:rPr lang="en-US">
                    <a:noFill/>
                  </a:rPr>
                  <a:t> </a:t>
                </a:r>
              </a:p>
            </p:txBody>
          </p:sp>
        </mc:Fallback>
      </mc:AlternateContent>
      <p:sp>
        <p:nvSpPr>
          <p:cNvPr id="25" name="Arrow: Up 24">
            <a:extLst>
              <a:ext uri="{FF2B5EF4-FFF2-40B4-BE49-F238E27FC236}">
                <a16:creationId xmlns:a16="http://schemas.microsoft.com/office/drawing/2014/main" id="{630A460B-1EC6-EF8E-12CD-C6C92618132D}"/>
              </a:ext>
            </a:extLst>
          </p:cNvPr>
          <p:cNvSpPr/>
          <p:nvPr/>
        </p:nvSpPr>
        <p:spPr>
          <a:xfrm>
            <a:off x="5940193" y="3737108"/>
            <a:ext cx="420917" cy="972778"/>
          </a:xfrm>
          <a:prstGeom prst="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E3964E3-9366-E67D-75F9-234480E60A1A}"/>
                  </a:ext>
                </a:extLst>
              </p:cNvPr>
              <p:cNvSpPr txBox="1"/>
              <p:nvPr/>
            </p:nvSpPr>
            <p:spPr>
              <a:xfrm>
                <a:off x="4792493" y="103825"/>
                <a:ext cx="3416640" cy="1675202"/>
              </a:xfrm>
              <a:prstGeom prst="rect">
                <a:avLst/>
              </a:prstGeom>
              <a:noFill/>
            </p:spPr>
            <p:txBody>
              <a:bodyPr wrap="square">
                <a:spAutoFit/>
              </a:bodyPr>
              <a:lstStyle/>
              <a:p>
                <a:pPr>
                  <a:lnSpc>
                    <a:spcPct val="150000"/>
                  </a:lnSpc>
                </a:pPr>
                <a14:m>
                  <m:oMath xmlns:m="http://schemas.openxmlformats.org/officeDocument/2006/math">
                    <m:acc>
                      <m:accPr>
                        <m:chr m:val="⃗"/>
                        <m:ctrlPr>
                          <a:rPr lang="en-US" sz="1600" b="0" i="1" smtClean="0">
                            <a:latin typeface="Cambria Math" panose="02040503050406030204" pitchFamily="18" charset="0"/>
                            <a:cs typeface="Times New Roman" panose="02020603050405020304" pitchFamily="18" charset="0"/>
                          </a:rPr>
                        </m:ctrlPr>
                      </m:accPr>
                      <m:e>
                        <m:r>
                          <a:rPr lang="en-US" sz="1600" b="0" i="1" smtClean="0">
                            <a:latin typeface="Cambria Math" panose="02040503050406030204" pitchFamily="18" charset="0"/>
                            <a:cs typeface="Times New Roman" panose="02020603050405020304" pitchFamily="18" charset="0"/>
                          </a:rPr>
                          <m:t>𝑞</m:t>
                        </m:r>
                      </m:e>
                    </m:acc>
                  </m:oMath>
                </a14:m>
                <a:r>
                  <a:rPr lang="en-US" sz="1600">
                    <a:latin typeface="Times New Roman" panose="02020603050405020304" pitchFamily="18" charset="0"/>
                    <a:cs typeface="Times New Roman" panose="02020603050405020304" pitchFamily="18" charset="0"/>
                  </a:rPr>
                  <a:t> = (0, 0.3522, 0, 0, 0.1761)</a:t>
                </a:r>
              </a:p>
              <a:p>
                <a:pPr>
                  <a:lnSpc>
                    <a:spcPct val="150000"/>
                  </a:lnSpc>
                </a:pPr>
                <a14:m>
                  <m:oMath xmlns:m="http://schemas.openxmlformats.org/officeDocument/2006/math">
                    <m:acc>
                      <m:accPr>
                        <m:chr m:val="⃗"/>
                        <m:ctrlPr>
                          <a:rPr lang="en-US" sz="1600" b="0" i="1" smtClean="0">
                            <a:latin typeface="Cambria Math" panose="02040503050406030204" pitchFamily="18" charset="0"/>
                            <a:cs typeface="Times New Roman" panose="02020603050405020304" pitchFamily="18" charset="0"/>
                          </a:rPr>
                        </m:ctrlPr>
                      </m:accPr>
                      <m:e>
                        <m:r>
                          <a:rPr lang="en-US" sz="1600" b="0" i="1" smtClean="0">
                            <a:latin typeface="Cambria Math" panose="02040503050406030204" pitchFamily="18" charset="0"/>
                            <a:cs typeface="Times New Roman" panose="02020603050405020304" pitchFamily="18" charset="0"/>
                          </a:rPr>
                          <m:t>𝑑</m:t>
                        </m:r>
                        <m:r>
                          <a:rPr lang="en-US" sz="1600" b="0" i="1" smtClean="0">
                            <a:latin typeface="Cambria Math" panose="02040503050406030204" pitchFamily="18" charset="0"/>
                            <a:cs typeface="Times New Roman" panose="02020603050405020304" pitchFamily="18" charset="0"/>
                          </a:rPr>
                          <m:t>1</m:t>
                        </m:r>
                      </m:e>
                    </m:acc>
                  </m:oMath>
                </a14:m>
                <a:r>
                  <a:rPr lang="en-US" sz="1600">
                    <a:latin typeface="Times New Roman" panose="02020603050405020304" pitchFamily="18" charset="0"/>
                    <a:cs typeface="Times New Roman" panose="02020603050405020304" pitchFamily="18" charset="0"/>
                  </a:rPr>
                  <a:t> = (0, 0. 1761, 0.4771, 0, 0. 1761) </a:t>
                </a:r>
              </a:p>
              <a:p>
                <a:pPr>
                  <a:lnSpc>
                    <a:spcPct val="150000"/>
                  </a:lnSpc>
                </a:pPr>
                <a14:m>
                  <m:oMath xmlns:m="http://schemas.openxmlformats.org/officeDocument/2006/math">
                    <m:acc>
                      <m:accPr>
                        <m:chr m:val="⃗"/>
                        <m:ctrlPr>
                          <a:rPr lang="en-US" sz="1600" b="0" i="1" smtClean="0">
                            <a:latin typeface="Cambria Math" panose="02040503050406030204" pitchFamily="18" charset="0"/>
                            <a:cs typeface="Times New Roman" panose="02020603050405020304" pitchFamily="18" charset="0"/>
                          </a:rPr>
                        </m:ctrlPr>
                      </m:accPr>
                      <m:e>
                        <m:r>
                          <a:rPr lang="en-US" sz="1600" b="0" i="1" smtClean="0">
                            <a:latin typeface="Cambria Math" panose="02040503050406030204" pitchFamily="18" charset="0"/>
                            <a:cs typeface="Times New Roman" panose="02020603050405020304" pitchFamily="18" charset="0"/>
                          </a:rPr>
                          <m:t>𝑑</m:t>
                        </m:r>
                        <m:r>
                          <a:rPr lang="en-US" sz="1600" b="0" i="1" smtClean="0">
                            <a:latin typeface="Cambria Math" panose="02040503050406030204" pitchFamily="18" charset="0"/>
                            <a:cs typeface="Times New Roman" panose="02020603050405020304" pitchFamily="18" charset="0"/>
                          </a:rPr>
                          <m:t>2</m:t>
                        </m:r>
                      </m:e>
                    </m:acc>
                  </m:oMath>
                </a14:m>
                <a:r>
                  <a:rPr lang="en-US" sz="1600">
                    <a:latin typeface="Times New Roman" panose="02020603050405020304" pitchFamily="18" charset="0"/>
                    <a:cs typeface="Times New Roman" panose="02020603050405020304" pitchFamily="18" charset="0"/>
                  </a:rPr>
                  <a:t> = (0. 4771, 0. 1761, 0, 0, 0) </a:t>
                </a:r>
              </a:p>
              <a:p>
                <a:pPr>
                  <a:lnSpc>
                    <a:spcPct val="150000"/>
                  </a:lnSpc>
                </a:pPr>
                <a14:m>
                  <m:oMath xmlns:m="http://schemas.openxmlformats.org/officeDocument/2006/math">
                    <m:acc>
                      <m:accPr>
                        <m:chr m:val="⃗"/>
                        <m:ctrlPr>
                          <a:rPr lang="en-US" sz="1600" b="0" i="1" smtClean="0">
                            <a:latin typeface="Cambria Math" panose="02040503050406030204" pitchFamily="18" charset="0"/>
                            <a:cs typeface="Times New Roman" panose="02020603050405020304" pitchFamily="18" charset="0"/>
                          </a:rPr>
                        </m:ctrlPr>
                      </m:accPr>
                      <m:e>
                        <m:r>
                          <a:rPr lang="en-US" sz="1600" b="0" i="1" smtClean="0">
                            <a:latin typeface="Cambria Math" panose="02040503050406030204" pitchFamily="18" charset="0"/>
                            <a:cs typeface="Times New Roman" panose="02020603050405020304" pitchFamily="18" charset="0"/>
                          </a:rPr>
                          <m:t>𝑑</m:t>
                        </m:r>
                        <m:r>
                          <a:rPr lang="en-US" sz="1600" b="0" i="1" smtClean="0">
                            <a:latin typeface="Cambria Math" panose="02040503050406030204" pitchFamily="18" charset="0"/>
                            <a:cs typeface="Times New Roman" panose="02020603050405020304" pitchFamily="18" charset="0"/>
                          </a:rPr>
                          <m:t>3</m:t>
                        </m:r>
                      </m:e>
                    </m:acc>
                  </m:oMath>
                </a14:m>
                <a:r>
                  <a:rPr lang="en-US" sz="1600">
                    <a:latin typeface="Times New Roman" panose="02020603050405020304" pitchFamily="18" charset="0"/>
                    <a:cs typeface="Times New Roman" panose="02020603050405020304" pitchFamily="18" charset="0"/>
                  </a:rPr>
                  <a:t> = (0, 0, 0, 0. 4771, 0. 1761)</a:t>
                </a:r>
              </a:p>
            </p:txBody>
          </p:sp>
        </mc:Choice>
        <mc:Fallback xmlns="">
          <p:sp>
            <p:nvSpPr>
              <p:cNvPr id="28" name="TextBox 27">
                <a:extLst>
                  <a:ext uri="{FF2B5EF4-FFF2-40B4-BE49-F238E27FC236}">
                    <a16:creationId xmlns:a16="http://schemas.microsoft.com/office/drawing/2014/main" id="{CE3964E3-9366-E67D-75F9-234480E60A1A}"/>
                  </a:ext>
                </a:extLst>
              </p:cNvPr>
              <p:cNvSpPr txBox="1">
                <a:spLocks noRot="1" noChangeAspect="1" noMove="1" noResize="1" noEditPoints="1" noAdjustHandles="1" noChangeArrowheads="1" noChangeShapeType="1" noTextEdit="1"/>
              </p:cNvSpPr>
              <p:nvPr/>
            </p:nvSpPr>
            <p:spPr>
              <a:xfrm>
                <a:off x="4792493" y="103825"/>
                <a:ext cx="3416640" cy="1675202"/>
              </a:xfrm>
              <a:prstGeom prst="rect">
                <a:avLst/>
              </a:prstGeom>
              <a:blipFill>
                <a:blip r:embed="rId7"/>
                <a:stretch>
                  <a:fillRect b="-363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7457EE71-197A-1607-C7C2-FA8954FE9D67}"/>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172708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randombar(horizont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randombar(horizont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ppt_x"/>
                                          </p:val>
                                        </p:tav>
                                        <p:tav tm="100000">
                                          <p:val>
                                            <p:strVal val="#ppt_x"/>
                                          </p:val>
                                        </p:tav>
                                      </p:tavLst>
                                    </p:anim>
                                    <p:anim calcmode="lin" valueType="num">
                                      <p:cBhvr additive="base">
                                        <p:cTn id="3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0" grpId="0"/>
      <p:bldP spid="21" grpId="0"/>
      <p:bldP spid="23" grpId="0"/>
      <p:bldP spid="25" grpId="0" animBg="1"/>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Nội dung</a:t>
            </a:r>
            <a:endParaRPr/>
          </a:p>
        </p:txBody>
      </p:sp>
      <p:sp>
        <p:nvSpPr>
          <p:cNvPr id="124" name="Google Shape;124;p26"/>
          <p:cNvSpPr txBox="1">
            <a:spLocks noGrp="1"/>
          </p:cNvSpPr>
          <p:nvPr>
            <p:ph type="title" idx="2"/>
          </p:nvPr>
        </p:nvSpPr>
        <p:spPr>
          <a:xfrm>
            <a:off x="720000" y="1412000"/>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125" name="Google Shape;125;p26"/>
          <p:cNvSpPr txBox="1">
            <a:spLocks noGrp="1"/>
          </p:cNvSpPr>
          <p:nvPr>
            <p:ph type="subTitle" idx="1"/>
          </p:nvPr>
        </p:nvSpPr>
        <p:spPr>
          <a:xfrm>
            <a:off x="1283375" y="1412000"/>
            <a:ext cx="32445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Xác định term</a:t>
            </a:r>
            <a:endParaRPr/>
          </a:p>
        </p:txBody>
      </p:sp>
      <p:sp>
        <p:nvSpPr>
          <p:cNvPr id="126" name="Google Shape;126;p26"/>
          <p:cNvSpPr txBox="1">
            <a:spLocks noGrp="1"/>
          </p:cNvSpPr>
          <p:nvPr>
            <p:ph type="title" idx="3"/>
          </p:nvPr>
        </p:nvSpPr>
        <p:spPr>
          <a:xfrm>
            <a:off x="720000" y="2122183"/>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
        <p:nvSpPr>
          <p:cNvPr id="127" name="Google Shape;127;p26"/>
          <p:cNvSpPr txBox="1">
            <a:spLocks noGrp="1"/>
          </p:cNvSpPr>
          <p:nvPr>
            <p:ph type="subTitle" idx="4"/>
          </p:nvPr>
        </p:nvSpPr>
        <p:spPr>
          <a:xfrm>
            <a:off x="1283375" y="2122183"/>
            <a:ext cx="32445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Vector space model</a:t>
            </a:r>
            <a:endParaRPr/>
          </a:p>
        </p:txBody>
      </p:sp>
      <p:sp>
        <p:nvSpPr>
          <p:cNvPr id="128" name="Google Shape;128;p26"/>
          <p:cNvSpPr txBox="1">
            <a:spLocks noGrp="1"/>
          </p:cNvSpPr>
          <p:nvPr>
            <p:ph type="title" idx="5"/>
          </p:nvPr>
        </p:nvSpPr>
        <p:spPr>
          <a:xfrm>
            <a:off x="720000" y="2832366"/>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
        <p:nvSpPr>
          <p:cNvPr id="129" name="Google Shape;129;p26"/>
          <p:cNvSpPr txBox="1">
            <a:spLocks noGrp="1"/>
          </p:cNvSpPr>
          <p:nvPr>
            <p:ph type="subTitle" idx="6"/>
          </p:nvPr>
        </p:nvSpPr>
        <p:spPr>
          <a:xfrm>
            <a:off x="1283500" y="2832366"/>
            <a:ext cx="32445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Language model</a:t>
            </a:r>
            <a:endParaRPr/>
          </a:p>
          <a:p>
            <a:pPr marL="0" lvl="0" indent="0" algn="l" rtl="0">
              <a:spcBef>
                <a:spcPts val="0"/>
              </a:spcBef>
              <a:spcAft>
                <a:spcPts val="0"/>
              </a:spcAft>
              <a:buNone/>
            </a:pPr>
            <a:endParaRPr/>
          </a:p>
        </p:txBody>
      </p:sp>
      <p:sp>
        <p:nvSpPr>
          <p:cNvPr id="130" name="Google Shape;130;p26"/>
          <p:cNvSpPr txBox="1">
            <a:spLocks noGrp="1"/>
          </p:cNvSpPr>
          <p:nvPr>
            <p:ph type="title" idx="7"/>
          </p:nvPr>
        </p:nvSpPr>
        <p:spPr>
          <a:xfrm>
            <a:off x="720000" y="3542549"/>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sp>
        <p:nvSpPr>
          <p:cNvPr id="131" name="Google Shape;131;p26"/>
          <p:cNvSpPr txBox="1">
            <a:spLocks noGrp="1"/>
          </p:cNvSpPr>
          <p:nvPr>
            <p:ph type="subTitle" idx="8"/>
          </p:nvPr>
        </p:nvSpPr>
        <p:spPr>
          <a:xfrm>
            <a:off x="1283499" y="3542549"/>
            <a:ext cx="3915821"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Đánh giá mô hình truy xuất</a:t>
            </a:r>
            <a:endParaRPr/>
          </a:p>
        </p:txBody>
      </p:sp>
      <p:pic>
        <p:nvPicPr>
          <p:cNvPr id="140" name="Google Shape;140;p26"/>
          <p:cNvPicPr preferRelativeResize="0"/>
          <p:nvPr/>
        </p:nvPicPr>
        <p:blipFill>
          <a:blip r:embed="rId3">
            <a:alphaModFix/>
          </a:blip>
          <a:stretch>
            <a:fillRect/>
          </a:stretch>
        </p:blipFill>
        <p:spPr>
          <a:xfrm>
            <a:off x="7061286" y="-674102"/>
            <a:ext cx="3131827" cy="2087375"/>
          </a:xfrm>
          <a:prstGeom prst="rect">
            <a:avLst/>
          </a:prstGeom>
          <a:noFill/>
          <a:ln>
            <a:noFill/>
          </a:ln>
        </p:spPr>
      </p:pic>
      <p:sp>
        <p:nvSpPr>
          <p:cNvPr id="3" name="TextBox 2">
            <a:extLst>
              <a:ext uri="{FF2B5EF4-FFF2-40B4-BE49-F238E27FC236}">
                <a16:creationId xmlns:a16="http://schemas.microsoft.com/office/drawing/2014/main" id="{450148F9-5E4F-569C-6EA8-78635F53E2AB}"/>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82502" y="0"/>
            <a:ext cx="482638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Ưu</a:t>
            </a:r>
            <a:r>
              <a:rPr lang="en-US"/>
              <a:t> </a:t>
            </a:r>
            <a:r>
              <a:rPr lang="en-US" err="1"/>
              <a:t>điểm</a:t>
            </a:r>
            <a:r>
              <a:rPr lang="en-US"/>
              <a:t> </a:t>
            </a:r>
            <a:r>
              <a:rPr lang="en-US">
                <a:latin typeface="+mj-lt"/>
              </a:rPr>
              <a:t>-</a:t>
            </a:r>
            <a:r>
              <a:rPr lang="en-US"/>
              <a:t> </a:t>
            </a:r>
            <a:r>
              <a:rPr lang="en-US" err="1"/>
              <a:t>Nhược</a:t>
            </a:r>
            <a:r>
              <a:rPr lang="en-US"/>
              <a:t> </a:t>
            </a:r>
            <a:r>
              <a:rPr lang="en-US" err="1"/>
              <a:t>điểm</a:t>
            </a:r>
            <a:endParaRPr>
              <a:solidFill>
                <a:schemeClr val="dk1"/>
              </a:solidFill>
            </a:endParaRPr>
          </a:p>
        </p:txBody>
      </p:sp>
      <p:grpSp>
        <p:nvGrpSpPr>
          <p:cNvPr id="3" name="Google Shape;1508;p36">
            <a:extLst>
              <a:ext uri="{FF2B5EF4-FFF2-40B4-BE49-F238E27FC236}">
                <a16:creationId xmlns:a16="http://schemas.microsoft.com/office/drawing/2014/main" id="{03C75302-A737-F9A2-7A48-508D539322CB}"/>
              </a:ext>
            </a:extLst>
          </p:cNvPr>
          <p:cNvGrpSpPr/>
          <p:nvPr/>
        </p:nvGrpSpPr>
        <p:grpSpPr>
          <a:xfrm>
            <a:off x="457193" y="1768468"/>
            <a:ext cx="8229613" cy="2596800"/>
            <a:chOff x="457188" y="2050350"/>
            <a:chExt cx="8229613" cy="2596800"/>
          </a:xfrm>
        </p:grpSpPr>
        <p:sp>
          <p:nvSpPr>
            <p:cNvPr id="4" name="Google Shape;1509;p36">
              <a:extLst>
                <a:ext uri="{FF2B5EF4-FFF2-40B4-BE49-F238E27FC236}">
                  <a16:creationId xmlns:a16="http://schemas.microsoft.com/office/drawing/2014/main" id="{B0140C3E-2BC5-0B0E-45A7-181A121D3B00}"/>
                </a:ext>
              </a:extLst>
            </p:cNvPr>
            <p:cNvSpPr/>
            <p:nvPr/>
          </p:nvSpPr>
          <p:spPr>
            <a:xfrm flipH="1">
              <a:off x="5073288" y="2050350"/>
              <a:ext cx="3613500" cy="5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 name="Google Shape;1510;p36">
              <a:extLst>
                <a:ext uri="{FF2B5EF4-FFF2-40B4-BE49-F238E27FC236}">
                  <a16:creationId xmlns:a16="http://schemas.microsoft.com/office/drawing/2014/main" id="{0FA01B7A-61BF-D47F-B5AF-78369AF5808F}"/>
                </a:ext>
              </a:extLst>
            </p:cNvPr>
            <p:cNvSpPr/>
            <p:nvPr/>
          </p:nvSpPr>
          <p:spPr>
            <a:xfrm flipH="1">
              <a:off x="8627701" y="2050350"/>
              <a:ext cx="59100" cy="521400"/>
            </a:xfrm>
            <a:prstGeom prst="rect">
              <a:avLst/>
            </a:prstGeom>
            <a:solidFill>
              <a:schemeClr val="bg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 name="Google Shape;1511;p36">
              <a:extLst>
                <a:ext uri="{FF2B5EF4-FFF2-40B4-BE49-F238E27FC236}">
                  <a16:creationId xmlns:a16="http://schemas.microsoft.com/office/drawing/2014/main" id="{D502B73E-DDB3-B3CC-C6B3-5E7B3EF0CDBD}"/>
                </a:ext>
              </a:extLst>
            </p:cNvPr>
            <p:cNvSpPr/>
            <p:nvPr/>
          </p:nvSpPr>
          <p:spPr>
            <a:xfrm flipH="1">
              <a:off x="5073288" y="2742150"/>
              <a:ext cx="3613500" cy="5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 name="Google Shape;1512;p36">
              <a:extLst>
                <a:ext uri="{FF2B5EF4-FFF2-40B4-BE49-F238E27FC236}">
                  <a16:creationId xmlns:a16="http://schemas.microsoft.com/office/drawing/2014/main" id="{1AFE6A56-DAE8-B248-EF7B-D867FC3A41BB}"/>
                </a:ext>
              </a:extLst>
            </p:cNvPr>
            <p:cNvSpPr/>
            <p:nvPr/>
          </p:nvSpPr>
          <p:spPr>
            <a:xfrm flipH="1">
              <a:off x="8627701" y="2742150"/>
              <a:ext cx="59100" cy="521400"/>
            </a:xfrm>
            <a:prstGeom prst="rect">
              <a:avLst/>
            </a:prstGeom>
            <a:solidFill>
              <a:schemeClr val="bg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 name="Google Shape;1513;p36">
              <a:extLst>
                <a:ext uri="{FF2B5EF4-FFF2-40B4-BE49-F238E27FC236}">
                  <a16:creationId xmlns:a16="http://schemas.microsoft.com/office/drawing/2014/main" id="{A27B976F-9940-1E51-5D58-77E29CBA2431}"/>
                </a:ext>
              </a:extLst>
            </p:cNvPr>
            <p:cNvSpPr/>
            <p:nvPr/>
          </p:nvSpPr>
          <p:spPr>
            <a:xfrm flipH="1">
              <a:off x="5073288" y="3433950"/>
              <a:ext cx="3613500" cy="5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 name="Google Shape;1514;p36">
              <a:extLst>
                <a:ext uri="{FF2B5EF4-FFF2-40B4-BE49-F238E27FC236}">
                  <a16:creationId xmlns:a16="http://schemas.microsoft.com/office/drawing/2014/main" id="{8BD40C2D-1273-116F-3181-D86F5F7D86B4}"/>
                </a:ext>
              </a:extLst>
            </p:cNvPr>
            <p:cNvSpPr/>
            <p:nvPr/>
          </p:nvSpPr>
          <p:spPr>
            <a:xfrm flipH="1">
              <a:off x="8627701" y="3433950"/>
              <a:ext cx="59100" cy="521400"/>
            </a:xfrm>
            <a:prstGeom prst="rect">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 name="Google Shape;1515;p36">
              <a:extLst>
                <a:ext uri="{FF2B5EF4-FFF2-40B4-BE49-F238E27FC236}">
                  <a16:creationId xmlns:a16="http://schemas.microsoft.com/office/drawing/2014/main" id="{F7CE5AC2-6D71-4D1D-BFC2-441BB2CC567D}"/>
                </a:ext>
              </a:extLst>
            </p:cNvPr>
            <p:cNvSpPr/>
            <p:nvPr/>
          </p:nvSpPr>
          <p:spPr>
            <a:xfrm flipH="1">
              <a:off x="5073288" y="4125750"/>
              <a:ext cx="3613500" cy="5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 name="Google Shape;1516;p36">
              <a:extLst>
                <a:ext uri="{FF2B5EF4-FFF2-40B4-BE49-F238E27FC236}">
                  <a16:creationId xmlns:a16="http://schemas.microsoft.com/office/drawing/2014/main" id="{8DF1D6DF-20D8-5255-4E12-48FAF36C914A}"/>
                </a:ext>
              </a:extLst>
            </p:cNvPr>
            <p:cNvSpPr/>
            <p:nvPr/>
          </p:nvSpPr>
          <p:spPr>
            <a:xfrm flipH="1">
              <a:off x="8627701" y="4125750"/>
              <a:ext cx="59100" cy="521400"/>
            </a:xfrm>
            <a:prstGeom prst="rect">
              <a:avLst/>
            </a:pr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 name="Google Shape;1517;p36">
              <a:extLst>
                <a:ext uri="{FF2B5EF4-FFF2-40B4-BE49-F238E27FC236}">
                  <a16:creationId xmlns:a16="http://schemas.microsoft.com/office/drawing/2014/main" id="{973D135D-26C7-5809-9698-66B451F26362}"/>
                </a:ext>
              </a:extLst>
            </p:cNvPr>
            <p:cNvSpPr/>
            <p:nvPr/>
          </p:nvSpPr>
          <p:spPr>
            <a:xfrm>
              <a:off x="457188" y="2050350"/>
              <a:ext cx="3613500" cy="5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 name="Google Shape;1518;p36">
              <a:extLst>
                <a:ext uri="{FF2B5EF4-FFF2-40B4-BE49-F238E27FC236}">
                  <a16:creationId xmlns:a16="http://schemas.microsoft.com/office/drawing/2014/main" id="{00AE1BA9-C5A1-CB50-2C3D-0710912BCD7E}"/>
                </a:ext>
              </a:extLst>
            </p:cNvPr>
            <p:cNvSpPr/>
            <p:nvPr/>
          </p:nvSpPr>
          <p:spPr>
            <a:xfrm>
              <a:off x="457201" y="2050350"/>
              <a:ext cx="59100" cy="521400"/>
            </a:xfrm>
            <a:prstGeom prst="rect">
              <a:avLst/>
            </a:pr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 name="Google Shape;1519;p36">
              <a:extLst>
                <a:ext uri="{FF2B5EF4-FFF2-40B4-BE49-F238E27FC236}">
                  <a16:creationId xmlns:a16="http://schemas.microsoft.com/office/drawing/2014/main" id="{8D4B276E-EFA3-2C89-E53C-8BE2F299DE51}"/>
                </a:ext>
              </a:extLst>
            </p:cNvPr>
            <p:cNvSpPr/>
            <p:nvPr/>
          </p:nvSpPr>
          <p:spPr>
            <a:xfrm>
              <a:off x="457188" y="2742150"/>
              <a:ext cx="3613500" cy="5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 name="Google Shape;1520;p36">
              <a:extLst>
                <a:ext uri="{FF2B5EF4-FFF2-40B4-BE49-F238E27FC236}">
                  <a16:creationId xmlns:a16="http://schemas.microsoft.com/office/drawing/2014/main" id="{04F21E78-7E34-B8E9-A957-31FED889B180}"/>
                </a:ext>
              </a:extLst>
            </p:cNvPr>
            <p:cNvSpPr/>
            <p:nvPr/>
          </p:nvSpPr>
          <p:spPr>
            <a:xfrm>
              <a:off x="457201" y="2742150"/>
              <a:ext cx="59100" cy="521400"/>
            </a:xfrm>
            <a:prstGeom prst="rect">
              <a:avLst/>
            </a:pr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 name="Google Shape;1521;p36">
              <a:extLst>
                <a:ext uri="{FF2B5EF4-FFF2-40B4-BE49-F238E27FC236}">
                  <a16:creationId xmlns:a16="http://schemas.microsoft.com/office/drawing/2014/main" id="{67A5DCF0-E56E-482A-38E8-797DB86C90E5}"/>
                </a:ext>
              </a:extLst>
            </p:cNvPr>
            <p:cNvSpPr/>
            <p:nvPr/>
          </p:nvSpPr>
          <p:spPr>
            <a:xfrm>
              <a:off x="457188" y="3433950"/>
              <a:ext cx="3613500" cy="5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 name="Google Shape;1522;p36">
              <a:extLst>
                <a:ext uri="{FF2B5EF4-FFF2-40B4-BE49-F238E27FC236}">
                  <a16:creationId xmlns:a16="http://schemas.microsoft.com/office/drawing/2014/main" id="{6E0EB7C0-6A36-9AAC-E715-EA55782D6FF3}"/>
                </a:ext>
              </a:extLst>
            </p:cNvPr>
            <p:cNvSpPr/>
            <p:nvPr/>
          </p:nvSpPr>
          <p:spPr>
            <a:xfrm>
              <a:off x="457201" y="3433950"/>
              <a:ext cx="59100" cy="521400"/>
            </a:xfrm>
            <a:prstGeom prst="rect">
              <a:avLst/>
            </a:pr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 name="Google Shape;1523;p36">
              <a:extLst>
                <a:ext uri="{FF2B5EF4-FFF2-40B4-BE49-F238E27FC236}">
                  <a16:creationId xmlns:a16="http://schemas.microsoft.com/office/drawing/2014/main" id="{D2187F0E-99DB-615B-6BA5-1A9433F32C3C}"/>
                </a:ext>
              </a:extLst>
            </p:cNvPr>
            <p:cNvSpPr/>
            <p:nvPr/>
          </p:nvSpPr>
          <p:spPr>
            <a:xfrm>
              <a:off x="457188" y="4125750"/>
              <a:ext cx="3613500" cy="5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 name="Google Shape;1524;p36">
              <a:extLst>
                <a:ext uri="{FF2B5EF4-FFF2-40B4-BE49-F238E27FC236}">
                  <a16:creationId xmlns:a16="http://schemas.microsoft.com/office/drawing/2014/main" id="{2B5DB06B-3647-D267-4236-80BD58EBC7FA}"/>
                </a:ext>
              </a:extLst>
            </p:cNvPr>
            <p:cNvSpPr/>
            <p:nvPr/>
          </p:nvSpPr>
          <p:spPr>
            <a:xfrm>
              <a:off x="457201" y="4125750"/>
              <a:ext cx="59100" cy="521400"/>
            </a:xfrm>
            <a:prstGeom prst="rect">
              <a:avLst/>
            </a:prstGeom>
            <a:solidFill>
              <a:schemeClr val="tx1">
                <a:lumMod val="90000"/>
                <a:lumOff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 name="Google Shape;1527;p36">
              <a:extLst>
                <a:ext uri="{FF2B5EF4-FFF2-40B4-BE49-F238E27FC236}">
                  <a16:creationId xmlns:a16="http://schemas.microsoft.com/office/drawing/2014/main" id="{BFC0AE8D-D8CE-624B-4F69-F9F400BA0F66}"/>
                </a:ext>
              </a:extLst>
            </p:cNvPr>
            <p:cNvSpPr txBox="1"/>
            <p:nvPr/>
          </p:nvSpPr>
          <p:spPr>
            <a:xfrm flipH="1">
              <a:off x="5155288" y="2062447"/>
              <a:ext cx="3378014" cy="50280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1600" b="0" i="0">
                  <a:solidFill>
                    <a:schemeClr val="tx1"/>
                  </a:solidFill>
                  <a:effectLst/>
                  <a:latin typeface="Arial" panose="020B0604020202020204" pitchFamily="34" charset="0"/>
                  <a:cs typeface="Arial" panose="020B0604020202020204" pitchFamily="34" charset="0"/>
                </a:rPr>
                <a:t>Bị ảnh hưởng bởi từ vựng</a:t>
              </a:r>
              <a:endParaRPr sz="1200">
                <a:solidFill>
                  <a:schemeClr val="tx1"/>
                </a:solidFill>
                <a:latin typeface="Arial" panose="020B0604020202020204" pitchFamily="34" charset="0"/>
                <a:ea typeface="Roboto"/>
                <a:cs typeface="Arial" panose="020B0604020202020204" pitchFamily="34" charset="0"/>
                <a:sym typeface="Roboto"/>
              </a:endParaRPr>
            </a:p>
          </p:txBody>
        </p:sp>
        <p:sp>
          <p:nvSpPr>
            <p:cNvPr id="49" name="Google Shape;1530;p36">
              <a:extLst>
                <a:ext uri="{FF2B5EF4-FFF2-40B4-BE49-F238E27FC236}">
                  <a16:creationId xmlns:a16="http://schemas.microsoft.com/office/drawing/2014/main" id="{CC026C30-37BE-574F-A5FA-8E615CCDEEF7}"/>
                </a:ext>
              </a:extLst>
            </p:cNvPr>
            <p:cNvSpPr txBox="1"/>
            <p:nvPr/>
          </p:nvSpPr>
          <p:spPr>
            <a:xfrm flipH="1">
              <a:off x="4306195" y="2737458"/>
              <a:ext cx="4227107" cy="512102"/>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1600" b="0" i="0">
                  <a:solidFill>
                    <a:schemeClr val="tx1"/>
                  </a:solidFill>
                  <a:effectLst/>
                  <a:latin typeface="Arial" panose="020B0604020202020204" pitchFamily="34" charset="0"/>
                  <a:cs typeface="Arial" panose="020B0604020202020204" pitchFamily="34" charset="0"/>
                </a:rPr>
                <a:t>Không xử lý được sự tương đồng ngữ nghĩa</a:t>
              </a:r>
              <a:endParaRPr sz="1200">
                <a:solidFill>
                  <a:schemeClr val="tx1"/>
                </a:solidFill>
                <a:latin typeface="Arial" panose="020B0604020202020204" pitchFamily="34" charset="0"/>
                <a:ea typeface="Roboto"/>
                <a:cs typeface="Arial" panose="020B0604020202020204" pitchFamily="34" charset="0"/>
                <a:sym typeface="Roboto"/>
              </a:endParaRPr>
            </a:p>
          </p:txBody>
        </p:sp>
        <p:sp>
          <p:nvSpPr>
            <p:cNvPr id="47" name="Google Shape;1533;p36">
              <a:extLst>
                <a:ext uri="{FF2B5EF4-FFF2-40B4-BE49-F238E27FC236}">
                  <a16:creationId xmlns:a16="http://schemas.microsoft.com/office/drawing/2014/main" id="{C938B8BE-DEA2-4D98-390D-15CA9E8A723C}"/>
                </a:ext>
              </a:extLst>
            </p:cNvPr>
            <p:cNvSpPr txBox="1"/>
            <p:nvPr/>
          </p:nvSpPr>
          <p:spPr>
            <a:xfrm flipH="1">
              <a:off x="5073275" y="3441438"/>
              <a:ext cx="3378014" cy="512102"/>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1600" b="0" i="0">
                  <a:solidFill>
                    <a:schemeClr val="tx1"/>
                  </a:solidFill>
                  <a:effectLst/>
                  <a:latin typeface="Arial" panose="020B0604020202020204" pitchFamily="34" charset="0"/>
                  <a:cs typeface="Arial" panose="020B0604020202020204" pitchFamily="34" charset="0"/>
                </a:rPr>
                <a:t>Không xử lý được ngữ cảnh</a:t>
              </a:r>
              <a:endParaRPr sz="1200">
                <a:solidFill>
                  <a:schemeClr val="tx1"/>
                </a:solidFill>
                <a:latin typeface="Arial" panose="020B0604020202020204" pitchFamily="34" charset="0"/>
                <a:ea typeface="Roboto"/>
                <a:cs typeface="Arial" panose="020B0604020202020204" pitchFamily="34" charset="0"/>
                <a:sym typeface="Roboto"/>
              </a:endParaRPr>
            </a:p>
          </p:txBody>
        </p:sp>
        <p:sp>
          <p:nvSpPr>
            <p:cNvPr id="45" name="Google Shape;1536;p36">
              <a:extLst>
                <a:ext uri="{FF2B5EF4-FFF2-40B4-BE49-F238E27FC236}">
                  <a16:creationId xmlns:a16="http://schemas.microsoft.com/office/drawing/2014/main" id="{5692451A-A1AA-3BF7-9312-E4E0846C7931}"/>
                </a:ext>
              </a:extLst>
            </p:cNvPr>
            <p:cNvSpPr txBox="1"/>
            <p:nvPr/>
          </p:nvSpPr>
          <p:spPr>
            <a:xfrm flipH="1">
              <a:off x="4654007" y="4125750"/>
              <a:ext cx="3797287" cy="50280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1600" b="0" i="0">
                  <a:solidFill>
                    <a:schemeClr val="tx1"/>
                  </a:solidFill>
                  <a:effectLst/>
                  <a:latin typeface="Arial" panose="020B0604020202020204" pitchFamily="34" charset="0"/>
                  <a:cs typeface="Arial" panose="020B0604020202020204" pitchFamily="34" charset="0"/>
                </a:rPr>
                <a:t>Không xử lý được cấu trúc ngữ pháp</a:t>
              </a:r>
              <a:endParaRPr sz="1200">
                <a:solidFill>
                  <a:schemeClr val="tx1"/>
                </a:solidFill>
                <a:latin typeface="Arial" panose="020B0604020202020204" pitchFamily="34" charset="0"/>
                <a:ea typeface="Roboto"/>
                <a:cs typeface="Arial" panose="020B0604020202020204" pitchFamily="34" charset="0"/>
                <a:sym typeface="Roboto"/>
              </a:endParaRPr>
            </a:p>
          </p:txBody>
        </p:sp>
        <p:sp>
          <p:nvSpPr>
            <p:cNvPr id="43" name="Google Shape;1539;p36">
              <a:extLst>
                <a:ext uri="{FF2B5EF4-FFF2-40B4-BE49-F238E27FC236}">
                  <a16:creationId xmlns:a16="http://schemas.microsoft.com/office/drawing/2014/main" id="{3C8D92F2-B86E-FD84-F82C-EFCEF60C46FE}"/>
                </a:ext>
              </a:extLst>
            </p:cNvPr>
            <p:cNvSpPr txBox="1"/>
            <p:nvPr/>
          </p:nvSpPr>
          <p:spPr>
            <a:xfrm flipH="1">
              <a:off x="692692" y="2068950"/>
              <a:ext cx="2101302" cy="50280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600" b="0" i="0">
                  <a:solidFill>
                    <a:schemeClr val="tx1"/>
                  </a:solidFill>
                  <a:effectLst/>
                  <a:latin typeface="Arial" panose="020B0604020202020204" pitchFamily="34" charset="0"/>
                  <a:cs typeface="Arial" panose="020B0604020202020204" pitchFamily="34" charset="0"/>
                </a:rPr>
                <a:t>Đơn giản và dễ hiểu</a:t>
              </a:r>
              <a:endParaRPr sz="1200">
                <a:solidFill>
                  <a:schemeClr val="tx1"/>
                </a:solidFill>
                <a:latin typeface="Arial" panose="020B0604020202020204" pitchFamily="34" charset="0"/>
                <a:ea typeface="Roboto"/>
                <a:cs typeface="Arial" panose="020B0604020202020204" pitchFamily="34" charset="0"/>
                <a:sym typeface="Roboto"/>
              </a:endParaRPr>
            </a:p>
          </p:txBody>
        </p:sp>
        <p:sp>
          <p:nvSpPr>
            <p:cNvPr id="41" name="Google Shape;1542;p36">
              <a:extLst>
                <a:ext uri="{FF2B5EF4-FFF2-40B4-BE49-F238E27FC236}">
                  <a16:creationId xmlns:a16="http://schemas.microsoft.com/office/drawing/2014/main" id="{C5BEC74D-C778-E7A3-C3A6-3837CAF4F334}"/>
                </a:ext>
              </a:extLst>
            </p:cNvPr>
            <p:cNvSpPr txBox="1"/>
            <p:nvPr/>
          </p:nvSpPr>
          <p:spPr>
            <a:xfrm flipH="1">
              <a:off x="692695" y="2742149"/>
              <a:ext cx="1785794" cy="5121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0" i="0" err="1">
                  <a:solidFill>
                    <a:schemeClr val="tx1"/>
                  </a:solidFill>
                  <a:effectLst/>
                  <a:latin typeface="Arial" panose="020B0604020202020204" pitchFamily="34" charset="0"/>
                  <a:cs typeface="Arial" panose="020B0604020202020204" pitchFamily="34" charset="0"/>
                </a:rPr>
                <a:t>Độ</a:t>
              </a:r>
              <a:r>
                <a:rPr lang="en-US" sz="1600" b="0" i="0">
                  <a:solidFill>
                    <a:schemeClr val="tx1"/>
                  </a:solidFill>
                  <a:effectLst/>
                  <a:latin typeface="Arial" panose="020B0604020202020204" pitchFamily="34" charset="0"/>
                  <a:cs typeface="Arial" panose="020B0604020202020204" pitchFamily="34" charset="0"/>
                </a:rPr>
                <a:t> </a:t>
              </a:r>
              <a:r>
                <a:rPr lang="en-US" sz="1600" b="0" i="0" err="1">
                  <a:solidFill>
                    <a:schemeClr val="tx1"/>
                  </a:solidFill>
                  <a:effectLst/>
                  <a:latin typeface="Arial" panose="020B0604020202020204" pitchFamily="34" charset="0"/>
                  <a:cs typeface="Arial" panose="020B0604020202020204" pitchFamily="34" charset="0"/>
                </a:rPr>
                <a:t>chính</a:t>
              </a:r>
              <a:r>
                <a:rPr lang="en-US" sz="1600" b="0" i="0">
                  <a:solidFill>
                    <a:schemeClr val="tx1"/>
                  </a:solidFill>
                  <a:effectLst/>
                  <a:latin typeface="Arial" panose="020B0604020202020204" pitchFamily="34" charset="0"/>
                  <a:cs typeface="Arial" panose="020B0604020202020204" pitchFamily="34" charset="0"/>
                </a:rPr>
                <a:t> </a:t>
              </a:r>
              <a:r>
                <a:rPr lang="en-US" sz="1600" b="0" i="0" err="1">
                  <a:solidFill>
                    <a:schemeClr val="tx1"/>
                  </a:solidFill>
                  <a:effectLst/>
                  <a:latin typeface="Arial" panose="020B0604020202020204" pitchFamily="34" charset="0"/>
                  <a:cs typeface="Arial" panose="020B0604020202020204" pitchFamily="34" charset="0"/>
                </a:rPr>
                <a:t>xác</a:t>
              </a:r>
              <a:r>
                <a:rPr lang="en-US" sz="1600" b="0" i="0">
                  <a:solidFill>
                    <a:schemeClr val="tx1"/>
                  </a:solidFill>
                  <a:effectLst/>
                  <a:latin typeface="Arial" panose="020B0604020202020204" pitchFamily="34" charset="0"/>
                  <a:cs typeface="Arial" panose="020B0604020202020204" pitchFamily="34" charset="0"/>
                </a:rPr>
                <a:t> </a:t>
              </a:r>
              <a:r>
                <a:rPr lang="en-US" sz="1600" b="0" i="0" err="1">
                  <a:solidFill>
                    <a:schemeClr val="tx1"/>
                  </a:solidFill>
                  <a:effectLst/>
                  <a:latin typeface="Arial" panose="020B0604020202020204" pitchFamily="34" charset="0"/>
                  <a:cs typeface="Arial" panose="020B0604020202020204" pitchFamily="34" charset="0"/>
                </a:rPr>
                <a:t>tốt</a:t>
              </a:r>
              <a:endParaRPr sz="1200">
                <a:solidFill>
                  <a:schemeClr val="tx1"/>
                </a:solidFill>
                <a:latin typeface="Arial" panose="020B0604020202020204" pitchFamily="34" charset="0"/>
                <a:ea typeface="Roboto"/>
                <a:cs typeface="Arial" panose="020B0604020202020204" pitchFamily="34" charset="0"/>
                <a:sym typeface="Roboto"/>
              </a:endParaRPr>
            </a:p>
          </p:txBody>
        </p:sp>
        <p:sp>
          <p:nvSpPr>
            <p:cNvPr id="39" name="Google Shape;1545;p36">
              <a:extLst>
                <a:ext uri="{FF2B5EF4-FFF2-40B4-BE49-F238E27FC236}">
                  <a16:creationId xmlns:a16="http://schemas.microsoft.com/office/drawing/2014/main" id="{37D4D83C-5270-3947-39C0-47B72EF89731}"/>
                </a:ext>
              </a:extLst>
            </p:cNvPr>
            <p:cNvSpPr txBox="1"/>
            <p:nvPr/>
          </p:nvSpPr>
          <p:spPr>
            <a:xfrm flipH="1">
              <a:off x="692693" y="3568950"/>
              <a:ext cx="1532788" cy="25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0" i="0" err="1">
                  <a:solidFill>
                    <a:schemeClr val="tx1"/>
                  </a:solidFill>
                  <a:effectLst/>
                  <a:latin typeface="Arial" panose="020B0604020202020204" pitchFamily="34" charset="0"/>
                  <a:cs typeface="Arial" panose="020B0604020202020204" pitchFamily="34" charset="0"/>
                </a:rPr>
                <a:t>Tính</a:t>
              </a:r>
              <a:r>
                <a:rPr lang="en-US" sz="1600" b="0" i="0">
                  <a:solidFill>
                    <a:schemeClr val="tx1"/>
                  </a:solidFill>
                  <a:effectLst/>
                  <a:latin typeface="Arial" panose="020B0604020202020204" pitchFamily="34" charset="0"/>
                  <a:cs typeface="Arial" panose="020B0604020202020204" pitchFamily="34" charset="0"/>
                </a:rPr>
                <a:t> </a:t>
              </a:r>
              <a:r>
                <a:rPr lang="en-US" sz="1600" b="0" i="0" err="1">
                  <a:solidFill>
                    <a:schemeClr val="tx1"/>
                  </a:solidFill>
                  <a:effectLst/>
                  <a:latin typeface="Arial" panose="020B0604020202020204" pitchFamily="34" charset="0"/>
                  <a:cs typeface="Arial" panose="020B0604020202020204" pitchFamily="34" charset="0"/>
                </a:rPr>
                <a:t>linh</a:t>
              </a:r>
              <a:r>
                <a:rPr lang="en-US" sz="1600" b="0" i="0">
                  <a:solidFill>
                    <a:schemeClr val="tx1"/>
                  </a:solidFill>
                  <a:effectLst/>
                  <a:latin typeface="Arial" panose="020B0604020202020204" pitchFamily="34" charset="0"/>
                  <a:cs typeface="Arial" panose="020B0604020202020204" pitchFamily="34" charset="0"/>
                </a:rPr>
                <a:t> </a:t>
              </a:r>
              <a:r>
                <a:rPr lang="en-US" sz="1600" b="0" i="0" err="1">
                  <a:solidFill>
                    <a:schemeClr val="tx1"/>
                  </a:solidFill>
                  <a:effectLst/>
                  <a:latin typeface="Arial" panose="020B0604020202020204" pitchFamily="34" charset="0"/>
                  <a:cs typeface="Arial" panose="020B0604020202020204" pitchFamily="34" charset="0"/>
                </a:rPr>
                <a:t>hoạt</a:t>
              </a:r>
              <a:endParaRPr sz="1200">
                <a:solidFill>
                  <a:schemeClr val="tx1"/>
                </a:solidFill>
                <a:latin typeface="Arial" panose="020B0604020202020204" pitchFamily="34" charset="0"/>
                <a:ea typeface="Roboto"/>
                <a:cs typeface="Arial" panose="020B0604020202020204" pitchFamily="34" charset="0"/>
                <a:sym typeface="Roboto"/>
              </a:endParaRPr>
            </a:p>
          </p:txBody>
        </p:sp>
        <p:sp>
          <p:nvSpPr>
            <p:cNvPr id="37" name="Google Shape;1548;p36">
              <a:extLst>
                <a:ext uri="{FF2B5EF4-FFF2-40B4-BE49-F238E27FC236}">
                  <a16:creationId xmlns:a16="http://schemas.microsoft.com/office/drawing/2014/main" id="{1859477D-28A7-2F30-D5ED-BE2A741D26A1}"/>
                </a:ext>
              </a:extLst>
            </p:cNvPr>
            <p:cNvSpPr txBox="1"/>
            <p:nvPr/>
          </p:nvSpPr>
          <p:spPr>
            <a:xfrm flipH="1">
              <a:off x="692695" y="4116451"/>
              <a:ext cx="1844894" cy="51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0" i="0" err="1">
                  <a:solidFill>
                    <a:schemeClr val="tx1"/>
                  </a:solidFill>
                  <a:effectLst/>
                  <a:latin typeface="Arial" panose="020B0604020202020204" pitchFamily="34" charset="0"/>
                  <a:cs typeface="Arial" panose="020B0604020202020204" pitchFamily="34" charset="0"/>
                </a:rPr>
                <a:t>Tính</a:t>
              </a:r>
              <a:r>
                <a:rPr lang="en-US" sz="1600" b="0" i="0">
                  <a:solidFill>
                    <a:schemeClr val="tx1"/>
                  </a:solidFill>
                  <a:effectLst/>
                  <a:latin typeface="Arial" panose="020B0604020202020204" pitchFamily="34" charset="0"/>
                  <a:cs typeface="Arial" panose="020B0604020202020204" pitchFamily="34" charset="0"/>
                </a:rPr>
                <a:t> </a:t>
              </a:r>
              <a:r>
                <a:rPr lang="en-US" sz="1600" b="0" i="0" err="1">
                  <a:solidFill>
                    <a:schemeClr val="tx1"/>
                  </a:solidFill>
                  <a:effectLst/>
                  <a:latin typeface="Arial" panose="020B0604020202020204" pitchFamily="34" charset="0"/>
                  <a:cs typeface="Arial" panose="020B0604020202020204" pitchFamily="34" charset="0"/>
                </a:rPr>
                <a:t>khả</a:t>
              </a:r>
              <a:r>
                <a:rPr lang="en-US" sz="1600" b="0" i="0">
                  <a:solidFill>
                    <a:schemeClr val="tx1"/>
                  </a:solidFill>
                  <a:effectLst/>
                  <a:latin typeface="Arial" panose="020B0604020202020204" pitchFamily="34" charset="0"/>
                  <a:cs typeface="Arial" panose="020B0604020202020204" pitchFamily="34" charset="0"/>
                </a:rPr>
                <a:t> </a:t>
              </a:r>
              <a:r>
                <a:rPr lang="en-US" sz="1600" b="0" i="0" err="1">
                  <a:solidFill>
                    <a:schemeClr val="tx1"/>
                  </a:solidFill>
                  <a:effectLst/>
                  <a:latin typeface="Arial" panose="020B0604020202020204" pitchFamily="34" charset="0"/>
                  <a:cs typeface="Arial" panose="020B0604020202020204" pitchFamily="34" charset="0"/>
                </a:rPr>
                <a:t>diễn</a:t>
              </a:r>
              <a:r>
                <a:rPr lang="en-US" sz="1600" b="0" i="0">
                  <a:solidFill>
                    <a:schemeClr val="tx1"/>
                  </a:solidFill>
                  <a:effectLst/>
                  <a:latin typeface="Arial" panose="020B0604020202020204" pitchFamily="34" charset="0"/>
                  <a:cs typeface="Arial" panose="020B0604020202020204" pitchFamily="34" charset="0"/>
                </a:rPr>
                <a:t> </a:t>
              </a:r>
              <a:r>
                <a:rPr lang="en-US" sz="1600" b="0" i="0" err="1">
                  <a:solidFill>
                    <a:schemeClr val="tx1"/>
                  </a:solidFill>
                  <a:effectLst/>
                  <a:latin typeface="Arial" panose="020B0604020202020204" pitchFamily="34" charset="0"/>
                  <a:cs typeface="Arial" panose="020B0604020202020204" pitchFamily="34" charset="0"/>
                </a:rPr>
                <a:t>giải</a:t>
              </a:r>
              <a:endParaRPr sz="1200">
                <a:solidFill>
                  <a:schemeClr val="tx1"/>
                </a:solidFill>
                <a:latin typeface="Arial" panose="020B0604020202020204" pitchFamily="34" charset="0"/>
                <a:ea typeface="Roboto"/>
                <a:cs typeface="Arial" panose="020B0604020202020204" pitchFamily="34" charset="0"/>
                <a:sym typeface="Roboto"/>
              </a:endParaRPr>
            </a:p>
          </p:txBody>
        </p:sp>
      </p:grpSp>
      <p:grpSp>
        <p:nvGrpSpPr>
          <p:cNvPr id="153" name="Google Shape;1585;p36">
            <a:extLst>
              <a:ext uri="{FF2B5EF4-FFF2-40B4-BE49-F238E27FC236}">
                <a16:creationId xmlns:a16="http://schemas.microsoft.com/office/drawing/2014/main" id="{7535C016-BCC4-23BF-38E9-5418766DA35C}"/>
              </a:ext>
            </a:extLst>
          </p:cNvPr>
          <p:cNvGrpSpPr/>
          <p:nvPr/>
        </p:nvGrpSpPr>
        <p:grpSpPr>
          <a:xfrm>
            <a:off x="1977588" y="991513"/>
            <a:ext cx="572754" cy="572357"/>
            <a:chOff x="1977583" y="1273395"/>
            <a:chExt cx="572754" cy="572357"/>
          </a:xfrm>
        </p:grpSpPr>
        <p:sp>
          <p:nvSpPr>
            <p:cNvPr id="154" name="Google Shape;1586;p36">
              <a:extLst>
                <a:ext uri="{FF2B5EF4-FFF2-40B4-BE49-F238E27FC236}">
                  <a16:creationId xmlns:a16="http://schemas.microsoft.com/office/drawing/2014/main" id="{27DD3C46-5A65-0591-FDFC-1ED0A3BDD82B}"/>
                </a:ext>
              </a:extLst>
            </p:cNvPr>
            <p:cNvSpPr/>
            <p:nvPr/>
          </p:nvSpPr>
          <p:spPr>
            <a:xfrm>
              <a:off x="1977583" y="1273395"/>
              <a:ext cx="572754" cy="572357"/>
            </a:xfrm>
            <a:prstGeom prst="rect">
              <a:avLst/>
            </a:prstGeom>
            <a:noFill/>
            <a:ln w="38100"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87;p36">
              <a:extLst>
                <a:ext uri="{FF2B5EF4-FFF2-40B4-BE49-F238E27FC236}">
                  <a16:creationId xmlns:a16="http://schemas.microsoft.com/office/drawing/2014/main" id="{539DB407-D314-222D-5268-A6C164B2B6B6}"/>
                </a:ext>
              </a:extLst>
            </p:cNvPr>
            <p:cNvSpPr/>
            <p:nvPr/>
          </p:nvSpPr>
          <p:spPr>
            <a:xfrm>
              <a:off x="2059891" y="1409883"/>
              <a:ext cx="408143" cy="297919"/>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4"/>
            </a:solidFill>
            <a:ln>
              <a:solidFill>
                <a:schemeClr val="accent1">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7" name="Google Shape;1588;p36">
            <a:extLst>
              <a:ext uri="{FF2B5EF4-FFF2-40B4-BE49-F238E27FC236}">
                <a16:creationId xmlns:a16="http://schemas.microsoft.com/office/drawing/2014/main" id="{BD7974F3-387B-6E34-F173-290C6F314830}"/>
              </a:ext>
            </a:extLst>
          </p:cNvPr>
          <p:cNvGrpSpPr/>
          <p:nvPr/>
        </p:nvGrpSpPr>
        <p:grpSpPr>
          <a:xfrm>
            <a:off x="6020906" y="973589"/>
            <a:ext cx="572754" cy="572357"/>
            <a:chOff x="6593674" y="1273402"/>
            <a:chExt cx="572754" cy="572357"/>
          </a:xfrm>
        </p:grpSpPr>
        <p:sp>
          <p:nvSpPr>
            <p:cNvPr id="158" name="Google Shape;1589;p36">
              <a:extLst>
                <a:ext uri="{FF2B5EF4-FFF2-40B4-BE49-F238E27FC236}">
                  <a16:creationId xmlns:a16="http://schemas.microsoft.com/office/drawing/2014/main" id="{55B01229-8C9A-7ECB-8D78-FC52305A28CD}"/>
                </a:ext>
              </a:extLst>
            </p:cNvPr>
            <p:cNvSpPr/>
            <p:nvPr/>
          </p:nvSpPr>
          <p:spPr>
            <a:xfrm>
              <a:off x="6593674" y="1273402"/>
              <a:ext cx="572754" cy="572357"/>
            </a:xfrm>
            <a:prstGeom prst="rect">
              <a:avLst/>
            </a:prstGeom>
            <a:noFill/>
            <a:ln w="38100"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0;p36">
              <a:extLst>
                <a:ext uri="{FF2B5EF4-FFF2-40B4-BE49-F238E27FC236}">
                  <a16:creationId xmlns:a16="http://schemas.microsoft.com/office/drawing/2014/main" id="{718ABB02-EA58-495B-322C-A02A846734DC}"/>
                </a:ext>
              </a:extLst>
            </p:cNvPr>
            <p:cNvSpPr/>
            <p:nvPr/>
          </p:nvSpPr>
          <p:spPr>
            <a:xfrm>
              <a:off x="6694503" y="1379957"/>
              <a:ext cx="371054" cy="357633"/>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2"/>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TextBox 1">
            <a:extLst>
              <a:ext uri="{FF2B5EF4-FFF2-40B4-BE49-F238E27FC236}">
                <a16:creationId xmlns:a16="http://schemas.microsoft.com/office/drawing/2014/main" id="{6329CDE8-D375-6EA3-4A10-93408D2451D0}"/>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2</a:t>
            </a:r>
          </a:p>
        </p:txBody>
      </p:sp>
    </p:spTree>
    <p:extLst>
      <p:ext uri="{BB962C8B-B14F-4D97-AF65-F5344CB8AC3E}">
        <p14:creationId xmlns:p14="http://schemas.microsoft.com/office/powerpoint/2010/main" val="428081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barn(inVertical)">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53"/>
                                        </p:tgtEl>
                                        <p:attrNameLst>
                                          <p:attrName>style.visibility</p:attrName>
                                        </p:attrNameLst>
                                      </p:cBhvr>
                                      <p:to>
                                        <p:strVal val="visible"/>
                                      </p:to>
                                    </p:set>
                                    <p:animEffect transition="in" filter="randombar(horizontal)">
                                      <p:cBhvr>
                                        <p:cTn id="12" dur="500"/>
                                        <p:tgtEl>
                                          <p:spTgt spid="153"/>
                                        </p:tgtEl>
                                      </p:cBhvr>
                                    </p:animEffect>
                                  </p:childTnLst>
                                </p:cTn>
                              </p:par>
                              <p:par>
                                <p:cTn id="13" presetID="14" presetClass="entr" presetSubtype="10" fill="hold" nodeType="withEffect">
                                  <p:stCondLst>
                                    <p:cond delay="0"/>
                                  </p:stCondLst>
                                  <p:childTnLst>
                                    <p:set>
                                      <p:cBhvr>
                                        <p:cTn id="14" dur="1" fill="hold">
                                          <p:stCondLst>
                                            <p:cond delay="0"/>
                                          </p:stCondLst>
                                        </p:cTn>
                                        <p:tgtEl>
                                          <p:spTgt spid="157"/>
                                        </p:tgtEl>
                                        <p:attrNameLst>
                                          <p:attrName>style.visibility</p:attrName>
                                        </p:attrNameLst>
                                      </p:cBhvr>
                                      <p:to>
                                        <p:strVal val="visible"/>
                                      </p:to>
                                    </p:set>
                                    <p:animEffect transition="in" filter="randombar(horizontal)">
                                      <p:cBhvr>
                                        <p:cTn id="15" dur="500"/>
                                        <p:tgtEl>
                                          <p:spTgt spid="157"/>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Nội dung</a:t>
            </a:r>
            <a:endParaRPr/>
          </a:p>
        </p:txBody>
      </p:sp>
      <p:sp>
        <p:nvSpPr>
          <p:cNvPr id="124" name="Google Shape;124;p26"/>
          <p:cNvSpPr txBox="1">
            <a:spLocks noGrp="1"/>
          </p:cNvSpPr>
          <p:nvPr>
            <p:ph type="title" idx="2"/>
          </p:nvPr>
        </p:nvSpPr>
        <p:spPr>
          <a:xfrm>
            <a:off x="720000" y="1412000"/>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bg2">
                    <a:lumMod val="60000"/>
                    <a:lumOff val="40000"/>
                  </a:schemeClr>
                </a:solidFill>
              </a:rPr>
              <a:t>01</a:t>
            </a:r>
            <a:endParaRPr>
              <a:solidFill>
                <a:schemeClr val="bg2">
                  <a:lumMod val="60000"/>
                  <a:lumOff val="40000"/>
                </a:schemeClr>
              </a:solidFill>
            </a:endParaRPr>
          </a:p>
        </p:txBody>
      </p:sp>
      <p:sp>
        <p:nvSpPr>
          <p:cNvPr id="125" name="Google Shape;125;p26"/>
          <p:cNvSpPr txBox="1">
            <a:spLocks noGrp="1"/>
          </p:cNvSpPr>
          <p:nvPr>
            <p:ph type="subTitle" idx="1"/>
          </p:nvPr>
        </p:nvSpPr>
        <p:spPr>
          <a:xfrm>
            <a:off x="1283375" y="1412000"/>
            <a:ext cx="32445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lumMod val="60000"/>
                    <a:lumOff val="40000"/>
                  </a:schemeClr>
                </a:solidFill>
              </a:rPr>
              <a:t>Xác định term</a:t>
            </a:r>
            <a:endParaRPr>
              <a:solidFill>
                <a:schemeClr val="accent1">
                  <a:lumMod val="60000"/>
                  <a:lumOff val="40000"/>
                </a:schemeClr>
              </a:solidFill>
            </a:endParaRPr>
          </a:p>
        </p:txBody>
      </p:sp>
      <p:sp>
        <p:nvSpPr>
          <p:cNvPr id="126" name="Google Shape;126;p26"/>
          <p:cNvSpPr txBox="1">
            <a:spLocks noGrp="1"/>
          </p:cNvSpPr>
          <p:nvPr>
            <p:ph type="title" idx="3"/>
          </p:nvPr>
        </p:nvSpPr>
        <p:spPr>
          <a:xfrm>
            <a:off x="720000" y="2122183"/>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bg2">
                    <a:lumMod val="60000"/>
                    <a:lumOff val="40000"/>
                  </a:schemeClr>
                </a:solidFill>
              </a:rPr>
              <a:t>02</a:t>
            </a:r>
            <a:endParaRPr>
              <a:solidFill>
                <a:schemeClr val="bg2">
                  <a:lumMod val="60000"/>
                  <a:lumOff val="40000"/>
                </a:schemeClr>
              </a:solidFill>
            </a:endParaRPr>
          </a:p>
        </p:txBody>
      </p:sp>
      <p:sp>
        <p:nvSpPr>
          <p:cNvPr id="127" name="Google Shape;127;p26"/>
          <p:cNvSpPr txBox="1">
            <a:spLocks noGrp="1"/>
          </p:cNvSpPr>
          <p:nvPr>
            <p:ph type="subTitle" idx="4"/>
          </p:nvPr>
        </p:nvSpPr>
        <p:spPr>
          <a:xfrm>
            <a:off x="1283375" y="2122183"/>
            <a:ext cx="32445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1">
                    <a:lumMod val="60000"/>
                    <a:lumOff val="40000"/>
                  </a:schemeClr>
                </a:solidFill>
              </a:rPr>
              <a:t>Vector space model</a:t>
            </a:r>
            <a:endParaRPr>
              <a:solidFill>
                <a:schemeClr val="accent1">
                  <a:lumMod val="60000"/>
                  <a:lumOff val="40000"/>
                </a:schemeClr>
              </a:solidFill>
            </a:endParaRPr>
          </a:p>
        </p:txBody>
      </p:sp>
      <p:sp>
        <p:nvSpPr>
          <p:cNvPr id="128" name="Google Shape;128;p26"/>
          <p:cNvSpPr txBox="1">
            <a:spLocks noGrp="1"/>
          </p:cNvSpPr>
          <p:nvPr>
            <p:ph type="title" idx="5"/>
          </p:nvPr>
        </p:nvSpPr>
        <p:spPr>
          <a:xfrm>
            <a:off x="720000" y="2832366"/>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bg2"/>
                </a:solidFill>
              </a:rPr>
              <a:t>03</a:t>
            </a:r>
            <a:endParaRPr>
              <a:solidFill>
                <a:schemeClr val="bg2"/>
              </a:solidFill>
            </a:endParaRPr>
          </a:p>
        </p:txBody>
      </p:sp>
      <p:sp>
        <p:nvSpPr>
          <p:cNvPr id="129" name="Google Shape;129;p26"/>
          <p:cNvSpPr txBox="1">
            <a:spLocks noGrp="1"/>
          </p:cNvSpPr>
          <p:nvPr>
            <p:ph type="subTitle" idx="6"/>
          </p:nvPr>
        </p:nvSpPr>
        <p:spPr>
          <a:xfrm>
            <a:off x="1283500" y="2832366"/>
            <a:ext cx="32445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Language model</a:t>
            </a:r>
            <a:endParaRPr/>
          </a:p>
          <a:p>
            <a:pPr marL="0" lvl="0" indent="0" algn="l" rtl="0">
              <a:spcBef>
                <a:spcPts val="0"/>
              </a:spcBef>
              <a:spcAft>
                <a:spcPts val="0"/>
              </a:spcAft>
              <a:buNone/>
            </a:pPr>
            <a:endParaRPr/>
          </a:p>
        </p:txBody>
      </p:sp>
      <p:sp>
        <p:nvSpPr>
          <p:cNvPr id="130" name="Google Shape;130;p26"/>
          <p:cNvSpPr txBox="1">
            <a:spLocks noGrp="1"/>
          </p:cNvSpPr>
          <p:nvPr>
            <p:ph type="title" idx="7"/>
          </p:nvPr>
        </p:nvSpPr>
        <p:spPr>
          <a:xfrm>
            <a:off x="720000" y="3542549"/>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bg2">
                    <a:lumMod val="60000"/>
                    <a:lumOff val="40000"/>
                  </a:schemeClr>
                </a:solidFill>
              </a:rPr>
              <a:t>04</a:t>
            </a:r>
            <a:endParaRPr>
              <a:solidFill>
                <a:schemeClr val="bg2">
                  <a:lumMod val="60000"/>
                  <a:lumOff val="40000"/>
                </a:schemeClr>
              </a:solidFill>
            </a:endParaRPr>
          </a:p>
        </p:txBody>
      </p:sp>
      <p:sp>
        <p:nvSpPr>
          <p:cNvPr id="131" name="Google Shape;131;p26"/>
          <p:cNvSpPr txBox="1">
            <a:spLocks noGrp="1"/>
          </p:cNvSpPr>
          <p:nvPr>
            <p:ph type="subTitle" idx="8"/>
          </p:nvPr>
        </p:nvSpPr>
        <p:spPr>
          <a:xfrm>
            <a:off x="1283499" y="3542549"/>
            <a:ext cx="3650007"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1">
                    <a:lumMod val="60000"/>
                    <a:lumOff val="40000"/>
                  </a:schemeClr>
                </a:solidFill>
              </a:rPr>
              <a:t>Đánh giá mô hình truy xuất</a:t>
            </a:r>
            <a:endParaRPr>
              <a:solidFill>
                <a:schemeClr val="accent1">
                  <a:lumMod val="60000"/>
                  <a:lumOff val="40000"/>
                </a:schemeClr>
              </a:solidFill>
            </a:endParaRPr>
          </a:p>
        </p:txBody>
      </p:sp>
      <p:pic>
        <p:nvPicPr>
          <p:cNvPr id="140" name="Google Shape;140;p26"/>
          <p:cNvPicPr preferRelativeResize="0"/>
          <p:nvPr/>
        </p:nvPicPr>
        <p:blipFill>
          <a:blip r:embed="rId3">
            <a:alphaModFix/>
          </a:blip>
          <a:stretch>
            <a:fillRect/>
          </a:stretch>
        </p:blipFill>
        <p:spPr>
          <a:xfrm>
            <a:off x="7061286" y="-674102"/>
            <a:ext cx="3131827" cy="2087375"/>
          </a:xfrm>
          <a:prstGeom prst="rect">
            <a:avLst/>
          </a:prstGeom>
          <a:noFill/>
          <a:ln>
            <a:noFill/>
          </a:ln>
        </p:spPr>
      </p:pic>
      <p:sp>
        <p:nvSpPr>
          <p:cNvPr id="2" name="TextBox 1">
            <a:extLst>
              <a:ext uri="{FF2B5EF4-FFF2-40B4-BE49-F238E27FC236}">
                <a16:creationId xmlns:a16="http://schemas.microsoft.com/office/drawing/2014/main" id="{C8B3EFEF-C156-BBF8-49CD-BE609D85DD18}"/>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31</a:t>
            </a:r>
          </a:p>
        </p:txBody>
      </p:sp>
    </p:spTree>
    <p:extLst>
      <p:ext uri="{BB962C8B-B14F-4D97-AF65-F5344CB8AC3E}">
        <p14:creationId xmlns:p14="http://schemas.microsoft.com/office/powerpoint/2010/main" val="1189734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1" name="Google Shape;321;p42"/>
          <p:cNvSpPr txBox="1">
            <a:spLocks noGrp="1"/>
          </p:cNvSpPr>
          <p:nvPr>
            <p:ph type="title"/>
          </p:nvPr>
        </p:nvSpPr>
        <p:spPr>
          <a:xfrm>
            <a:off x="713250" y="2227725"/>
            <a:ext cx="7717500" cy="6880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accent1"/>
                </a:solidFill>
              </a:rPr>
              <a:t>Language</a:t>
            </a:r>
            <a:r>
              <a:rPr lang="en-US">
                <a:solidFill>
                  <a:schemeClr val="tx1"/>
                </a:solidFill>
              </a:rPr>
              <a:t> model</a:t>
            </a:r>
            <a:endParaRPr>
              <a:solidFill>
                <a:schemeClr val="accent1"/>
              </a:solidFill>
            </a:endParaRPr>
          </a:p>
        </p:txBody>
      </p:sp>
      <p:pic>
        <p:nvPicPr>
          <p:cNvPr id="322" name="Google Shape;322;p42"/>
          <p:cNvPicPr preferRelativeResize="0"/>
          <p:nvPr/>
        </p:nvPicPr>
        <p:blipFill rotWithShape="1">
          <a:blip r:embed="rId3">
            <a:alphaModFix/>
          </a:blip>
          <a:srcRect l="11290" t="31958" r="37199" b="36700"/>
          <a:stretch/>
        </p:blipFill>
        <p:spPr>
          <a:xfrm rot="2346100" flipH="1">
            <a:off x="166994" y="534826"/>
            <a:ext cx="1523884" cy="617977"/>
          </a:xfrm>
          <a:prstGeom prst="rect">
            <a:avLst/>
          </a:prstGeom>
          <a:noFill/>
          <a:ln>
            <a:noFill/>
          </a:ln>
        </p:spPr>
      </p:pic>
      <p:sp>
        <p:nvSpPr>
          <p:cNvPr id="2" name="TextBox 1">
            <a:extLst>
              <a:ext uri="{FF2B5EF4-FFF2-40B4-BE49-F238E27FC236}">
                <a16:creationId xmlns:a16="http://schemas.microsoft.com/office/drawing/2014/main" id="{6323611A-F63E-499F-9922-579236F1F4F2}"/>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32</a:t>
            </a:r>
          </a:p>
        </p:txBody>
      </p:sp>
    </p:spTree>
    <p:extLst>
      <p:ext uri="{BB962C8B-B14F-4D97-AF65-F5344CB8AC3E}">
        <p14:creationId xmlns:p14="http://schemas.microsoft.com/office/powerpoint/2010/main" val="1687532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82502" y="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Giới thiệu</a:t>
            </a:r>
            <a:endParaRPr>
              <a:solidFill>
                <a:schemeClr val="dk1"/>
              </a:solidFill>
            </a:endParaRPr>
          </a:p>
        </p:txBody>
      </p:sp>
      <p:pic>
        <p:nvPicPr>
          <p:cNvPr id="155" name="Google Shape;155;p27"/>
          <p:cNvPicPr preferRelativeResize="0"/>
          <p:nvPr/>
        </p:nvPicPr>
        <p:blipFill rotWithShape="1">
          <a:blip r:embed="rId3">
            <a:alphaModFix/>
          </a:blip>
          <a:srcRect r="10096"/>
          <a:stretch/>
        </p:blipFill>
        <p:spPr>
          <a:xfrm>
            <a:off x="6942100" y="3382600"/>
            <a:ext cx="2201902" cy="1632499"/>
          </a:xfrm>
          <a:prstGeom prst="rect">
            <a:avLst/>
          </a:prstGeom>
          <a:noFill/>
          <a:ln>
            <a:noFill/>
          </a:ln>
        </p:spPr>
      </p:pic>
      <p:pic>
        <p:nvPicPr>
          <p:cNvPr id="156" name="Google Shape;156;p27"/>
          <p:cNvPicPr preferRelativeResize="0"/>
          <p:nvPr/>
        </p:nvPicPr>
        <p:blipFill>
          <a:blip r:embed="rId4">
            <a:alphaModFix/>
          </a:blip>
          <a:stretch>
            <a:fillRect/>
          </a:stretch>
        </p:blipFill>
        <p:spPr>
          <a:xfrm>
            <a:off x="7501975" y="35975"/>
            <a:ext cx="2624952" cy="1749551"/>
          </a:xfrm>
          <a:prstGeom prst="rect">
            <a:avLst/>
          </a:prstGeom>
          <a:noFill/>
          <a:ln>
            <a:noFill/>
          </a:ln>
        </p:spPr>
      </p:pic>
      <p:sp>
        <p:nvSpPr>
          <p:cNvPr id="2" name="TextBox 1">
            <a:extLst>
              <a:ext uri="{FF2B5EF4-FFF2-40B4-BE49-F238E27FC236}">
                <a16:creationId xmlns:a16="http://schemas.microsoft.com/office/drawing/2014/main" id="{A354C680-BE03-FBC2-0197-2CB847FB9B9D}"/>
              </a:ext>
            </a:extLst>
          </p:cNvPr>
          <p:cNvSpPr txBox="1"/>
          <p:nvPr/>
        </p:nvSpPr>
        <p:spPr>
          <a:xfrm>
            <a:off x="707396" y="1284218"/>
            <a:ext cx="6467712" cy="1287532"/>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v"/>
            </a:pPr>
            <a:r>
              <a:rPr lang="en-US" sz="1800"/>
              <a:t>Query Likelihood Retrieval.</a:t>
            </a:r>
          </a:p>
          <a:p>
            <a:pPr marL="285750" indent="-285750">
              <a:lnSpc>
                <a:spcPct val="150000"/>
              </a:lnSpc>
              <a:buClr>
                <a:schemeClr val="accent1"/>
              </a:buClr>
              <a:buFont typeface="Wingdings" panose="05000000000000000000" pitchFamily="2" charset="2"/>
              <a:buChar char="v"/>
            </a:pPr>
            <a:r>
              <a:rPr lang="en-US" sz="1800"/>
              <a:t>Document Likelihood Retrieval.</a:t>
            </a:r>
          </a:p>
          <a:p>
            <a:pPr marL="285750" indent="-285750">
              <a:lnSpc>
                <a:spcPct val="150000"/>
              </a:lnSpc>
              <a:buClr>
                <a:schemeClr val="accent1"/>
              </a:buClr>
              <a:buFont typeface="Wingdings" panose="05000000000000000000" pitchFamily="2" charset="2"/>
              <a:buChar char="v"/>
            </a:pPr>
            <a:r>
              <a:rPr lang="en-US" sz="1800"/>
              <a:t>Model Divergence Retrieval.</a:t>
            </a:r>
          </a:p>
        </p:txBody>
      </p:sp>
      <p:sp>
        <p:nvSpPr>
          <p:cNvPr id="3" name="TextBox 2">
            <a:extLst>
              <a:ext uri="{FF2B5EF4-FFF2-40B4-BE49-F238E27FC236}">
                <a16:creationId xmlns:a16="http://schemas.microsoft.com/office/drawing/2014/main" id="{3AB1F9CC-D97E-4A8F-5843-0A533BE948D6}"/>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33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EF5F534-3F00-84E3-738E-79FF427FB38F}"/>
              </a:ext>
            </a:extLst>
          </p:cNvPr>
          <p:cNvSpPr/>
          <p:nvPr/>
        </p:nvSpPr>
        <p:spPr>
          <a:xfrm>
            <a:off x="942974" y="742949"/>
            <a:ext cx="850106" cy="450057"/>
          </a:xfrm>
          <a:prstGeom prst="round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doc1</a:t>
            </a:r>
          </a:p>
        </p:txBody>
      </p:sp>
      <p:cxnSp>
        <p:nvCxnSpPr>
          <p:cNvPr id="5" name="Straight Arrow Connector 4">
            <a:extLst>
              <a:ext uri="{FF2B5EF4-FFF2-40B4-BE49-F238E27FC236}">
                <a16:creationId xmlns:a16="http://schemas.microsoft.com/office/drawing/2014/main" id="{7D9A0F11-1AB4-4028-3089-B26800DCE49D}"/>
              </a:ext>
            </a:extLst>
          </p:cNvPr>
          <p:cNvCxnSpPr>
            <a:cxnSpLocks/>
            <a:stCxn id="4" idx="3"/>
            <a:endCxn id="6" idx="1"/>
          </p:cNvCxnSpPr>
          <p:nvPr/>
        </p:nvCxnSpPr>
        <p:spPr>
          <a:xfrm flipV="1">
            <a:off x="1793080" y="967977"/>
            <a:ext cx="85010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2F25EC8A-3D1F-6920-D806-47FBE620B3C7}"/>
              </a:ext>
            </a:extLst>
          </p:cNvPr>
          <p:cNvSpPr/>
          <p:nvPr/>
        </p:nvSpPr>
        <p:spPr>
          <a:xfrm>
            <a:off x="2643186" y="742948"/>
            <a:ext cx="850106" cy="45005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M</a:t>
            </a:r>
            <a:r>
              <a:rPr lang="en-US" sz="1800" baseline="-25000"/>
              <a:t>d1</a:t>
            </a:r>
            <a:endParaRPr lang="en-US" sz="1800"/>
          </a:p>
        </p:txBody>
      </p:sp>
      <p:sp>
        <p:nvSpPr>
          <p:cNvPr id="7" name="Rectangle: Rounded Corners 6">
            <a:extLst>
              <a:ext uri="{FF2B5EF4-FFF2-40B4-BE49-F238E27FC236}">
                <a16:creationId xmlns:a16="http://schemas.microsoft.com/office/drawing/2014/main" id="{6A8697A5-8FBB-278C-3D9A-59622D1CE402}"/>
              </a:ext>
            </a:extLst>
          </p:cNvPr>
          <p:cNvSpPr/>
          <p:nvPr/>
        </p:nvSpPr>
        <p:spPr>
          <a:xfrm>
            <a:off x="942974" y="1483142"/>
            <a:ext cx="850106" cy="450057"/>
          </a:xfrm>
          <a:prstGeom prst="round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doc2</a:t>
            </a:r>
          </a:p>
        </p:txBody>
      </p:sp>
      <p:sp>
        <p:nvSpPr>
          <p:cNvPr id="8" name="Rectangle: Rounded Corners 7">
            <a:extLst>
              <a:ext uri="{FF2B5EF4-FFF2-40B4-BE49-F238E27FC236}">
                <a16:creationId xmlns:a16="http://schemas.microsoft.com/office/drawing/2014/main" id="{8E536D69-72ED-2BA0-E37C-D705807F5922}"/>
              </a:ext>
            </a:extLst>
          </p:cNvPr>
          <p:cNvSpPr/>
          <p:nvPr/>
        </p:nvSpPr>
        <p:spPr>
          <a:xfrm>
            <a:off x="2643186" y="1483141"/>
            <a:ext cx="850106" cy="45005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M</a:t>
            </a:r>
            <a:r>
              <a:rPr lang="en-US" sz="1800" baseline="-25000"/>
              <a:t>d2</a:t>
            </a:r>
            <a:endParaRPr lang="en-US" sz="1800"/>
          </a:p>
        </p:txBody>
      </p:sp>
      <p:sp>
        <p:nvSpPr>
          <p:cNvPr id="9" name="Rectangle: Rounded Corners 8">
            <a:extLst>
              <a:ext uri="{FF2B5EF4-FFF2-40B4-BE49-F238E27FC236}">
                <a16:creationId xmlns:a16="http://schemas.microsoft.com/office/drawing/2014/main" id="{2D9541C6-0D30-8D93-8BDD-21B85188BEEA}"/>
              </a:ext>
            </a:extLst>
          </p:cNvPr>
          <p:cNvSpPr/>
          <p:nvPr/>
        </p:nvSpPr>
        <p:spPr>
          <a:xfrm>
            <a:off x="942974" y="2223335"/>
            <a:ext cx="850106" cy="450057"/>
          </a:xfrm>
          <a:prstGeom prst="round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doc3</a:t>
            </a:r>
          </a:p>
        </p:txBody>
      </p:sp>
      <p:sp>
        <p:nvSpPr>
          <p:cNvPr id="10" name="Rectangle: Rounded Corners 9">
            <a:extLst>
              <a:ext uri="{FF2B5EF4-FFF2-40B4-BE49-F238E27FC236}">
                <a16:creationId xmlns:a16="http://schemas.microsoft.com/office/drawing/2014/main" id="{66AB07E7-E4FD-ECF4-0E5E-E61C7C4FE1D9}"/>
              </a:ext>
            </a:extLst>
          </p:cNvPr>
          <p:cNvSpPr/>
          <p:nvPr/>
        </p:nvSpPr>
        <p:spPr>
          <a:xfrm>
            <a:off x="2643186" y="2223334"/>
            <a:ext cx="850106" cy="45005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M</a:t>
            </a:r>
            <a:r>
              <a:rPr lang="en-US" sz="1800" baseline="-25000"/>
              <a:t>d3</a:t>
            </a:r>
            <a:endParaRPr lang="en-US" sz="1800"/>
          </a:p>
        </p:txBody>
      </p:sp>
      <p:sp>
        <p:nvSpPr>
          <p:cNvPr id="11" name="Rectangle: Rounded Corners 10">
            <a:extLst>
              <a:ext uri="{FF2B5EF4-FFF2-40B4-BE49-F238E27FC236}">
                <a16:creationId xmlns:a16="http://schemas.microsoft.com/office/drawing/2014/main" id="{59D3E08C-5775-6AEF-A371-A49C0FF07D93}"/>
              </a:ext>
            </a:extLst>
          </p:cNvPr>
          <p:cNvSpPr/>
          <p:nvPr/>
        </p:nvSpPr>
        <p:spPr>
          <a:xfrm>
            <a:off x="942974" y="3841071"/>
            <a:ext cx="850106" cy="450057"/>
          </a:xfrm>
          <a:prstGeom prst="round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err="1"/>
              <a:t>docn</a:t>
            </a:r>
            <a:endParaRPr lang="en-US" sz="1800"/>
          </a:p>
        </p:txBody>
      </p:sp>
      <p:sp>
        <p:nvSpPr>
          <p:cNvPr id="12" name="Rectangle: Rounded Corners 11">
            <a:extLst>
              <a:ext uri="{FF2B5EF4-FFF2-40B4-BE49-F238E27FC236}">
                <a16:creationId xmlns:a16="http://schemas.microsoft.com/office/drawing/2014/main" id="{D0E9E078-E3B5-3F7A-AFFB-47001A84C6BA}"/>
              </a:ext>
            </a:extLst>
          </p:cNvPr>
          <p:cNvSpPr/>
          <p:nvPr/>
        </p:nvSpPr>
        <p:spPr>
          <a:xfrm>
            <a:off x="2643186" y="3841070"/>
            <a:ext cx="850106" cy="45005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M</a:t>
            </a:r>
            <a:r>
              <a:rPr lang="en-US" sz="1800" baseline="-25000"/>
              <a:t>d4</a:t>
            </a:r>
            <a:endParaRPr lang="en-US" sz="1800"/>
          </a:p>
        </p:txBody>
      </p:sp>
      <p:sp>
        <p:nvSpPr>
          <p:cNvPr id="13" name="TextBox 12">
            <a:extLst>
              <a:ext uri="{FF2B5EF4-FFF2-40B4-BE49-F238E27FC236}">
                <a16:creationId xmlns:a16="http://schemas.microsoft.com/office/drawing/2014/main" id="{1134CA36-4FFA-0BE9-224D-6AAEA46ABA56}"/>
              </a:ext>
            </a:extLst>
          </p:cNvPr>
          <p:cNvSpPr txBox="1"/>
          <p:nvPr/>
        </p:nvSpPr>
        <p:spPr>
          <a:xfrm>
            <a:off x="1178718" y="2806365"/>
            <a:ext cx="378619" cy="923330"/>
          </a:xfrm>
          <a:prstGeom prst="rect">
            <a:avLst/>
          </a:prstGeom>
          <a:noFill/>
          <a:ln>
            <a:noFill/>
          </a:ln>
        </p:spPr>
        <p:txBody>
          <a:bodyPr wrap="square" rtlCol="0">
            <a:spAutoFit/>
          </a:bodyPr>
          <a:lstStyle/>
          <a:p>
            <a:pPr algn="ctr"/>
            <a:r>
              <a:rPr lang="en-US" sz="1800">
                <a:solidFill>
                  <a:schemeClr val="tx1"/>
                </a:solidFill>
              </a:rPr>
              <a:t>.</a:t>
            </a:r>
          </a:p>
          <a:p>
            <a:pPr algn="ctr"/>
            <a:r>
              <a:rPr lang="en-US" sz="1800">
                <a:solidFill>
                  <a:schemeClr val="tx1"/>
                </a:solidFill>
              </a:rPr>
              <a:t>.</a:t>
            </a:r>
          </a:p>
          <a:p>
            <a:pPr algn="ctr"/>
            <a:r>
              <a:rPr lang="en-US" sz="1800">
                <a:solidFill>
                  <a:schemeClr val="tx1"/>
                </a:solidFill>
              </a:rPr>
              <a:t>.</a:t>
            </a:r>
          </a:p>
        </p:txBody>
      </p:sp>
      <p:sp>
        <p:nvSpPr>
          <p:cNvPr id="14" name="TextBox 13">
            <a:extLst>
              <a:ext uri="{FF2B5EF4-FFF2-40B4-BE49-F238E27FC236}">
                <a16:creationId xmlns:a16="http://schemas.microsoft.com/office/drawing/2014/main" id="{B54C845E-B33B-49D5-BB15-75944D89D1D2}"/>
              </a:ext>
            </a:extLst>
          </p:cNvPr>
          <p:cNvSpPr txBox="1"/>
          <p:nvPr/>
        </p:nvSpPr>
        <p:spPr>
          <a:xfrm>
            <a:off x="2878929" y="2865338"/>
            <a:ext cx="378619" cy="923330"/>
          </a:xfrm>
          <a:prstGeom prst="rect">
            <a:avLst/>
          </a:prstGeom>
          <a:noFill/>
        </p:spPr>
        <p:txBody>
          <a:bodyPr wrap="square" rtlCol="0">
            <a:spAutoFit/>
          </a:bodyPr>
          <a:lstStyle/>
          <a:p>
            <a:pPr algn="ctr"/>
            <a:r>
              <a:rPr lang="en-US" sz="1800">
                <a:solidFill>
                  <a:schemeClr val="tx1"/>
                </a:solidFill>
              </a:rPr>
              <a:t>.</a:t>
            </a:r>
          </a:p>
          <a:p>
            <a:pPr algn="ctr"/>
            <a:r>
              <a:rPr lang="en-US" sz="1800">
                <a:solidFill>
                  <a:schemeClr val="tx1"/>
                </a:solidFill>
              </a:rPr>
              <a:t>.</a:t>
            </a:r>
          </a:p>
          <a:p>
            <a:pPr algn="ctr"/>
            <a:r>
              <a:rPr lang="en-US" sz="1800">
                <a:solidFill>
                  <a:schemeClr val="tx1"/>
                </a:solidFill>
              </a:rPr>
              <a:t>.</a:t>
            </a:r>
          </a:p>
        </p:txBody>
      </p:sp>
      <p:cxnSp>
        <p:nvCxnSpPr>
          <p:cNvPr id="15" name="Straight Arrow Connector 14">
            <a:extLst>
              <a:ext uri="{FF2B5EF4-FFF2-40B4-BE49-F238E27FC236}">
                <a16:creationId xmlns:a16="http://schemas.microsoft.com/office/drawing/2014/main" id="{34D7DAD7-8A37-91EA-4EC9-0124C23EA545}"/>
              </a:ext>
            </a:extLst>
          </p:cNvPr>
          <p:cNvCxnSpPr>
            <a:cxnSpLocks/>
          </p:cNvCxnSpPr>
          <p:nvPr/>
        </p:nvCxnSpPr>
        <p:spPr>
          <a:xfrm flipV="1">
            <a:off x="1793080" y="1708169"/>
            <a:ext cx="85010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5C57287-4BBE-DCB2-00A2-63EF5A6E01F4}"/>
              </a:ext>
            </a:extLst>
          </p:cNvPr>
          <p:cNvCxnSpPr>
            <a:cxnSpLocks/>
          </p:cNvCxnSpPr>
          <p:nvPr/>
        </p:nvCxnSpPr>
        <p:spPr>
          <a:xfrm flipV="1">
            <a:off x="1789507" y="2448361"/>
            <a:ext cx="85010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42B0C0F-BA47-73E2-6A9B-6B5E073D9876}"/>
              </a:ext>
            </a:extLst>
          </p:cNvPr>
          <p:cNvCxnSpPr>
            <a:cxnSpLocks/>
          </p:cNvCxnSpPr>
          <p:nvPr/>
        </p:nvCxnSpPr>
        <p:spPr>
          <a:xfrm flipV="1">
            <a:off x="1825223" y="4066098"/>
            <a:ext cx="85010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Arrow: Right 17">
            <a:extLst>
              <a:ext uri="{FF2B5EF4-FFF2-40B4-BE49-F238E27FC236}">
                <a16:creationId xmlns:a16="http://schemas.microsoft.com/office/drawing/2014/main" id="{B4F5D79C-0F45-357E-CD6B-AA9265CA9969}"/>
              </a:ext>
            </a:extLst>
          </p:cNvPr>
          <p:cNvSpPr/>
          <p:nvPr/>
        </p:nvSpPr>
        <p:spPr>
          <a:xfrm>
            <a:off x="3750467" y="1797348"/>
            <a:ext cx="868541" cy="1067990"/>
          </a:xfrm>
          <a:prstGeom prst="rightArrow">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Rectangle: Rounded Corners 18">
            <a:extLst>
              <a:ext uri="{FF2B5EF4-FFF2-40B4-BE49-F238E27FC236}">
                <a16:creationId xmlns:a16="http://schemas.microsoft.com/office/drawing/2014/main" id="{A7638682-EEE5-CE5B-9B0F-EC04537B444E}"/>
              </a:ext>
            </a:extLst>
          </p:cNvPr>
          <p:cNvSpPr/>
          <p:nvPr/>
        </p:nvSpPr>
        <p:spPr>
          <a:xfrm>
            <a:off x="4773190" y="742948"/>
            <a:ext cx="1013250" cy="3548171"/>
          </a:xfrm>
          <a:prstGeom prst="roundRect">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err="1"/>
              <a:t>Truy</a:t>
            </a:r>
            <a:r>
              <a:rPr lang="en-US" sz="1800"/>
              <a:t> </a:t>
            </a:r>
            <a:r>
              <a:rPr lang="en-US" sz="1800" err="1"/>
              <a:t>vấn</a:t>
            </a:r>
            <a:r>
              <a:rPr lang="en-US" sz="1800"/>
              <a:t> q</a:t>
            </a:r>
          </a:p>
        </p:txBody>
      </p:sp>
      <p:cxnSp>
        <p:nvCxnSpPr>
          <p:cNvPr id="20" name="Straight Arrow Connector 19">
            <a:extLst>
              <a:ext uri="{FF2B5EF4-FFF2-40B4-BE49-F238E27FC236}">
                <a16:creationId xmlns:a16="http://schemas.microsoft.com/office/drawing/2014/main" id="{E88FAD0E-B56A-224E-2C51-F217ABE780E9}"/>
              </a:ext>
            </a:extLst>
          </p:cNvPr>
          <p:cNvCxnSpPr>
            <a:cxnSpLocks/>
          </p:cNvCxnSpPr>
          <p:nvPr/>
        </p:nvCxnSpPr>
        <p:spPr>
          <a:xfrm flipV="1">
            <a:off x="5802656" y="976740"/>
            <a:ext cx="8501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3557782-E3FB-88FA-3F81-081DD37A0C58}"/>
              </a:ext>
            </a:extLst>
          </p:cNvPr>
          <p:cNvSpPr/>
          <p:nvPr/>
        </p:nvSpPr>
        <p:spPr>
          <a:xfrm>
            <a:off x="6680261" y="751711"/>
            <a:ext cx="1135192" cy="450057"/>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P(q|M</a:t>
            </a:r>
            <a:r>
              <a:rPr lang="en-US" sz="1800" baseline="-25000"/>
              <a:t>d1</a:t>
            </a:r>
            <a:r>
              <a:rPr lang="en-US" sz="1800"/>
              <a:t>)</a:t>
            </a:r>
          </a:p>
        </p:txBody>
      </p:sp>
      <p:cxnSp>
        <p:nvCxnSpPr>
          <p:cNvPr id="22" name="Straight Arrow Connector 21">
            <a:extLst>
              <a:ext uri="{FF2B5EF4-FFF2-40B4-BE49-F238E27FC236}">
                <a16:creationId xmlns:a16="http://schemas.microsoft.com/office/drawing/2014/main" id="{873072B2-3B76-1502-7439-BA20EA2B6239}"/>
              </a:ext>
            </a:extLst>
          </p:cNvPr>
          <p:cNvCxnSpPr>
            <a:cxnSpLocks/>
          </p:cNvCxnSpPr>
          <p:nvPr/>
        </p:nvCxnSpPr>
        <p:spPr>
          <a:xfrm flipV="1">
            <a:off x="5802656" y="1701017"/>
            <a:ext cx="8501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71150C23-15A9-3464-5695-203488A041AA}"/>
              </a:ext>
            </a:extLst>
          </p:cNvPr>
          <p:cNvSpPr/>
          <p:nvPr/>
        </p:nvSpPr>
        <p:spPr>
          <a:xfrm>
            <a:off x="6680261" y="1475988"/>
            <a:ext cx="1135191" cy="450057"/>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P(q|M</a:t>
            </a:r>
            <a:r>
              <a:rPr lang="en-US" sz="1800" baseline="-25000"/>
              <a:t>d2</a:t>
            </a:r>
            <a:r>
              <a:rPr lang="en-US" sz="1800"/>
              <a:t>)</a:t>
            </a:r>
          </a:p>
        </p:txBody>
      </p:sp>
      <p:cxnSp>
        <p:nvCxnSpPr>
          <p:cNvPr id="24" name="Straight Arrow Connector 23">
            <a:extLst>
              <a:ext uri="{FF2B5EF4-FFF2-40B4-BE49-F238E27FC236}">
                <a16:creationId xmlns:a16="http://schemas.microsoft.com/office/drawing/2014/main" id="{81F41D1D-C3EA-8B04-5D64-743F51A954D1}"/>
              </a:ext>
            </a:extLst>
          </p:cNvPr>
          <p:cNvCxnSpPr>
            <a:cxnSpLocks/>
          </p:cNvCxnSpPr>
          <p:nvPr/>
        </p:nvCxnSpPr>
        <p:spPr>
          <a:xfrm flipV="1">
            <a:off x="5802656" y="2441209"/>
            <a:ext cx="8501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D38C7EF1-740F-3AE0-4FBF-8DE1E85957EA}"/>
              </a:ext>
            </a:extLst>
          </p:cNvPr>
          <p:cNvSpPr/>
          <p:nvPr/>
        </p:nvSpPr>
        <p:spPr>
          <a:xfrm>
            <a:off x="6680261" y="2216180"/>
            <a:ext cx="1135191" cy="450057"/>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P(q|M</a:t>
            </a:r>
            <a:r>
              <a:rPr lang="en-US" sz="1800" baseline="-25000"/>
              <a:t>d3</a:t>
            </a:r>
            <a:r>
              <a:rPr lang="en-US" sz="1800"/>
              <a:t>)</a:t>
            </a:r>
          </a:p>
        </p:txBody>
      </p:sp>
      <p:cxnSp>
        <p:nvCxnSpPr>
          <p:cNvPr id="26" name="Straight Arrow Connector 25">
            <a:extLst>
              <a:ext uri="{FF2B5EF4-FFF2-40B4-BE49-F238E27FC236}">
                <a16:creationId xmlns:a16="http://schemas.microsoft.com/office/drawing/2014/main" id="{91AF37B9-7342-72FE-57CF-8F870D41AB8F}"/>
              </a:ext>
            </a:extLst>
          </p:cNvPr>
          <p:cNvCxnSpPr>
            <a:cxnSpLocks/>
          </p:cNvCxnSpPr>
          <p:nvPr/>
        </p:nvCxnSpPr>
        <p:spPr>
          <a:xfrm flipV="1">
            <a:off x="5802656" y="4058945"/>
            <a:ext cx="85010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207784F9-D23C-E101-9127-E71264A1780E}"/>
              </a:ext>
            </a:extLst>
          </p:cNvPr>
          <p:cNvSpPr/>
          <p:nvPr/>
        </p:nvSpPr>
        <p:spPr>
          <a:xfrm>
            <a:off x="6680262" y="3833916"/>
            <a:ext cx="1135190" cy="450057"/>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P(q|M</a:t>
            </a:r>
            <a:r>
              <a:rPr lang="en-US" sz="1800" baseline="-25000"/>
              <a:t>d4</a:t>
            </a:r>
            <a:r>
              <a:rPr lang="en-US" sz="1800"/>
              <a:t>)</a:t>
            </a:r>
          </a:p>
        </p:txBody>
      </p:sp>
      <p:sp>
        <p:nvSpPr>
          <p:cNvPr id="28" name="TextBox 27">
            <a:extLst>
              <a:ext uri="{FF2B5EF4-FFF2-40B4-BE49-F238E27FC236}">
                <a16:creationId xmlns:a16="http://schemas.microsoft.com/office/drawing/2014/main" id="{45F79AE5-6D66-25C3-D34D-BCAA40A9F0D3}"/>
              </a:ext>
            </a:extLst>
          </p:cNvPr>
          <p:cNvSpPr txBox="1"/>
          <p:nvPr/>
        </p:nvSpPr>
        <p:spPr>
          <a:xfrm>
            <a:off x="7053220" y="2806365"/>
            <a:ext cx="378619" cy="923330"/>
          </a:xfrm>
          <a:prstGeom prst="rect">
            <a:avLst/>
          </a:prstGeom>
          <a:noFill/>
          <a:ln>
            <a:noFill/>
          </a:ln>
        </p:spPr>
        <p:txBody>
          <a:bodyPr wrap="square" rtlCol="0">
            <a:spAutoFit/>
          </a:bodyPr>
          <a:lstStyle/>
          <a:p>
            <a:pPr algn="ctr"/>
            <a:r>
              <a:rPr lang="en-US" sz="1800">
                <a:solidFill>
                  <a:schemeClr val="tx1"/>
                </a:solidFill>
              </a:rPr>
              <a:t>.</a:t>
            </a:r>
          </a:p>
          <a:p>
            <a:pPr algn="ctr"/>
            <a:r>
              <a:rPr lang="en-US" sz="1800">
                <a:solidFill>
                  <a:schemeClr val="tx1"/>
                </a:solidFill>
              </a:rPr>
              <a:t>.</a:t>
            </a:r>
          </a:p>
          <a:p>
            <a:pPr algn="ctr"/>
            <a:r>
              <a:rPr lang="en-US" sz="1800">
                <a:solidFill>
                  <a:schemeClr val="tx1"/>
                </a:solidFill>
              </a:rPr>
              <a:t>.</a:t>
            </a:r>
          </a:p>
        </p:txBody>
      </p:sp>
      <p:sp>
        <p:nvSpPr>
          <p:cNvPr id="29" name="Arrow: Up 28">
            <a:extLst>
              <a:ext uri="{FF2B5EF4-FFF2-40B4-BE49-F238E27FC236}">
                <a16:creationId xmlns:a16="http://schemas.microsoft.com/office/drawing/2014/main" id="{E491185F-D958-2E51-F0A9-E32311D437E3}"/>
              </a:ext>
            </a:extLst>
          </p:cNvPr>
          <p:cNvSpPr/>
          <p:nvPr/>
        </p:nvSpPr>
        <p:spPr>
          <a:xfrm rot="10800000">
            <a:off x="7884203" y="751711"/>
            <a:ext cx="938330" cy="3539408"/>
          </a:xfrm>
          <a:prstGeom prst="upArrow">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extBox 1">
            <a:extLst>
              <a:ext uri="{FF2B5EF4-FFF2-40B4-BE49-F238E27FC236}">
                <a16:creationId xmlns:a16="http://schemas.microsoft.com/office/drawing/2014/main" id="{7E91C3DC-FDCC-F113-D291-F6F0890156B8}"/>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34</a:t>
            </a:r>
          </a:p>
        </p:txBody>
      </p:sp>
    </p:spTree>
    <p:extLst>
      <p:ext uri="{BB962C8B-B14F-4D97-AF65-F5344CB8AC3E}">
        <p14:creationId xmlns:p14="http://schemas.microsoft.com/office/powerpoint/2010/main" val="265431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 presetClass="entr" presetSubtype="0" fill="hold" nodeType="withEffect">
                                  <p:stCondLst>
                                    <p:cond delay="500"/>
                                  </p:stCondLst>
                                  <p:childTnLst>
                                    <p:set>
                                      <p:cBhvr>
                                        <p:cTn id="21" dur="1" fill="hold">
                                          <p:stCondLst>
                                            <p:cond delay="0"/>
                                          </p:stCondLst>
                                        </p:cTn>
                                        <p:tgtEl>
                                          <p:spTgt spid="5"/>
                                        </p:tgtEl>
                                        <p:attrNameLst>
                                          <p:attrName>style.visibility</p:attrName>
                                        </p:attrNameLst>
                                      </p:cBhvr>
                                      <p:to>
                                        <p:strVal val="visible"/>
                                      </p:to>
                                    </p:set>
                                  </p:childTnLst>
                                </p:cTn>
                              </p:par>
                              <p:par>
                                <p:cTn id="22" presetID="1" presetClass="entr" presetSubtype="0" fill="hold" nodeType="withEffect">
                                  <p:stCondLst>
                                    <p:cond delay="500"/>
                                  </p:stCondLst>
                                  <p:childTnLst>
                                    <p:set>
                                      <p:cBhvr>
                                        <p:cTn id="23" dur="1" fill="hold">
                                          <p:stCondLst>
                                            <p:cond delay="0"/>
                                          </p:stCondLst>
                                        </p:cTn>
                                        <p:tgtEl>
                                          <p:spTgt spid="15"/>
                                        </p:tgtEl>
                                        <p:attrNameLst>
                                          <p:attrName>style.visibility</p:attrName>
                                        </p:attrNameLst>
                                      </p:cBhvr>
                                      <p:to>
                                        <p:strVal val="visible"/>
                                      </p:to>
                                    </p:set>
                                  </p:childTnLst>
                                </p:cTn>
                              </p:par>
                              <p:par>
                                <p:cTn id="24" presetID="1" presetClass="entr" presetSubtype="0" fill="hold" nodeType="withEffect">
                                  <p:stCondLst>
                                    <p:cond delay="500"/>
                                  </p:stCondLst>
                                  <p:childTnLst>
                                    <p:set>
                                      <p:cBhvr>
                                        <p:cTn id="25" dur="1" fill="hold">
                                          <p:stCondLst>
                                            <p:cond delay="0"/>
                                          </p:stCondLst>
                                        </p:cTn>
                                        <p:tgtEl>
                                          <p:spTgt spid="16"/>
                                        </p:tgtEl>
                                        <p:attrNameLst>
                                          <p:attrName>style.visibility</p:attrName>
                                        </p:attrNameLst>
                                      </p:cBhvr>
                                      <p:to>
                                        <p:strVal val="visible"/>
                                      </p:to>
                                    </p:set>
                                  </p:childTnLst>
                                </p:cTn>
                              </p:par>
                              <p:par>
                                <p:cTn id="26" presetID="1" presetClass="entr" presetSubtype="0" fill="hold" nodeType="withEffect">
                                  <p:stCondLst>
                                    <p:cond delay="500"/>
                                  </p:stCondLst>
                                  <p:childTnLst>
                                    <p:set>
                                      <p:cBhvr>
                                        <p:cTn id="27" dur="1" fill="hold">
                                          <p:stCondLst>
                                            <p:cond delay="0"/>
                                          </p:stCondLst>
                                        </p:cTn>
                                        <p:tgtEl>
                                          <p:spTgt spid="17"/>
                                        </p:tgtEl>
                                        <p:attrNameLst>
                                          <p:attrName>style.visibility</p:attrName>
                                        </p:attrNameLst>
                                      </p:cBhvr>
                                      <p:to>
                                        <p:strVal val="visible"/>
                                      </p:to>
                                    </p:set>
                                  </p:childTnLst>
                                </p:cTn>
                              </p:par>
                              <p:par>
                                <p:cTn id="28" presetID="10" presetClass="entr" presetSubtype="0" fill="hold" grpId="0" nodeType="withEffect">
                                  <p:stCondLst>
                                    <p:cond delay="75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2" presetClass="entr" presetSubtype="4" fill="hold" grpId="0" nodeType="withEffect">
                                  <p:stCondLst>
                                    <p:cond delay="125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175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 presetClass="entr" presetSubtype="0" fill="hold" nodeType="withEffect">
                                  <p:stCondLst>
                                    <p:cond delay="1750"/>
                                  </p:stCondLst>
                                  <p:childTnLst>
                                    <p:set>
                                      <p:cBhvr>
                                        <p:cTn id="51" dur="1" fill="hold">
                                          <p:stCondLst>
                                            <p:cond delay="0"/>
                                          </p:stCondLst>
                                        </p:cTn>
                                        <p:tgtEl>
                                          <p:spTgt spid="20"/>
                                        </p:tgtEl>
                                        <p:attrNameLst>
                                          <p:attrName>style.visibility</p:attrName>
                                        </p:attrNameLst>
                                      </p:cBhvr>
                                      <p:to>
                                        <p:strVal val="visible"/>
                                      </p:to>
                                    </p:set>
                                  </p:childTnLst>
                                </p:cTn>
                              </p:par>
                              <p:par>
                                <p:cTn id="52" presetID="1" presetClass="entr" presetSubtype="0" fill="hold" nodeType="withEffect">
                                  <p:stCondLst>
                                    <p:cond delay="1750"/>
                                  </p:stCondLst>
                                  <p:childTnLst>
                                    <p:set>
                                      <p:cBhvr>
                                        <p:cTn id="53" dur="1" fill="hold">
                                          <p:stCondLst>
                                            <p:cond delay="0"/>
                                          </p:stCondLst>
                                        </p:cTn>
                                        <p:tgtEl>
                                          <p:spTgt spid="22"/>
                                        </p:tgtEl>
                                        <p:attrNameLst>
                                          <p:attrName>style.visibility</p:attrName>
                                        </p:attrNameLst>
                                      </p:cBhvr>
                                      <p:to>
                                        <p:strVal val="visible"/>
                                      </p:to>
                                    </p:set>
                                  </p:childTnLst>
                                </p:cTn>
                              </p:par>
                              <p:par>
                                <p:cTn id="54" presetID="1" presetClass="entr" presetSubtype="0" fill="hold" nodeType="withEffect">
                                  <p:stCondLst>
                                    <p:cond delay="1750"/>
                                  </p:stCondLst>
                                  <p:childTnLst>
                                    <p:set>
                                      <p:cBhvr>
                                        <p:cTn id="55" dur="1" fill="hold">
                                          <p:stCondLst>
                                            <p:cond delay="0"/>
                                          </p:stCondLst>
                                        </p:cTn>
                                        <p:tgtEl>
                                          <p:spTgt spid="24"/>
                                        </p:tgtEl>
                                        <p:attrNameLst>
                                          <p:attrName>style.visibility</p:attrName>
                                        </p:attrNameLst>
                                      </p:cBhvr>
                                      <p:to>
                                        <p:strVal val="visible"/>
                                      </p:to>
                                    </p:set>
                                  </p:childTnLst>
                                </p:cTn>
                              </p:par>
                              <p:par>
                                <p:cTn id="56" presetID="1" presetClass="entr" presetSubtype="0" fill="hold" nodeType="withEffect">
                                  <p:stCondLst>
                                    <p:cond delay="1750"/>
                                  </p:stCondLst>
                                  <p:childTnLst>
                                    <p:set>
                                      <p:cBhvr>
                                        <p:cTn id="57" dur="1" fill="hold">
                                          <p:stCondLst>
                                            <p:cond delay="0"/>
                                          </p:stCondLst>
                                        </p:cTn>
                                        <p:tgtEl>
                                          <p:spTgt spid="26"/>
                                        </p:tgtEl>
                                        <p:attrNameLst>
                                          <p:attrName>style.visibility</p:attrName>
                                        </p:attrNameLst>
                                      </p:cBhvr>
                                      <p:to>
                                        <p:strVal val="visible"/>
                                      </p:to>
                                    </p:set>
                                  </p:childTnLst>
                                </p:cTn>
                              </p:par>
                              <p:par>
                                <p:cTn id="58" presetID="10" presetClass="entr" presetSubtype="0" fill="hold" grpId="0" nodeType="withEffect">
                                  <p:stCondLst>
                                    <p:cond delay="225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par>
                                <p:cTn id="61" presetID="10" presetClass="entr" presetSubtype="0" fill="hold" grpId="0" nodeType="withEffect">
                                  <p:stCondLst>
                                    <p:cond delay="225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par>
                                <p:cTn id="64" presetID="10" presetClass="entr" presetSubtype="0" fill="hold" grpId="0" nodeType="withEffect">
                                  <p:stCondLst>
                                    <p:cond delay="225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par>
                                <p:cTn id="67" presetID="10" presetClass="entr" presetSubtype="0" fill="hold" grpId="0" nodeType="withEffect">
                                  <p:stCondLst>
                                    <p:cond delay="225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500"/>
                                        <p:tgtEl>
                                          <p:spTgt spid="28"/>
                                        </p:tgtEl>
                                      </p:cBhvr>
                                    </p:animEffect>
                                  </p:childTnLst>
                                </p:cTn>
                              </p:par>
                              <p:par>
                                <p:cTn id="70" presetID="10" presetClass="entr" presetSubtype="0" fill="hold" grpId="0" nodeType="withEffect">
                                  <p:stCondLst>
                                    <p:cond delay="225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par>
                                <p:cTn id="73" presetID="22" presetClass="entr" presetSubtype="1" fill="hold" grpId="0" nodeType="withEffect">
                                  <p:stCondLst>
                                    <p:cond delay="2750"/>
                                  </p:stCondLst>
                                  <p:childTnLst>
                                    <p:set>
                                      <p:cBhvr>
                                        <p:cTn id="74" dur="1" fill="hold">
                                          <p:stCondLst>
                                            <p:cond delay="0"/>
                                          </p:stCondLst>
                                        </p:cTn>
                                        <p:tgtEl>
                                          <p:spTgt spid="29"/>
                                        </p:tgtEl>
                                        <p:attrNameLst>
                                          <p:attrName>style.visibility</p:attrName>
                                        </p:attrNameLst>
                                      </p:cBhvr>
                                      <p:to>
                                        <p:strVal val="visible"/>
                                      </p:to>
                                    </p:set>
                                    <p:animEffect transition="in" filter="wipe(up)">
                                      <p:cBhvr>
                                        <p:cTn id="7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p:bldP spid="14" grpId="0"/>
      <p:bldP spid="18" grpId="0" animBg="1"/>
      <p:bldP spid="19" grpId="0" animBg="1"/>
      <p:bldP spid="21" grpId="0" animBg="1"/>
      <p:bldP spid="23" grpId="0" animBg="1"/>
      <p:bldP spid="25" grpId="0" animBg="1"/>
      <p:bldP spid="27" grpId="0" animBg="1"/>
      <p:bldP spid="28" grpId="0"/>
      <p:bldP spid="2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82502" y="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Quá trình xử lý</a:t>
            </a:r>
            <a:endParaRPr>
              <a:solidFill>
                <a:schemeClr val="dk1"/>
              </a:solidFill>
            </a:endParaRPr>
          </a:p>
        </p:txBody>
      </p:sp>
      <p:pic>
        <p:nvPicPr>
          <p:cNvPr id="156" name="Google Shape;156;p27"/>
          <p:cNvPicPr preferRelativeResize="0"/>
          <p:nvPr/>
        </p:nvPicPr>
        <p:blipFill>
          <a:blip r:embed="rId3">
            <a:alphaModFix/>
          </a:blip>
          <a:stretch>
            <a:fillRect/>
          </a:stretch>
        </p:blipFill>
        <p:spPr>
          <a:xfrm>
            <a:off x="7467599" y="-438413"/>
            <a:ext cx="2624952" cy="1749551"/>
          </a:xfrm>
          <a:prstGeom prst="rect">
            <a:avLst/>
          </a:prstGeom>
          <a:noFill/>
          <a:ln>
            <a:noFill/>
          </a:ln>
        </p:spPr>
      </p:pic>
      <p:pic>
        <p:nvPicPr>
          <p:cNvPr id="12" name="Picture 11" descr="A picture containing text, screenshot, font, number&#10;&#10;Description automatically generated">
            <a:extLst>
              <a:ext uri="{FF2B5EF4-FFF2-40B4-BE49-F238E27FC236}">
                <a16:creationId xmlns:a16="http://schemas.microsoft.com/office/drawing/2014/main" id="{DC04E0AA-AF8F-0D1E-A720-78A6DDC5B232}"/>
              </a:ext>
            </a:extLst>
          </p:cNvPr>
          <p:cNvPicPr>
            <a:picLocks noChangeAspect="1"/>
          </p:cNvPicPr>
          <p:nvPr/>
        </p:nvPicPr>
        <p:blipFill>
          <a:blip r:embed="rId4"/>
          <a:stretch>
            <a:fillRect/>
          </a:stretch>
        </p:blipFill>
        <p:spPr>
          <a:xfrm>
            <a:off x="723900" y="1090612"/>
            <a:ext cx="7696200" cy="2962275"/>
          </a:xfrm>
          <a:prstGeom prst="rect">
            <a:avLst/>
          </a:prstGeom>
        </p:spPr>
      </p:pic>
      <p:sp>
        <p:nvSpPr>
          <p:cNvPr id="2" name="TextBox 1">
            <a:extLst>
              <a:ext uri="{FF2B5EF4-FFF2-40B4-BE49-F238E27FC236}">
                <a16:creationId xmlns:a16="http://schemas.microsoft.com/office/drawing/2014/main" id="{161C5E7D-4D44-E76F-2A45-05DDBD3BE237}"/>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35</a:t>
            </a:r>
          </a:p>
        </p:txBody>
      </p:sp>
      <p:grpSp>
        <p:nvGrpSpPr>
          <p:cNvPr id="19" name="Group 18">
            <a:extLst>
              <a:ext uri="{FF2B5EF4-FFF2-40B4-BE49-F238E27FC236}">
                <a16:creationId xmlns:a16="http://schemas.microsoft.com/office/drawing/2014/main" id="{78C1AEE9-0951-D707-2882-EBAD89C049A4}"/>
              </a:ext>
            </a:extLst>
          </p:cNvPr>
          <p:cNvGrpSpPr/>
          <p:nvPr/>
        </p:nvGrpSpPr>
        <p:grpSpPr>
          <a:xfrm>
            <a:off x="2213139" y="1665767"/>
            <a:ext cx="1529522" cy="871915"/>
            <a:chOff x="2213139" y="1665767"/>
            <a:chExt cx="1529522" cy="871915"/>
          </a:xfrm>
        </p:grpSpPr>
        <p:sp>
          <p:nvSpPr>
            <p:cNvPr id="8" name="TextBox 7">
              <a:extLst>
                <a:ext uri="{FF2B5EF4-FFF2-40B4-BE49-F238E27FC236}">
                  <a16:creationId xmlns:a16="http://schemas.microsoft.com/office/drawing/2014/main" id="{E8705F39-4758-6EC8-5CAC-03B9FB4E1457}"/>
                </a:ext>
              </a:extLst>
            </p:cNvPr>
            <p:cNvSpPr txBox="1"/>
            <p:nvPr/>
          </p:nvSpPr>
          <p:spPr>
            <a:xfrm>
              <a:off x="2213139" y="1947836"/>
              <a:ext cx="1529522" cy="307777"/>
            </a:xfrm>
            <a:prstGeom prst="rect">
              <a:avLst/>
            </a:prstGeom>
            <a:noFill/>
          </p:spPr>
          <p:txBody>
            <a:bodyPr wrap="square" rtlCol="0">
              <a:spAutoFit/>
            </a:bodyPr>
            <a:lstStyle/>
            <a:p>
              <a:pPr algn="ctr"/>
              <a:r>
                <a:rPr lang="en-US" b="1">
                  <a:solidFill>
                    <a:schemeClr val="bg2">
                      <a:lumMod val="75000"/>
                    </a:schemeClr>
                  </a:solidFill>
                </a:rPr>
                <a:t>&lt;s&gt; + seq + &lt;s&gt;</a:t>
              </a:r>
            </a:p>
          </p:txBody>
        </p:sp>
        <p:cxnSp>
          <p:nvCxnSpPr>
            <p:cNvPr id="14" name="Straight Arrow Connector 13">
              <a:extLst>
                <a:ext uri="{FF2B5EF4-FFF2-40B4-BE49-F238E27FC236}">
                  <a16:creationId xmlns:a16="http://schemas.microsoft.com/office/drawing/2014/main" id="{459901FF-FACD-5E90-5F6E-B00B44C6B93A}"/>
                </a:ext>
              </a:extLst>
            </p:cNvPr>
            <p:cNvCxnSpPr>
              <a:stCxn id="8" idx="0"/>
            </p:cNvCxnSpPr>
            <p:nvPr/>
          </p:nvCxnSpPr>
          <p:spPr>
            <a:xfrm flipV="1">
              <a:off x="2977900" y="1665767"/>
              <a:ext cx="0" cy="2820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1A1C031-BFE5-A2FE-B759-83FFC05887D8}"/>
                </a:ext>
              </a:extLst>
            </p:cNvPr>
            <p:cNvCxnSpPr>
              <a:cxnSpLocks/>
              <a:stCxn id="8" idx="2"/>
            </p:cNvCxnSpPr>
            <p:nvPr/>
          </p:nvCxnSpPr>
          <p:spPr>
            <a:xfrm>
              <a:off x="2977900" y="2255613"/>
              <a:ext cx="0" cy="2820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000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4" name="Picture 3">
            <a:extLst>
              <a:ext uri="{FF2B5EF4-FFF2-40B4-BE49-F238E27FC236}">
                <a16:creationId xmlns:a16="http://schemas.microsoft.com/office/drawing/2014/main" id="{FDAECC79-AD96-3210-DF7C-DAE376D13E99}"/>
              </a:ext>
            </a:extLst>
          </p:cNvPr>
          <p:cNvPicPr>
            <a:picLocks noChangeAspect="1"/>
          </p:cNvPicPr>
          <p:nvPr/>
        </p:nvPicPr>
        <p:blipFill>
          <a:blip r:embed="rId3"/>
          <a:stretch>
            <a:fillRect/>
          </a:stretch>
        </p:blipFill>
        <p:spPr>
          <a:xfrm>
            <a:off x="1134406" y="523369"/>
            <a:ext cx="8009594" cy="1410167"/>
          </a:xfrm>
          <a:prstGeom prst="rect">
            <a:avLst/>
          </a:prstGeom>
        </p:spPr>
      </p:pic>
      <p:pic>
        <p:nvPicPr>
          <p:cNvPr id="6" name="Picture 5">
            <a:extLst>
              <a:ext uri="{FF2B5EF4-FFF2-40B4-BE49-F238E27FC236}">
                <a16:creationId xmlns:a16="http://schemas.microsoft.com/office/drawing/2014/main" id="{7C1C5785-3385-728F-A76E-132620C47072}"/>
              </a:ext>
            </a:extLst>
          </p:cNvPr>
          <p:cNvPicPr>
            <a:picLocks noChangeAspect="1"/>
          </p:cNvPicPr>
          <p:nvPr/>
        </p:nvPicPr>
        <p:blipFill>
          <a:blip r:embed="rId4"/>
          <a:stretch>
            <a:fillRect/>
          </a:stretch>
        </p:blipFill>
        <p:spPr>
          <a:xfrm>
            <a:off x="1134404" y="2091665"/>
            <a:ext cx="8009594" cy="1638979"/>
          </a:xfrm>
          <a:prstGeom prst="rect">
            <a:avLst/>
          </a:prstGeom>
        </p:spPr>
      </p:pic>
      <p:pic>
        <p:nvPicPr>
          <p:cNvPr id="7" name="Picture 6">
            <a:extLst>
              <a:ext uri="{FF2B5EF4-FFF2-40B4-BE49-F238E27FC236}">
                <a16:creationId xmlns:a16="http://schemas.microsoft.com/office/drawing/2014/main" id="{D76D0242-D17A-5F27-4607-52732F4A5C01}"/>
              </a:ext>
            </a:extLst>
          </p:cNvPr>
          <p:cNvPicPr>
            <a:picLocks noChangeAspect="1"/>
          </p:cNvPicPr>
          <p:nvPr/>
        </p:nvPicPr>
        <p:blipFill>
          <a:blip r:embed="rId5"/>
          <a:stretch>
            <a:fillRect/>
          </a:stretch>
        </p:blipFill>
        <p:spPr>
          <a:xfrm>
            <a:off x="1134404" y="3888774"/>
            <a:ext cx="8009595" cy="45598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C085ACB-E092-10DD-89AF-B6D5DDF2EF7D}"/>
                  </a:ext>
                </a:extLst>
              </p:cNvPr>
              <p:cNvSpPr txBox="1"/>
              <p:nvPr/>
            </p:nvSpPr>
            <p:spPr>
              <a:xfrm>
                <a:off x="426262" y="1043786"/>
                <a:ext cx="3781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1</m:t>
                          </m:r>
                        </m:sub>
                      </m:sSub>
                    </m:oMath>
                  </m:oMathPara>
                </a14:m>
                <a:endParaRPr lang="en-US" sz="1800"/>
              </a:p>
            </p:txBody>
          </p:sp>
        </mc:Choice>
        <mc:Fallback xmlns="">
          <p:sp>
            <p:nvSpPr>
              <p:cNvPr id="9" name="TextBox 8">
                <a:extLst>
                  <a:ext uri="{FF2B5EF4-FFF2-40B4-BE49-F238E27FC236}">
                    <a16:creationId xmlns:a16="http://schemas.microsoft.com/office/drawing/2014/main" id="{0C085ACB-E092-10DD-89AF-B6D5DDF2EF7D}"/>
                  </a:ext>
                </a:extLst>
              </p:cNvPr>
              <p:cNvSpPr txBox="1">
                <a:spLocks noRot="1" noChangeAspect="1" noMove="1" noResize="1" noEditPoints="1" noAdjustHandles="1" noChangeArrowheads="1" noChangeShapeType="1" noTextEdit="1"/>
              </p:cNvSpPr>
              <p:nvPr/>
            </p:nvSpPr>
            <p:spPr>
              <a:xfrm>
                <a:off x="426262" y="1043786"/>
                <a:ext cx="37813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CBCBEDD-2979-AA9C-F6EF-50A87D532F04}"/>
                  </a:ext>
                </a:extLst>
              </p:cNvPr>
              <p:cNvSpPr txBox="1"/>
              <p:nvPr/>
            </p:nvSpPr>
            <p:spPr>
              <a:xfrm>
                <a:off x="426262" y="2641466"/>
                <a:ext cx="3781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2</m:t>
                          </m:r>
                        </m:sub>
                      </m:sSub>
                    </m:oMath>
                  </m:oMathPara>
                </a14:m>
                <a:endParaRPr lang="en-US" sz="1800"/>
              </a:p>
            </p:txBody>
          </p:sp>
        </mc:Choice>
        <mc:Fallback xmlns="">
          <p:sp>
            <p:nvSpPr>
              <p:cNvPr id="10" name="TextBox 9">
                <a:extLst>
                  <a:ext uri="{FF2B5EF4-FFF2-40B4-BE49-F238E27FC236}">
                    <a16:creationId xmlns:a16="http://schemas.microsoft.com/office/drawing/2014/main" id="{DCBCBEDD-2979-AA9C-F6EF-50A87D532F04}"/>
                  </a:ext>
                </a:extLst>
              </p:cNvPr>
              <p:cNvSpPr txBox="1">
                <a:spLocks noRot="1" noChangeAspect="1" noMove="1" noResize="1" noEditPoints="1" noAdjustHandles="1" noChangeArrowheads="1" noChangeShapeType="1" noTextEdit="1"/>
              </p:cNvSpPr>
              <p:nvPr/>
            </p:nvSpPr>
            <p:spPr>
              <a:xfrm>
                <a:off x="426262" y="2641466"/>
                <a:ext cx="37813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E6B53B2-8414-66A6-73F0-F82E1D809090}"/>
                  </a:ext>
                </a:extLst>
              </p:cNvPr>
              <p:cNvSpPr txBox="1"/>
              <p:nvPr/>
            </p:nvSpPr>
            <p:spPr>
              <a:xfrm>
                <a:off x="426262" y="3888774"/>
                <a:ext cx="3781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3</m:t>
                          </m:r>
                        </m:sub>
                      </m:sSub>
                    </m:oMath>
                  </m:oMathPara>
                </a14:m>
                <a:endParaRPr lang="en-US" sz="1800"/>
              </a:p>
            </p:txBody>
          </p:sp>
        </mc:Choice>
        <mc:Fallback xmlns="">
          <p:sp>
            <p:nvSpPr>
              <p:cNvPr id="11" name="TextBox 10">
                <a:extLst>
                  <a:ext uri="{FF2B5EF4-FFF2-40B4-BE49-F238E27FC236}">
                    <a16:creationId xmlns:a16="http://schemas.microsoft.com/office/drawing/2014/main" id="{2E6B53B2-8414-66A6-73F0-F82E1D809090}"/>
                  </a:ext>
                </a:extLst>
              </p:cNvPr>
              <p:cNvSpPr txBox="1">
                <a:spLocks noRot="1" noChangeAspect="1" noMove="1" noResize="1" noEditPoints="1" noAdjustHandles="1" noChangeArrowheads="1" noChangeShapeType="1" noTextEdit="1"/>
              </p:cNvSpPr>
              <p:nvPr/>
            </p:nvSpPr>
            <p:spPr>
              <a:xfrm>
                <a:off x="426262" y="3888774"/>
                <a:ext cx="378135" cy="369332"/>
              </a:xfrm>
              <a:prstGeom prst="rect">
                <a:avLst/>
              </a:prstGeom>
              <a:blipFill>
                <a:blip r:embed="rId8"/>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72B9B4F7-0E6B-71D5-DC7C-36F3F5E45D81}"/>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36</a:t>
            </a:r>
          </a:p>
        </p:txBody>
      </p:sp>
    </p:spTree>
    <p:extLst>
      <p:ext uri="{BB962C8B-B14F-4D97-AF65-F5344CB8AC3E}">
        <p14:creationId xmlns:p14="http://schemas.microsoft.com/office/powerpoint/2010/main" val="2586275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82502" y="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solidFill>
                  <a:schemeClr val="dk1"/>
                </a:solidFill>
              </a:rPr>
              <a:t>Lập</a:t>
            </a:r>
            <a:r>
              <a:rPr lang="en-US">
                <a:solidFill>
                  <a:schemeClr val="dk1"/>
                </a:solidFill>
              </a:rPr>
              <a:t> </a:t>
            </a:r>
            <a:r>
              <a:rPr lang="en-US" err="1">
                <a:solidFill>
                  <a:schemeClr val="dk1"/>
                </a:solidFill>
              </a:rPr>
              <a:t>chỉ</a:t>
            </a:r>
            <a:r>
              <a:rPr lang="en-US">
                <a:solidFill>
                  <a:schemeClr val="dk1"/>
                </a:solidFill>
              </a:rPr>
              <a:t> </a:t>
            </a:r>
            <a:r>
              <a:rPr lang="en-US" err="1">
                <a:solidFill>
                  <a:schemeClr val="dk1"/>
                </a:solidFill>
              </a:rPr>
              <a:t>mục</a:t>
            </a:r>
            <a:endParaRPr>
              <a:solidFill>
                <a:schemeClr val="dk1"/>
              </a:solidFill>
            </a:endParaRPr>
          </a:p>
        </p:txBody>
      </p:sp>
      <p:pic>
        <p:nvPicPr>
          <p:cNvPr id="155" name="Google Shape;155;p27"/>
          <p:cNvPicPr preferRelativeResize="0"/>
          <p:nvPr/>
        </p:nvPicPr>
        <p:blipFill rotWithShape="1">
          <a:blip r:embed="rId3">
            <a:alphaModFix/>
          </a:blip>
          <a:srcRect r="10096"/>
          <a:stretch/>
        </p:blipFill>
        <p:spPr>
          <a:xfrm>
            <a:off x="6942100" y="3382600"/>
            <a:ext cx="2201902" cy="1632499"/>
          </a:xfrm>
          <a:prstGeom prst="rect">
            <a:avLst/>
          </a:prstGeom>
          <a:noFill/>
          <a:ln>
            <a:noFill/>
          </a:ln>
        </p:spPr>
      </p:pic>
      <p:pic>
        <p:nvPicPr>
          <p:cNvPr id="156" name="Google Shape;156;p27"/>
          <p:cNvPicPr preferRelativeResize="0"/>
          <p:nvPr/>
        </p:nvPicPr>
        <p:blipFill>
          <a:blip r:embed="rId4">
            <a:alphaModFix/>
          </a:blip>
          <a:stretch>
            <a:fillRect/>
          </a:stretch>
        </p:blipFill>
        <p:spPr>
          <a:xfrm>
            <a:off x="7556976" y="35975"/>
            <a:ext cx="2624952" cy="1749551"/>
          </a:xfrm>
          <a:prstGeom prst="rect">
            <a:avLst/>
          </a:prstGeom>
          <a:noFill/>
          <a:ln>
            <a:noFill/>
          </a:ln>
        </p:spPr>
      </p:pic>
      <p:sp>
        <p:nvSpPr>
          <p:cNvPr id="5" name="TextBox 4">
            <a:extLst>
              <a:ext uri="{FF2B5EF4-FFF2-40B4-BE49-F238E27FC236}">
                <a16:creationId xmlns:a16="http://schemas.microsoft.com/office/drawing/2014/main" id="{9ABC6B25-922F-685E-BD1B-98D97BFA642B}"/>
              </a:ext>
            </a:extLst>
          </p:cNvPr>
          <p:cNvSpPr txBox="1"/>
          <p:nvPr/>
        </p:nvSpPr>
        <p:spPr>
          <a:xfrm>
            <a:off x="834961" y="1304736"/>
            <a:ext cx="7474078" cy="2534027"/>
          </a:xfrm>
          <a:prstGeom prst="rect">
            <a:avLst/>
          </a:prstGeom>
          <a:noFill/>
        </p:spPr>
        <p:txBody>
          <a:bodyPr wrap="square" rtlCol="0">
            <a:spAutoFit/>
          </a:bodyPr>
          <a:lstStyle/>
          <a:p>
            <a:pPr marL="285750" indent="-285750">
              <a:lnSpc>
                <a:spcPct val="150000"/>
              </a:lnSpc>
              <a:buClr>
                <a:schemeClr val="accent1"/>
              </a:buClr>
              <a:buFont typeface="Arial" panose="020B0604020202020204" pitchFamily="34" charset="0"/>
              <a:buChar char="•"/>
            </a:pPr>
            <a:r>
              <a:rPr lang="en-US" sz="1800" err="1"/>
              <a:t>Quét</a:t>
            </a:r>
            <a:r>
              <a:rPr lang="en-US" sz="1800"/>
              <a:t> </a:t>
            </a:r>
            <a:r>
              <a:rPr lang="en-US" sz="1800" err="1"/>
              <a:t>tài</a:t>
            </a:r>
            <a:r>
              <a:rPr lang="en-US" sz="1800"/>
              <a:t> </a:t>
            </a:r>
            <a:r>
              <a:rPr lang="en-US" sz="1800" err="1"/>
              <a:t>liệu</a:t>
            </a:r>
            <a:r>
              <a:rPr lang="en-US" sz="1800"/>
              <a:t>, </a:t>
            </a:r>
            <a:r>
              <a:rPr lang="en-US" sz="1800" err="1"/>
              <a:t>chuẩn</a:t>
            </a:r>
            <a:r>
              <a:rPr lang="en-US" sz="1800"/>
              <a:t> </a:t>
            </a:r>
            <a:r>
              <a:rPr lang="en-US" sz="1800" err="1"/>
              <a:t>bị</a:t>
            </a:r>
            <a:r>
              <a:rPr lang="en-US" sz="1800"/>
              <a:t> </a:t>
            </a:r>
            <a:r>
              <a:rPr lang="en-US" sz="1800" err="1"/>
              <a:t>danh</a:t>
            </a:r>
            <a:r>
              <a:rPr lang="en-US" sz="1800"/>
              <a:t> </a:t>
            </a:r>
            <a:r>
              <a:rPr lang="en-US" sz="1800" err="1"/>
              <a:t>sách</a:t>
            </a:r>
            <a:r>
              <a:rPr lang="en-US" sz="1800"/>
              <a:t> </a:t>
            </a:r>
            <a:r>
              <a:rPr lang="en-US" sz="1800" err="1"/>
              <a:t>các</a:t>
            </a:r>
            <a:r>
              <a:rPr lang="en-US" sz="1800"/>
              <a:t> </a:t>
            </a:r>
            <a:r>
              <a:rPr lang="en-US" sz="1800" err="1"/>
              <a:t>từ</a:t>
            </a:r>
            <a:r>
              <a:rPr lang="en-US" sz="1800"/>
              <a:t> </a:t>
            </a:r>
            <a:r>
              <a:rPr lang="en-US" sz="1800" err="1"/>
              <a:t>duy</a:t>
            </a:r>
            <a:r>
              <a:rPr lang="en-US" sz="1800"/>
              <a:t> </a:t>
            </a:r>
            <a:r>
              <a:rPr lang="en-US" sz="1800" err="1"/>
              <a:t>nhất</a:t>
            </a:r>
            <a:r>
              <a:rPr lang="en-US" sz="1800"/>
              <a:t>.</a:t>
            </a:r>
          </a:p>
          <a:p>
            <a:pPr marL="285750" indent="-285750">
              <a:lnSpc>
                <a:spcPct val="150000"/>
              </a:lnSpc>
              <a:buClr>
                <a:schemeClr val="accent1"/>
              </a:buClr>
              <a:buFont typeface="Arial" panose="020B0604020202020204" pitchFamily="34" charset="0"/>
              <a:buChar char="•"/>
            </a:pPr>
            <a:r>
              <a:rPr lang="en-US" sz="1800" err="1"/>
              <a:t>Chuẩn</a:t>
            </a:r>
            <a:r>
              <a:rPr lang="en-US" sz="1800"/>
              <a:t> </a:t>
            </a:r>
            <a:r>
              <a:rPr lang="en-US" sz="1800" err="1"/>
              <a:t>bị</a:t>
            </a:r>
            <a:r>
              <a:rPr lang="en-US" sz="1800"/>
              <a:t> </a:t>
            </a:r>
            <a:r>
              <a:rPr lang="en-US" sz="1800" err="1"/>
              <a:t>một</a:t>
            </a:r>
            <a:r>
              <a:rPr lang="en-US" sz="1800"/>
              <a:t> </a:t>
            </a:r>
            <a:r>
              <a:rPr lang="en-US" sz="1800" err="1"/>
              <a:t>danh</a:t>
            </a:r>
            <a:r>
              <a:rPr lang="en-US" sz="1800"/>
              <a:t> </a:t>
            </a:r>
            <a:r>
              <a:rPr lang="en-US" sz="1800" err="1"/>
              <a:t>sách</a:t>
            </a:r>
            <a:r>
              <a:rPr lang="en-US" sz="1800"/>
              <a:t> </a:t>
            </a:r>
            <a:r>
              <a:rPr lang="en-US" sz="1800" err="1"/>
              <a:t>các</a:t>
            </a:r>
            <a:r>
              <a:rPr lang="en-US" sz="1800"/>
              <a:t> </a:t>
            </a:r>
            <a:r>
              <a:rPr lang="en-US" sz="1800" err="1"/>
              <a:t>chỉ</a:t>
            </a:r>
            <a:r>
              <a:rPr lang="en-US" sz="1800"/>
              <a:t> </a:t>
            </a:r>
            <a:r>
              <a:rPr lang="en-US" sz="1800" err="1"/>
              <a:t>mục</a:t>
            </a:r>
            <a:r>
              <a:rPr lang="en-US" sz="1800"/>
              <a:t> </a:t>
            </a:r>
            <a:r>
              <a:rPr lang="en-US" sz="1800" err="1"/>
              <a:t>của</a:t>
            </a:r>
            <a:r>
              <a:rPr lang="en-US" sz="1800"/>
              <a:t> </a:t>
            </a:r>
            <a:r>
              <a:rPr lang="en-US" sz="1800" err="1"/>
              <a:t>tất</a:t>
            </a:r>
            <a:r>
              <a:rPr lang="en-US" sz="1800"/>
              <a:t> </a:t>
            </a:r>
            <a:r>
              <a:rPr lang="en-US" sz="1800" err="1"/>
              <a:t>cả</a:t>
            </a:r>
            <a:r>
              <a:rPr lang="en-US" sz="1800"/>
              <a:t> </a:t>
            </a:r>
            <a:r>
              <a:rPr lang="en-US" sz="1800" err="1"/>
              <a:t>các</a:t>
            </a:r>
            <a:r>
              <a:rPr lang="en-US" sz="1800"/>
              <a:t> </a:t>
            </a:r>
            <a:r>
              <a:rPr lang="en-US" sz="1800" err="1"/>
              <a:t>từ</a:t>
            </a:r>
            <a:r>
              <a:rPr lang="en-US" sz="1800"/>
              <a:t> </a:t>
            </a:r>
            <a:r>
              <a:rPr lang="en-US" sz="1800" err="1"/>
              <a:t>duy</a:t>
            </a:r>
            <a:r>
              <a:rPr lang="en-US" sz="1800"/>
              <a:t> </a:t>
            </a:r>
            <a:r>
              <a:rPr lang="en-US" sz="1800" err="1"/>
              <a:t>nhất</a:t>
            </a:r>
            <a:r>
              <a:rPr lang="en-US" sz="1800"/>
              <a:t> </a:t>
            </a:r>
            <a:r>
              <a:rPr lang="en-US" sz="1800" err="1"/>
              <a:t>và</a:t>
            </a:r>
            <a:r>
              <a:rPr lang="en-US" sz="1800"/>
              <a:t> </a:t>
            </a:r>
            <a:r>
              <a:rPr lang="en-US" sz="1800" err="1"/>
              <a:t>ánh</a:t>
            </a:r>
            <a:r>
              <a:rPr lang="en-US" sz="1800"/>
              <a:t> </a:t>
            </a:r>
            <a:r>
              <a:rPr lang="en-US" sz="1800" err="1"/>
              <a:t>xạ</a:t>
            </a:r>
            <a:r>
              <a:rPr lang="en-US" sz="1800"/>
              <a:t> </a:t>
            </a:r>
            <a:r>
              <a:rPr lang="en-US" sz="1800" err="1"/>
              <a:t>chúng</a:t>
            </a:r>
            <a:r>
              <a:rPr lang="en-US" sz="1800"/>
              <a:t> </a:t>
            </a:r>
            <a:r>
              <a:rPr lang="en-US" sz="1800" err="1"/>
              <a:t>để</a:t>
            </a:r>
            <a:r>
              <a:rPr lang="en-US" sz="1800"/>
              <a:t> </a:t>
            </a:r>
            <a:r>
              <a:rPr lang="en-US" sz="1800" err="1"/>
              <a:t>tìm</a:t>
            </a:r>
            <a:r>
              <a:rPr lang="en-US" sz="1800"/>
              <a:t> </a:t>
            </a:r>
            <a:r>
              <a:rPr lang="en-US" sz="1800" err="1"/>
              <a:t>kiếm</a:t>
            </a:r>
            <a:r>
              <a:rPr lang="en-US" sz="1800"/>
              <a:t> </a:t>
            </a:r>
            <a:r>
              <a:rPr lang="en-US" sz="1800" err="1"/>
              <a:t>tài</a:t>
            </a:r>
            <a:r>
              <a:rPr lang="en-US" sz="1800"/>
              <a:t> </a:t>
            </a:r>
            <a:r>
              <a:rPr lang="en-US" sz="1800" err="1"/>
              <a:t>liệu</a:t>
            </a:r>
            <a:r>
              <a:rPr lang="en-US" sz="1800"/>
              <a:t>.</a:t>
            </a:r>
          </a:p>
          <a:p>
            <a:pPr marL="285750" indent="-285750">
              <a:lnSpc>
                <a:spcPct val="150000"/>
              </a:lnSpc>
              <a:buClr>
                <a:schemeClr val="accent1"/>
              </a:buClr>
              <a:buFont typeface="Arial" panose="020B0604020202020204" pitchFamily="34" charset="0"/>
              <a:buChar char="•"/>
            </a:pPr>
            <a:r>
              <a:rPr lang="en-US" sz="1800" err="1"/>
              <a:t>Thêm</a:t>
            </a:r>
            <a:r>
              <a:rPr lang="en-US" sz="1800"/>
              <a:t> &lt;</a:t>
            </a:r>
            <a:r>
              <a:rPr lang="en-US" sz="1800" err="1"/>
              <a:t>DocID</a:t>
            </a:r>
            <a:r>
              <a:rPr lang="en-US" sz="1800"/>
              <a:t> : </a:t>
            </a:r>
            <a:r>
              <a:rPr lang="en-US" sz="1800" err="1"/>
              <a:t>freq</a:t>
            </a:r>
            <a:r>
              <a:rPr lang="en-US" sz="1800"/>
              <a:t>&gt; </a:t>
            </a:r>
            <a:r>
              <a:rPr lang="en-US" sz="1800" err="1"/>
              <a:t>của</a:t>
            </a:r>
            <a:r>
              <a:rPr lang="en-US" sz="1800"/>
              <a:t> </a:t>
            </a:r>
            <a:r>
              <a:rPr lang="en-US" sz="1800" err="1"/>
              <a:t>tài</a:t>
            </a:r>
            <a:r>
              <a:rPr lang="en-US" sz="1800"/>
              <a:t> </a:t>
            </a:r>
            <a:r>
              <a:rPr lang="en-US" sz="1800" err="1"/>
              <a:t>liệu</a:t>
            </a:r>
            <a:r>
              <a:rPr lang="en-US" sz="1800"/>
              <a:t> </a:t>
            </a:r>
            <a:r>
              <a:rPr lang="en-US" sz="1800" err="1"/>
              <a:t>đang</a:t>
            </a:r>
            <a:r>
              <a:rPr lang="en-US" sz="1800"/>
              <a:t> </a:t>
            </a:r>
            <a:r>
              <a:rPr lang="en-US" sz="1800" err="1"/>
              <a:t>xét</a:t>
            </a:r>
            <a:r>
              <a:rPr lang="en-US" sz="1800"/>
              <a:t> </a:t>
            </a:r>
            <a:r>
              <a:rPr lang="en-US" sz="1800" err="1"/>
              <a:t>vào</a:t>
            </a:r>
            <a:r>
              <a:rPr lang="en-US" sz="1800"/>
              <a:t> </a:t>
            </a:r>
            <a:r>
              <a:rPr lang="en-US" sz="1800" err="1"/>
              <a:t>hàng</a:t>
            </a:r>
            <a:r>
              <a:rPr lang="en-US" sz="1800"/>
              <a:t> </a:t>
            </a:r>
            <a:r>
              <a:rPr lang="en-US" sz="1800" err="1"/>
              <a:t>có</a:t>
            </a:r>
            <a:r>
              <a:rPr lang="en-US" sz="1800"/>
              <a:t> </a:t>
            </a:r>
            <a:r>
              <a:rPr lang="en-US" sz="1800" err="1"/>
              <a:t>chỉ</a:t>
            </a:r>
            <a:r>
              <a:rPr lang="en-US" sz="1800"/>
              <a:t> </a:t>
            </a:r>
            <a:r>
              <a:rPr lang="en-US" sz="1800" err="1"/>
              <a:t>mục</a:t>
            </a:r>
            <a:r>
              <a:rPr lang="en-US" sz="1800"/>
              <a:t> </a:t>
            </a:r>
            <a:r>
              <a:rPr lang="en-US" sz="1800" err="1"/>
              <a:t>của</a:t>
            </a:r>
            <a:r>
              <a:rPr lang="en-US" sz="1800"/>
              <a:t> term </a:t>
            </a:r>
            <a:r>
              <a:rPr lang="en-US" sz="1800" err="1"/>
              <a:t>tương</a:t>
            </a:r>
            <a:r>
              <a:rPr lang="en-US" sz="1800"/>
              <a:t> </a:t>
            </a:r>
            <a:r>
              <a:rPr lang="en-US" sz="1800" err="1"/>
              <a:t>ứng</a:t>
            </a:r>
            <a:r>
              <a:rPr lang="en-US" sz="1800"/>
              <a:t>.</a:t>
            </a:r>
          </a:p>
          <a:p>
            <a:pPr marL="285750" indent="-285750">
              <a:lnSpc>
                <a:spcPct val="150000"/>
              </a:lnSpc>
              <a:buClr>
                <a:schemeClr val="accent1"/>
              </a:buClr>
              <a:buFont typeface="Arial" panose="020B0604020202020204" pitchFamily="34" charset="0"/>
              <a:buChar char="•"/>
            </a:pPr>
            <a:r>
              <a:rPr lang="en-US" sz="1800" err="1"/>
              <a:t>Lặp</a:t>
            </a:r>
            <a:r>
              <a:rPr lang="en-US" sz="1800"/>
              <a:t> </a:t>
            </a:r>
            <a:r>
              <a:rPr lang="en-US" sz="1800" err="1"/>
              <a:t>lại</a:t>
            </a:r>
            <a:r>
              <a:rPr lang="en-US" sz="1800"/>
              <a:t> </a:t>
            </a:r>
            <a:r>
              <a:rPr lang="en-US" sz="1800" err="1"/>
              <a:t>các</a:t>
            </a:r>
            <a:r>
              <a:rPr lang="en-US" sz="1800"/>
              <a:t> </a:t>
            </a:r>
            <a:r>
              <a:rPr lang="en-US" sz="1800" err="1"/>
              <a:t>bước</a:t>
            </a:r>
            <a:r>
              <a:rPr lang="en-US" sz="1800"/>
              <a:t> </a:t>
            </a:r>
            <a:r>
              <a:rPr lang="en-US" sz="1800" err="1"/>
              <a:t>cho</a:t>
            </a:r>
            <a:r>
              <a:rPr lang="en-US" sz="1800"/>
              <a:t> </a:t>
            </a:r>
            <a:r>
              <a:rPr lang="en-US" sz="1800" err="1"/>
              <a:t>tất</a:t>
            </a:r>
            <a:r>
              <a:rPr lang="en-US" sz="1800"/>
              <a:t> </a:t>
            </a:r>
            <a:r>
              <a:rPr lang="en-US" sz="1800" err="1"/>
              <a:t>cả</a:t>
            </a:r>
            <a:r>
              <a:rPr lang="en-US" sz="1800"/>
              <a:t> </a:t>
            </a:r>
            <a:r>
              <a:rPr lang="en-US" sz="1800" err="1"/>
              <a:t>tài</a:t>
            </a:r>
            <a:r>
              <a:rPr lang="en-US" sz="1800"/>
              <a:t> </a:t>
            </a:r>
            <a:r>
              <a:rPr lang="en-US" sz="1800" err="1"/>
              <a:t>liệu</a:t>
            </a:r>
            <a:r>
              <a:rPr lang="en-US" sz="1800"/>
              <a:t>.</a:t>
            </a:r>
          </a:p>
        </p:txBody>
      </p:sp>
      <p:sp>
        <p:nvSpPr>
          <p:cNvPr id="2" name="TextBox 1">
            <a:extLst>
              <a:ext uri="{FF2B5EF4-FFF2-40B4-BE49-F238E27FC236}">
                <a16:creationId xmlns:a16="http://schemas.microsoft.com/office/drawing/2014/main" id="{73EDEAE6-1D5F-3C7C-3E09-1692CFD0EE1E}"/>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37</a:t>
            </a:r>
          </a:p>
        </p:txBody>
      </p:sp>
    </p:spTree>
    <p:extLst>
      <p:ext uri="{BB962C8B-B14F-4D97-AF65-F5344CB8AC3E}">
        <p14:creationId xmlns:p14="http://schemas.microsoft.com/office/powerpoint/2010/main" val="34918172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DC2428F8-2BBC-973B-72D9-53D171750DB5}"/>
              </a:ext>
            </a:extLst>
          </p:cNvPr>
          <p:cNvGraphicFramePr>
            <a:graphicFrameLocks noGrp="1"/>
          </p:cNvGraphicFramePr>
          <p:nvPr>
            <p:extLst>
              <p:ext uri="{D42A27DB-BD31-4B8C-83A1-F6EECF244321}">
                <p14:modId xmlns:p14="http://schemas.microsoft.com/office/powerpoint/2010/main" val="3210766875"/>
              </p:ext>
            </p:extLst>
          </p:nvPr>
        </p:nvGraphicFramePr>
        <p:xfrm>
          <a:off x="148963" y="996902"/>
          <a:ext cx="3804268" cy="1911380"/>
        </p:xfrm>
        <a:graphic>
          <a:graphicData uri="http://schemas.openxmlformats.org/drawingml/2006/table">
            <a:tbl>
              <a:tblPr firstRow="1" bandRow="1">
                <a:tableStyleId>{69012ECD-51FC-41F1-AA8D-1B2483CD663E}</a:tableStyleId>
              </a:tblPr>
              <a:tblGrid>
                <a:gridCol w="1081696">
                  <a:extLst>
                    <a:ext uri="{9D8B030D-6E8A-4147-A177-3AD203B41FA5}">
                      <a16:colId xmlns:a16="http://schemas.microsoft.com/office/drawing/2014/main" val="1870253196"/>
                    </a:ext>
                  </a:extLst>
                </a:gridCol>
                <a:gridCol w="820438">
                  <a:extLst>
                    <a:ext uri="{9D8B030D-6E8A-4147-A177-3AD203B41FA5}">
                      <a16:colId xmlns:a16="http://schemas.microsoft.com/office/drawing/2014/main" val="612247006"/>
                    </a:ext>
                  </a:extLst>
                </a:gridCol>
                <a:gridCol w="951067">
                  <a:extLst>
                    <a:ext uri="{9D8B030D-6E8A-4147-A177-3AD203B41FA5}">
                      <a16:colId xmlns:a16="http://schemas.microsoft.com/office/drawing/2014/main" val="919037071"/>
                    </a:ext>
                  </a:extLst>
                </a:gridCol>
                <a:gridCol w="951067">
                  <a:extLst>
                    <a:ext uri="{9D8B030D-6E8A-4147-A177-3AD203B41FA5}">
                      <a16:colId xmlns:a16="http://schemas.microsoft.com/office/drawing/2014/main" val="4171072555"/>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gridSpan="3">
                  <a:txBody>
                    <a:bodyPr/>
                    <a:lstStyle/>
                    <a:p>
                      <a:pPr algn="ctr"/>
                      <a:r>
                        <a:rPr lang="en-US">
                          <a:latin typeface="Arial" panose="020B0604020202020204" pitchFamily="34" charset="0"/>
                          <a:cs typeface="Arial" panose="020B0604020202020204" pitchFamily="34" charset="0"/>
                        </a:rPr>
                        <a:t>&lt; ID (doc) : </a:t>
                      </a:r>
                      <a:r>
                        <a:rPr lang="en-US" err="1">
                          <a:latin typeface="Arial" panose="020B0604020202020204" pitchFamily="34" charset="0"/>
                          <a:cs typeface="Arial" panose="020B0604020202020204" pitchFamily="34" charset="0"/>
                        </a:rPr>
                        <a:t>freq</a:t>
                      </a:r>
                      <a:r>
                        <a:rPr lang="en-US">
                          <a:latin typeface="Arial" panose="020B0604020202020204" pitchFamily="34" charset="0"/>
                          <a:cs typeface="Arial" panose="020B0604020202020204" pitchFamily="34" charset="0"/>
                        </a:rPr>
                        <a:t> &gt;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a:txBody>
                    <a:bodyPr/>
                    <a:lstStyle/>
                    <a:p>
                      <a:pPr algn="ctr"/>
                      <a:r>
                        <a:rPr lang="en-US">
                          <a:latin typeface="Arial" panose="020B0604020202020204" pitchFamily="34" charset="0"/>
                          <a:cs typeface="Arial" panose="020B0604020202020204" pitchFamily="34" charset="0"/>
                        </a:rPr>
                        <a:t>0 : 1</a:t>
                      </a:r>
                    </a:p>
                  </a:txBody>
                  <a:tcPr/>
                </a:tc>
                <a:tc>
                  <a:txBody>
                    <a:bodyPr/>
                    <a:lstStyle/>
                    <a:p>
                      <a:pPr algn="ctr"/>
                      <a:r>
                        <a:rPr lang="en-US">
                          <a:latin typeface="Arial" panose="020B0604020202020204" pitchFamily="34" charset="0"/>
                          <a:cs typeface="Arial" panose="020B0604020202020204" pitchFamily="34" charset="0"/>
                        </a:rPr>
                        <a:t>1 : 1</a:t>
                      </a:r>
                    </a:p>
                  </a:txBody>
                  <a:tcPr/>
                </a:tc>
                <a:tc>
                  <a:txBody>
                    <a:bodyPr/>
                    <a:lstStyle/>
                    <a:p>
                      <a:pPr algn="ctr"/>
                      <a:r>
                        <a:rPr lang="en-US">
                          <a:latin typeface="Arial" panose="020B0604020202020204" pitchFamily="34" charset="0"/>
                          <a:cs typeface="Arial" panose="020B0604020202020204" pitchFamily="34" charset="0"/>
                        </a:rPr>
                        <a:t>2 : 1</a:t>
                      </a:r>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a:txBody>
                    <a:bodyPr/>
                    <a:lstStyle/>
                    <a:p>
                      <a:pPr algn="ctr"/>
                      <a:r>
                        <a:rPr lang="en-US">
                          <a:latin typeface="Arial" panose="020B0604020202020204" pitchFamily="34" charset="0"/>
                          <a:cs typeface="Arial" panose="020B0604020202020204" pitchFamily="34" charset="0"/>
                        </a:rPr>
                        <a:t>0 : 2</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74872106"/>
                  </a:ext>
                </a:extLst>
              </a:tr>
              <a:tr h="382276">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1</a:t>
                      </a:r>
                    </a:p>
                  </a:txBody>
                  <a:tcPr/>
                </a:tc>
                <a:tc>
                  <a:txBody>
                    <a:bodyPr/>
                    <a:lstStyle/>
                    <a:p>
                      <a:pPr algn="ctr"/>
                      <a:r>
                        <a:rPr lang="en-US">
                          <a:latin typeface="Arial" panose="020B0604020202020204" pitchFamily="34" charset="0"/>
                          <a:cs typeface="Arial" panose="020B0604020202020204" pitchFamily="34" charset="0"/>
                        </a:rPr>
                        <a:t>1 : 1</a:t>
                      </a: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1</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90077617"/>
                  </a:ext>
                </a:extLst>
              </a:tr>
            </a:tbl>
          </a:graphicData>
        </a:graphic>
      </p:graphicFrame>
      <p:graphicFrame>
        <p:nvGraphicFramePr>
          <p:cNvPr id="5" name="Table 12">
            <a:extLst>
              <a:ext uri="{FF2B5EF4-FFF2-40B4-BE49-F238E27FC236}">
                <a16:creationId xmlns:a16="http://schemas.microsoft.com/office/drawing/2014/main" id="{C9403625-A7BB-A357-4BAF-93EDB2AEC248}"/>
              </a:ext>
            </a:extLst>
          </p:cNvPr>
          <p:cNvGraphicFramePr>
            <a:graphicFrameLocks noGrp="1"/>
          </p:cNvGraphicFramePr>
          <p:nvPr>
            <p:extLst>
              <p:ext uri="{D42A27DB-BD31-4B8C-83A1-F6EECF244321}">
                <p14:modId xmlns:p14="http://schemas.microsoft.com/office/powerpoint/2010/main" val="59856645"/>
              </p:ext>
            </p:extLst>
          </p:nvPr>
        </p:nvGraphicFramePr>
        <p:xfrm>
          <a:off x="148963" y="3404918"/>
          <a:ext cx="3804268" cy="741680"/>
        </p:xfrm>
        <a:graphic>
          <a:graphicData uri="http://schemas.openxmlformats.org/drawingml/2006/table">
            <a:tbl>
              <a:tblPr firstRow="1" bandRow="1">
                <a:tableStyleId>{69012ECD-51FC-41F1-AA8D-1B2483CD663E}</a:tableStyleId>
              </a:tblPr>
              <a:tblGrid>
                <a:gridCol w="951067">
                  <a:extLst>
                    <a:ext uri="{9D8B030D-6E8A-4147-A177-3AD203B41FA5}">
                      <a16:colId xmlns:a16="http://schemas.microsoft.com/office/drawing/2014/main" val="4292845663"/>
                    </a:ext>
                  </a:extLst>
                </a:gridCol>
                <a:gridCol w="951067">
                  <a:extLst>
                    <a:ext uri="{9D8B030D-6E8A-4147-A177-3AD203B41FA5}">
                      <a16:colId xmlns:a16="http://schemas.microsoft.com/office/drawing/2014/main" val="1592874895"/>
                    </a:ext>
                  </a:extLst>
                </a:gridCol>
                <a:gridCol w="951067">
                  <a:extLst>
                    <a:ext uri="{9D8B030D-6E8A-4147-A177-3AD203B41FA5}">
                      <a16:colId xmlns:a16="http://schemas.microsoft.com/office/drawing/2014/main" val="2231231430"/>
                    </a:ext>
                  </a:extLst>
                </a:gridCol>
                <a:gridCol w="951067">
                  <a:extLst>
                    <a:ext uri="{9D8B030D-6E8A-4147-A177-3AD203B41FA5}">
                      <a16:colId xmlns:a16="http://schemas.microsoft.com/office/drawing/2014/main" val="2679591394"/>
                    </a:ext>
                  </a:extLst>
                </a:gridCol>
              </a:tblGrid>
              <a:tr h="370840">
                <a:tc>
                  <a:txBody>
                    <a:bodyPr/>
                    <a:lstStyle/>
                    <a:p>
                      <a:pPr algn="ctr"/>
                      <a:r>
                        <a:rPr lang="en-US" sz="1400" b="0" u="none" strike="noStrike" cap="none" err="1">
                          <a:solidFill>
                            <a:schemeClr val="tx1"/>
                          </a:solidFill>
                          <a:effectLst/>
                          <a:latin typeface="Arial" panose="020B0604020202020204" pitchFamily="34" charset="0"/>
                          <a:cs typeface="Arial" panose="020B0604020202020204" pitchFamily="34" charset="0"/>
                          <a:sym typeface="Arial"/>
                        </a:rPr>
                        <a:t>pressur</a:t>
                      </a:r>
                      <a:endParaRPr lang="en-US">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b="0">
                          <a:solidFill>
                            <a:schemeClr val="tx1"/>
                          </a:solidFill>
                          <a:latin typeface="Arial" panose="020B0604020202020204" pitchFamily="34" charset="0"/>
                          <a:cs typeface="Arial" panose="020B0604020202020204" pitchFamily="34" charset="0"/>
                        </a:rPr>
                        <a:t>2 : 1</a:t>
                      </a:r>
                    </a:p>
                  </a:txBody>
                  <a:tcPr>
                    <a:solidFill>
                      <a:schemeClr val="bg1"/>
                    </a:solidFill>
                  </a:tcPr>
                </a:tc>
                <a:extLst>
                  <a:ext uri="{0D108BD9-81ED-4DB2-BD59-A6C34878D82A}">
                    <a16:rowId xmlns:a16="http://schemas.microsoft.com/office/drawing/2014/main" val="4208965064"/>
                  </a:ext>
                </a:extLst>
              </a:tr>
              <a:tr h="370840">
                <a:tc>
                  <a:txBody>
                    <a:bodyPr/>
                    <a:lstStyle/>
                    <a:p>
                      <a:pPr algn="ctr"/>
                      <a:r>
                        <a:rPr lang="en-US" sz="1400" b="0" u="none" strike="noStrike" cap="none">
                          <a:solidFill>
                            <a:schemeClr val="tx1"/>
                          </a:solidFill>
                          <a:effectLst/>
                          <a:latin typeface="Arial" panose="020B0604020202020204" pitchFamily="34" charset="0"/>
                          <a:cs typeface="Arial" panose="020B0604020202020204" pitchFamily="34" charset="0"/>
                          <a:sym typeface="Arial"/>
                        </a:rPr>
                        <a:t>gradient</a:t>
                      </a:r>
                      <a:endParaRPr lang="en-US">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r>
                        <a:rPr lang="en-US" b="0">
                          <a:solidFill>
                            <a:schemeClr val="tx1"/>
                          </a:solidFill>
                          <a:latin typeface="Arial" panose="020B0604020202020204" pitchFamily="34" charset="0"/>
                          <a:cs typeface="Arial" panose="020B0604020202020204" pitchFamily="34" charset="0"/>
                        </a:rPr>
                        <a:t>2 : 1</a:t>
                      </a:r>
                    </a:p>
                  </a:txBody>
                  <a:tcPr/>
                </a:tc>
                <a:extLst>
                  <a:ext uri="{0D108BD9-81ED-4DB2-BD59-A6C34878D82A}">
                    <a16:rowId xmlns:a16="http://schemas.microsoft.com/office/drawing/2014/main" val="2720092171"/>
                  </a:ext>
                </a:extLst>
              </a:tr>
            </a:tbl>
          </a:graphicData>
        </a:graphic>
      </p:graphicFrame>
      <p:graphicFrame>
        <p:nvGraphicFramePr>
          <p:cNvPr id="13" name="Table 4">
            <a:extLst>
              <a:ext uri="{FF2B5EF4-FFF2-40B4-BE49-F238E27FC236}">
                <a16:creationId xmlns:a16="http://schemas.microsoft.com/office/drawing/2014/main" id="{6EA891B6-8D53-9337-3214-DAD315D008AD}"/>
              </a:ext>
            </a:extLst>
          </p:cNvPr>
          <p:cNvGraphicFramePr>
            <a:graphicFrameLocks noGrp="1"/>
          </p:cNvGraphicFramePr>
          <p:nvPr>
            <p:extLst>
              <p:ext uri="{D42A27DB-BD31-4B8C-83A1-F6EECF244321}">
                <p14:modId xmlns:p14="http://schemas.microsoft.com/office/powerpoint/2010/main" val="2133611673"/>
              </p:ext>
            </p:extLst>
          </p:nvPr>
        </p:nvGraphicFramePr>
        <p:xfrm>
          <a:off x="4496373" y="996902"/>
          <a:ext cx="4498664" cy="1911380"/>
        </p:xfrm>
        <a:graphic>
          <a:graphicData uri="http://schemas.openxmlformats.org/drawingml/2006/table">
            <a:tbl>
              <a:tblPr firstRow="1" bandRow="1">
                <a:tableStyleId>{69012ECD-51FC-41F1-AA8D-1B2483CD663E}</a:tableStyleId>
              </a:tblPr>
              <a:tblGrid>
                <a:gridCol w="1821925">
                  <a:extLst>
                    <a:ext uri="{9D8B030D-6E8A-4147-A177-3AD203B41FA5}">
                      <a16:colId xmlns:a16="http://schemas.microsoft.com/office/drawing/2014/main" val="1870253196"/>
                    </a:ext>
                  </a:extLst>
                </a:gridCol>
                <a:gridCol w="774605">
                  <a:extLst>
                    <a:ext uri="{9D8B030D-6E8A-4147-A177-3AD203B41FA5}">
                      <a16:colId xmlns:a16="http://schemas.microsoft.com/office/drawing/2014/main" val="612247006"/>
                    </a:ext>
                  </a:extLst>
                </a:gridCol>
                <a:gridCol w="951067">
                  <a:extLst>
                    <a:ext uri="{9D8B030D-6E8A-4147-A177-3AD203B41FA5}">
                      <a16:colId xmlns:a16="http://schemas.microsoft.com/office/drawing/2014/main" val="919037071"/>
                    </a:ext>
                  </a:extLst>
                </a:gridCol>
                <a:gridCol w="951067">
                  <a:extLst>
                    <a:ext uri="{9D8B030D-6E8A-4147-A177-3AD203B41FA5}">
                      <a16:colId xmlns:a16="http://schemas.microsoft.com/office/drawing/2014/main" val="4171072555"/>
                    </a:ext>
                  </a:extLst>
                </a:gridCol>
              </a:tblGrid>
              <a:tr h="382276">
                <a:tc>
                  <a:txBody>
                    <a:bodyPr/>
                    <a:lstStyle/>
                    <a:p>
                      <a:pPr algn="ctr"/>
                      <a:r>
                        <a:rPr lang="en-US"/>
                        <a:t>Terms</a:t>
                      </a:r>
                      <a:endParaRPr lang="en-US">
                        <a:latin typeface="Arial" panose="020B0604020202020204" pitchFamily="34" charset="0"/>
                        <a:cs typeface="Arial" panose="020B0604020202020204" pitchFamily="34" charset="0"/>
                      </a:endParaRPr>
                    </a:p>
                  </a:txBody>
                  <a:tcPr/>
                </a:tc>
                <a:tc gridSpan="3">
                  <a:txBody>
                    <a:bodyPr/>
                    <a:lstStyle/>
                    <a:p>
                      <a:pPr algn="ctr"/>
                      <a:r>
                        <a:rPr lang="en-US"/>
                        <a:t>&lt; ID (doc) : </a:t>
                      </a:r>
                      <a:r>
                        <a:rPr lang="en-US" err="1"/>
                        <a:t>freq</a:t>
                      </a:r>
                      <a:r>
                        <a:rPr lang="en-US"/>
                        <a:t> &gt;</a:t>
                      </a:r>
                      <a:endParaRPr lang="en-US">
                        <a:latin typeface="Arial" panose="020B0604020202020204" pitchFamily="34" charset="0"/>
                        <a:cs typeface="Arial" panose="020B0604020202020204" pitchFamily="34" charset="0"/>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620921"/>
                  </a:ext>
                </a:extLst>
              </a:tr>
              <a:tr h="382276">
                <a:tc>
                  <a:txBody>
                    <a:bodyPr/>
                    <a:lstStyle/>
                    <a:p>
                      <a:pPr algn="ctr"/>
                      <a:r>
                        <a:rPr lang="en-US"/>
                        <a:t>&lt;s&gt;, experiment</a:t>
                      </a:r>
                      <a:endParaRPr lang="en-US">
                        <a:latin typeface="Arial" panose="020B0604020202020204" pitchFamily="34" charset="0"/>
                        <a:cs typeface="Arial" panose="020B0604020202020204" pitchFamily="34" charset="0"/>
                      </a:endParaRPr>
                    </a:p>
                  </a:txBody>
                  <a:tcPr/>
                </a:tc>
                <a:tc>
                  <a:txBody>
                    <a:bodyPr/>
                    <a:lstStyle/>
                    <a:p>
                      <a:pPr algn="ctr"/>
                      <a:r>
                        <a:rPr lang="en-US"/>
                        <a:t>0 : 1</a:t>
                      </a: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02612943"/>
                  </a:ext>
                </a:extLst>
              </a:tr>
              <a:tr h="382276">
                <a:tc>
                  <a:txBody>
                    <a:bodyPr/>
                    <a:lstStyle/>
                    <a:p>
                      <a:pPr algn="ctr"/>
                      <a:r>
                        <a:rPr lang="en-US"/>
                        <a:t>experiment, </a:t>
                      </a:r>
                      <a:r>
                        <a:rPr lang="en-US" err="1"/>
                        <a:t>investig</a:t>
                      </a:r>
                      <a:endParaRPr lang="en-US">
                        <a:latin typeface="Arial" panose="020B0604020202020204" pitchFamily="34" charset="0"/>
                        <a:cs typeface="Arial" panose="020B0604020202020204" pitchFamily="34" charset="0"/>
                      </a:endParaRPr>
                    </a:p>
                  </a:txBody>
                  <a:tcPr/>
                </a:tc>
                <a:tc>
                  <a:txBody>
                    <a:bodyPr/>
                    <a:lstStyle/>
                    <a:p>
                      <a:pPr algn="ctr"/>
                      <a:r>
                        <a:rPr lang="en-US"/>
                        <a:t>0 : 1</a:t>
                      </a: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74872106"/>
                  </a:ext>
                </a:extLst>
              </a:tr>
              <a:tr h="382276">
                <a:tc>
                  <a:txBody>
                    <a:bodyPr/>
                    <a:lstStyle/>
                    <a:p>
                      <a:pPr algn="ctr"/>
                      <a:r>
                        <a:rPr lang="en-US" err="1"/>
                        <a:t>investig</a:t>
                      </a:r>
                      <a:r>
                        <a:rPr lang="en-US"/>
                        <a:t>, </a:t>
                      </a:r>
                      <a:r>
                        <a:rPr lang="en-US" sz="1400" b="0" u="none" strike="noStrike" cap="none" err="1">
                          <a:solidFill>
                            <a:schemeClr val="tx1"/>
                          </a:solidFill>
                          <a:effectLst/>
                          <a:sym typeface="Arial"/>
                        </a:rPr>
                        <a:t>aerodynam</a:t>
                      </a:r>
                      <a:endParaRPr lang="en-US">
                        <a:latin typeface="Arial" panose="020B0604020202020204" pitchFamily="34" charset="0"/>
                        <a:cs typeface="Arial" panose="020B0604020202020204" pitchFamily="34" charset="0"/>
                      </a:endParaRPr>
                    </a:p>
                  </a:txBody>
                  <a:tcPr/>
                </a:tc>
                <a:tc>
                  <a:txBody>
                    <a:bodyPr/>
                    <a:lstStyle/>
                    <a:p>
                      <a:pPr algn="ctr"/>
                      <a:r>
                        <a:rPr lang="en-US"/>
                        <a:t>0 : 1</a:t>
                      </a: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0027924"/>
                  </a:ext>
                </a:extLst>
              </a:tr>
              <a:tr h="382276">
                <a:tc>
                  <a:txBody>
                    <a:bodyPr/>
                    <a:lstStyle/>
                    <a:p>
                      <a:pPr algn="ctr"/>
                      <a:r>
                        <a:rPr lang="en-US" sz="1400" b="0" u="none" strike="noStrike" cap="none" err="1">
                          <a:solidFill>
                            <a:schemeClr val="tx1"/>
                          </a:solidFill>
                          <a:effectLst/>
                          <a:sym typeface="Arial"/>
                        </a:rPr>
                        <a:t>aerodynam</a:t>
                      </a:r>
                      <a:r>
                        <a:rPr lang="en-US" sz="1400" b="0" u="none" strike="noStrike" cap="none">
                          <a:solidFill>
                            <a:schemeClr val="tx1"/>
                          </a:solidFill>
                          <a:effectLst/>
                          <a:sym typeface="Arial"/>
                        </a:rPr>
                        <a:t>, wing</a:t>
                      </a:r>
                      <a:endParaRPr lang="en-US">
                        <a:latin typeface="Arial" panose="020B0604020202020204" pitchFamily="34" charset="0"/>
                        <a:cs typeface="Arial" panose="020B0604020202020204" pitchFamily="34" charset="0"/>
                      </a:endParaRPr>
                    </a:p>
                  </a:txBody>
                  <a:tcPr/>
                </a:tc>
                <a:tc>
                  <a:txBody>
                    <a:bodyPr/>
                    <a:lstStyle/>
                    <a:p>
                      <a:pPr algn="ctr"/>
                      <a:r>
                        <a:rPr lang="en-US"/>
                        <a:t>0 : 1</a:t>
                      </a: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90077617"/>
                  </a:ext>
                </a:extLst>
              </a:tr>
            </a:tbl>
          </a:graphicData>
        </a:graphic>
      </p:graphicFrame>
      <p:graphicFrame>
        <p:nvGraphicFramePr>
          <p:cNvPr id="14" name="Table 12">
            <a:extLst>
              <a:ext uri="{FF2B5EF4-FFF2-40B4-BE49-F238E27FC236}">
                <a16:creationId xmlns:a16="http://schemas.microsoft.com/office/drawing/2014/main" id="{79BE5EDD-FD29-7B9C-AA38-F60E28FDC04A}"/>
              </a:ext>
            </a:extLst>
          </p:cNvPr>
          <p:cNvGraphicFramePr>
            <a:graphicFrameLocks noGrp="1"/>
          </p:cNvGraphicFramePr>
          <p:nvPr>
            <p:extLst>
              <p:ext uri="{D42A27DB-BD31-4B8C-83A1-F6EECF244321}">
                <p14:modId xmlns:p14="http://schemas.microsoft.com/office/powerpoint/2010/main" val="1243844043"/>
              </p:ext>
            </p:extLst>
          </p:nvPr>
        </p:nvGraphicFramePr>
        <p:xfrm>
          <a:off x="4496373" y="3400889"/>
          <a:ext cx="4498664" cy="741680"/>
        </p:xfrm>
        <a:graphic>
          <a:graphicData uri="http://schemas.openxmlformats.org/drawingml/2006/table">
            <a:tbl>
              <a:tblPr firstRow="1" bandRow="1">
                <a:tableStyleId>{69012ECD-51FC-41F1-AA8D-1B2483CD663E}</a:tableStyleId>
              </a:tblPr>
              <a:tblGrid>
                <a:gridCol w="1821925">
                  <a:extLst>
                    <a:ext uri="{9D8B030D-6E8A-4147-A177-3AD203B41FA5}">
                      <a16:colId xmlns:a16="http://schemas.microsoft.com/office/drawing/2014/main" val="4292845663"/>
                    </a:ext>
                  </a:extLst>
                </a:gridCol>
                <a:gridCol w="427407">
                  <a:extLst>
                    <a:ext uri="{9D8B030D-6E8A-4147-A177-3AD203B41FA5}">
                      <a16:colId xmlns:a16="http://schemas.microsoft.com/office/drawing/2014/main" val="1592874895"/>
                    </a:ext>
                  </a:extLst>
                </a:gridCol>
                <a:gridCol w="1124666">
                  <a:extLst>
                    <a:ext uri="{9D8B030D-6E8A-4147-A177-3AD203B41FA5}">
                      <a16:colId xmlns:a16="http://schemas.microsoft.com/office/drawing/2014/main" val="2231231430"/>
                    </a:ext>
                  </a:extLst>
                </a:gridCol>
                <a:gridCol w="1124666">
                  <a:extLst>
                    <a:ext uri="{9D8B030D-6E8A-4147-A177-3AD203B41FA5}">
                      <a16:colId xmlns:a16="http://schemas.microsoft.com/office/drawing/2014/main" val="2679591394"/>
                    </a:ext>
                  </a:extLst>
                </a:gridCol>
              </a:tblGrid>
              <a:tr h="370840">
                <a:tc>
                  <a:txBody>
                    <a:bodyPr/>
                    <a:lstStyle/>
                    <a:p>
                      <a:pPr algn="ctr"/>
                      <a:r>
                        <a:rPr lang="en-US" sz="1400" b="0" u="none" strike="noStrike" cap="none" err="1">
                          <a:solidFill>
                            <a:schemeClr val="tx1"/>
                          </a:solidFill>
                          <a:effectLst/>
                          <a:sym typeface="Arial"/>
                        </a:rPr>
                        <a:t>pressur</a:t>
                      </a:r>
                      <a:r>
                        <a:rPr lang="en-US" sz="1400" b="0" u="none" strike="noStrike" cap="none">
                          <a:solidFill>
                            <a:schemeClr val="tx1"/>
                          </a:solidFill>
                          <a:effectLst/>
                          <a:sym typeface="Arial"/>
                        </a:rPr>
                        <a:t>, gradient</a:t>
                      </a:r>
                      <a:endParaRPr lang="en-US">
                        <a:latin typeface="Arial" panose="020B0604020202020204" pitchFamily="34" charset="0"/>
                        <a:cs typeface="Arial" panose="020B0604020202020204" pitchFamily="34" charset="0"/>
                      </a:endParaRPr>
                    </a:p>
                  </a:txBody>
                  <a:tcPr>
                    <a:no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no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noFill/>
                  </a:tcPr>
                </a:tc>
                <a:tc>
                  <a:txBody>
                    <a:bodyPr/>
                    <a:lstStyle/>
                    <a:p>
                      <a:pPr algn="ctr"/>
                      <a:r>
                        <a:rPr lang="en-US" b="0">
                          <a:solidFill>
                            <a:schemeClr val="tx1"/>
                          </a:solidFill>
                        </a:rPr>
                        <a:t>2 : 1</a:t>
                      </a:r>
                      <a:endParaRPr lang="en-US" b="0">
                        <a:solidFill>
                          <a:schemeClr val="tx1"/>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4208965064"/>
                  </a:ext>
                </a:extLst>
              </a:tr>
              <a:tr h="370840">
                <a:tc>
                  <a:txBody>
                    <a:bodyPr/>
                    <a:lstStyle/>
                    <a:p>
                      <a:pPr algn="ctr"/>
                      <a:r>
                        <a:rPr lang="en-US" sz="1400" b="0" u="none" strike="noStrike" cap="none">
                          <a:solidFill>
                            <a:schemeClr val="tx1"/>
                          </a:solidFill>
                          <a:effectLst/>
                          <a:sym typeface="Arial"/>
                        </a:rPr>
                        <a:t>gradient, &lt;s&gt;</a:t>
                      </a:r>
                      <a:endParaRPr lang="en-US">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r>
                        <a:rPr lang="en-US" b="0">
                          <a:solidFill>
                            <a:schemeClr val="tx1"/>
                          </a:solidFill>
                        </a:rPr>
                        <a:t>2 : 1</a:t>
                      </a:r>
                      <a:endParaRPr lang="en-US" b="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20092171"/>
                  </a:ext>
                </a:extLst>
              </a:tr>
            </a:tbl>
          </a:graphicData>
        </a:graphic>
      </p:graphicFrame>
      <p:sp>
        <p:nvSpPr>
          <p:cNvPr id="15" name="TextBox 14">
            <a:extLst>
              <a:ext uri="{FF2B5EF4-FFF2-40B4-BE49-F238E27FC236}">
                <a16:creationId xmlns:a16="http://schemas.microsoft.com/office/drawing/2014/main" id="{3957DD0A-12E3-D391-A25F-13E7A6C957F9}"/>
              </a:ext>
            </a:extLst>
          </p:cNvPr>
          <p:cNvSpPr txBox="1"/>
          <p:nvPr/>
        </p:nvSpPr>
        <p:spPr>
          <a:xfrm>
            <a:off x="1477019" y="315600"/>
            <a:ext cx="1148156" cy="369332"/>
          </a:xfrm>
          <a:prstGeom prst="rect">
            <a:avLst/>
          </a:prstGeom>
          <a:noFill/>
        </p:spPr>
        <p:txBody>
          <a:bodyPr wrap="square" rtlCol="0">
            <a:spAutoFit/>
          </a:bodyPr>
          <a:lstStyle/>
          <a:p>
            <a:r>
              <a:rPr lang="en-US" sz="1800" b="1"/>
              <a:t>Unigram</a:t>
            </a:r>
          </a:p>
        </p:txBody>
      </p:sp>
      <p:sp>
        <p:nvSpPr>
          <p:cNvPr id="16" name="TextBox 15">
            <a:extLst>
              <a:ext uri="{FF2B5EF4-FFF2-40B4-BE49-F238E27FC236}">
                <a16:creationId xmlns:a16="http://schemas.microsoft.com/office/drawing/2014/main" id="{AFA2F41A-CED0-A7E7-7069-2D859F8B8892}"/>
              </a:ext>
            </a:extLst>
          </p:cNvPr>
          <p:cNvSpPr txBox="1"/>
          <p:nvPr/>
        </p:nvSpPr>
        <p:spPr>
          <a:xfrm>
            <a:off x="6252983" y="315600"/>
            <a:ext cx="985444" cy="369332"/>
          </a:xfrm>
          <a:prstGeom prst="rect">
            <a:avLst/>
          </a:prstGeom>
          <a:noFill/>
        </p:spPr>
        <p:txBody>
          <a:bodyPr wrap="square" rtlCol="0">
            <a:spAutoFit/>
          </a:bodyPr>
          <a:lstStyle/>
          <a:p>
            <a:r>
              <a:rPr lang="en-US" sz="1800" b="1"/>
              <a:t>Bigram</a:t>
            </a:r>
          </a:p>
        </p:txBody>
      </p:sp>
      <p:sp>
        <p:nvSpPr>
          <p:cNvPr id="2" name="TextBox 1">
            <a:extLst>
              <a:ext uri="{FF2B5EF4-FFF2-40B4-BE49-F238E27FC236}">
                <a16:creationId xmlns:a16="http://schemas.microsoft.com/office/drawing/2014/main" id="{C191D984-B28D-A606-5DF2-B28367615056}"/>
              </a:ext>
            </a:extLst>
          </p:cNvPr>
          <p:cNvSpPr txBox="1"/>
          <p:nvPr/>
        </p:nvSpPr>
        <p:spPr>
          <a:xfrm>
            <a:off x="148963" y="3033947"/>
            <a:ext cx="1088571" cy="307777"/>
          </a:xfrm>
          <a:prstGeom prst="rect">
            <a:avLst/>
          </a:prstGeom>
          <a:noFill/>
        </p:spPr>
        <p:txBody>
          <a:bodyPr wrap="square" rtlCol="0">
            <a:spAutoFit/>
          </a:bodyPr>
          <a:lstStyle/>
          <a:p>
            <a:r>
              <a:rPr lang="en-US"/>
              <a:t>…</a:t>
            </a:r>
          </a:p>
        </p:txBody>
      </p:sp>
      <p:sp>
        <p:nvSpPr>
          <p:cNvPr id="4" name="TextBox 3">
            <a:extLst>
              <a:ext uri="{FF2B5EF4-FFF2-40B4-BE49-F238E27FC236}">
                <a16:creationId xmlns:a16="http://schemas.microsoft.com/office/drawing/2014/main" id="{ECEF958C-DB1B-D0FF-A148-3A6F7C310CE7}"/>
              </a:ext>
            </a:extLst>
          </p:cNvPr>
          <p:cNvSpPr txBox="1"/>
          <p:nvPr/>
        </p:nvSpPr>
        <p:spPr>
          <a:xfrm>
            <a:off x="4496373" y="3000697"/>
            <a:ext cx="1088571" cy="307777"/>
          </a:xfrm>
          <a:prstGeom prst="rect">
            <a:avLst/>
          </a:prstGeom>
          <a:noFill/>
        </p:spPr>
        <p:txBody>
          <a:bodyPr wrap="square" rtlCol="0">
            <a:spAutoFit/>
          </a:bodyPr>
          <a:lstStyle/>
          <a:p>
            <a:r>
              <a:rPr lang="en-US"/>
              <a:t>…</a:t>
            </a:r>
          </a:p>
        </p:txBody>
      </p:sp>
      <p:sp>
        <p:nvSpPr>
          <p:cNvPr id="6" name="TextBox 5">
            <a:extLst>
              <a:ext uri="{FF2B5EF4-FFF2-40B4-BE49-F238E27FC236}">
                <a16:creationId xmlns:a16="http://schemas.microsoft.com/office/drawing/2014/main" id="{5ECA452C-4DD6-7B5C-3D7A-BDAD47D12F0F}"/>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38</a:t>
            </a:r>
          </a:p>
        </p:txBody>
      </p:sp>
    </p:spTree>
    <p:extLst>
      <p:ext uri="{BB962C8B-B14F-4D97-AF65-F5344CB8AC3E}">
        <p14:creationId xmlns:p14="http://schemas.microsoft.com/office/powerpoint/2010/main" val="1195744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5" name="Google Shape;145;p27"/>
              <p:cNvSpPr txBox="1">
                <a:spLocks noGrp="1"/>
              </p:cNvSpPr>
              <p:nvPr>
                <p:ph type="title"/>
              </p:nvPr>
            </p:nvSpPr>
            <p:spPr>
              <a:xfrm>
                <a:off x="82502" y="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Xây </a:t>
                </a:r>
                <a:r>
                  <a:rPr lang="en-US" err="1">
                    <a:solidFill>
                      <a:schemeClr val="dk1"/>
                    </a:solidFill>
                  </a:rPr>
                  <a:t>dựng</a:t>
                </a:r>
                <a:r>
                  <a:rPr lang="en-US">
                    <a:solidFill>
                      <a:schemeClr val="dk1"/>
                    </a:solidFill>
                  </a:rPr>
                  <a:t> </a:t>
                </a:r>
                <a14:m>
                  <m:oMath xmlns:m="http://schemas.openxmlformats.org/officeDocument/2006/math">
                    <m:sSub>
                      <m:sSubPr>
                        <m:ctrlPr>
                          <a:rPr lang="en-US" i="1" smtClean="0">
                            <a:solidFill>
                              <a:schemeClr val="dk1"/>
                            </a:solidFill>
                            <a:latin typeface="Cambria Math" panose="02040503050406030204" pitchFamily="18" charset="0"/>
                          </a:rPr>
                        </m:ctrlPr>
                      </m:sSubPr>
                      <m:e>
                        <m:r>
                          <a:rPr lang="en-US" b="1" i="1" smtClean="0">
                            <a:solidFill>
                              <a:schemeClr val="dk1"/>
                            </a:solidFill>
                            <a:latin typeface="Cambria Math" panose="02040503050406030204" pitchFamily="18" charset="0"/>
                          </a:rPr>
                          <m:t>𝑴</m:t>
                        </m:r>
                      </m:e>
                      <m:sub>
                        <m:r>
                          <a:rPr lang="en-US" b="1" i="1" smtClean="0">
                            <a:solidFill>
                              <a:schemeClr val="dk1"/>
                            </a:solidFill>
                            <a:latin typeface="Cambria Math" panose="02040503050406030204" pitchFamily="18" charset="0"/>
                          </a:rPr>
                          <m:t>𝒅</m:t>
                        </m:r>
                      </m:sub>
                    </m:sSub>
                  </m:oMath>
                </a14:m>
                <a:endParaRPr>
                  <a:solidFill>
                    <a:schemeClr val="dk1"/>
                  </a:solidFill>
                </a:endParaRPr>
              </a:p>
            </p:txBody>
          </p:sp>
        </mc:Choice>
        <mc:Fallback xmlns="">
          <p:sp>
            <p:nvSpPr>
              <p:cNvPr id="145" name="Google Shape;145;p27"/>
              <p:cNvSpPr txBox="1">
                <a:spLocks noGrp="1" noRot="1" noChangeAspect="1" noMove="1" noResize="1" noEditPoints="1" noAdjustHandles="1" noChangeArrowheads="1" noChangeShapeType="1" noTextEdit="1"/>
              </p:cNvSpPr>
              <p:nvPr>
                <p:ph type="title"/>
              </p:nvPr>
            </p:nvSpPr>
            <p:spPr>
              <a:xfrm>
                <a:off x="82502" y="0"/>
                <a:ext cx="7717500" cy="572700"/>
              </a:xfrm>
              <a:prstGeom prst="rect">
                <a:avLst/>
              </a:prstGeom>
              <a:blipFill>
                <a:blip r:embed="rId3"/>
                <a:stretch>
                  <a:fillRect l="-2370" t="-15957" b="-59574"/>
                </a:stretch>
              </a:blipFill>
            </p:spPr>
            <p:txBody>
              <a:bodyPr/>
              <a:lstStyle/>
              <a:p>
                <a:r>
                  <a:rPr lang="en-US">
                    <a:noFill/>
                  </a:rPr>
                  <a:t> </a:t>
                </a:r>
              </a:p>
            </p:txBody>
          </p:sp>
        </mc:Fallback>
      </mc:AlternateContent>
      <p:pic>
        <p:nvPicPr>
          <p:cNvPr id="156" name="Google Shape;156;p27"/>
          <p:cNvPicPr preferRelativeResize="0"/>
          <p:nvPr/>
        </p:nvPicPr>
        <p:blipFill>
          <a:blip r:embed="rId4">
            <a:alphaModFix/>
          </a:blip>
          <a:stretch>
            <a:fillRect/>
          </a:stretch>
        </p:blipFill>
        <p:spPr>
          <a:xfrm>
            <a:off x="7556976" y="35975"/>
            <a:ext cx="2624952" cy="1749551"/>
          </a:xfrm>
          <a:prstGeom prst="rect">
            <a:avLst/>
          </a:prstGeom>
          <a:noFill/>
          <a:ln>
            <a:noFill/>
          </a:ln>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ABC6B25-922F-685E-BD1B-98D97BFA642B}"/>
                  </a:ext>
                </a:extLst>
              </p:cNvPr>
              <p:cNvSpPr txBox="1"/>
              <p:nvPr/>
            </p:nvSpPr>
            <p:spPr>
              <a:xfrm>
                <a:off x="41251" y="863590"/>
                <a:ext cx="9061498" cy="3416320"/>
              </a:xfrm>
              <a:prstGeom prst="rect">
                <a:avLst/>
              </a:prstGeom>
              <a:noFill/>
            </p:spPr>
            <p:txBody>
              <a:bodyPr wrap="square" rtlCol="0">
                <a:spAutoFit/>
              </a:bodyPr>
              <a:lstStyle/>
              <a:p>
                <a:pPr marL="285750" indent="-285750" algn="just">
                  <a:lnSpc>
                    <a:spcPct val="150000"/>
                  </a:lnSpc>
                  <a:buClr>
                    <a:schemeClr val="accent1"/>
                  </a:buClr>
                  <a:buFont typeface="Arial" panose="020B0604020202020204" pitchFamily="34" charset="0"/>
                  <a:buChar char="•"/>
                </a:pPr>
                <a:r>
                  <a:rPr lang="en-US" sz="1800">
                    <a:latin typeface="Arial" panose="020B0604020202020204" pitchFamily="34" charset="0"/>
                    <a:cs typeface="Arial" panose="020B0604020202020204" pitchFamily="34" charset="0"/>
                  </a:rPr>
                  <a:t>Phân </a:t>
                </a:r>
                <a:r>
                  <a:rPr lang="en-US" sz="1800" err="1">
                    <a:latin typeface="Arial" panose="020B0604020202020204" pitchFamily="34" charset="0"/>
                    <a:cs typeface="Arial" panose="020B0604020202020204" pitchFamily="34" charset="0"/>
                  </a:rPr>
                  <a:t>phối</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xác</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suất</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mỗi</a:t>
                </a:r>
                <a:r>
                  <a:rPr lang="en-US" sz="1800">
                    <a:latin typeface="Arial" panose="020B0604020202020204" pitchFamily="34" charset="0"/>
                    <a:cs typeface="Arial" panose="020B0604020202020204" pitchFamily="34" charset="0"/>
                  </a:rPr>
                  <a:t> term </a:t>
                </a:r>
                <a:r>
                  <a:rPr lang="en-US" sz="1800" err="1">
                    <a:latin typeface="Arial" panose="020B0604020202020204" pitchFamily="34" charset="0"/>
                    <a:cs typeface="Arial" panose="020B0604020202020204" pitchFamily="34" charset="0"/>
                  </a:rPr>
                  <a:t>trong</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tài</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liệu</a:t>
                </a:r>
                <a:r>
                  <a:rPr lang="en-US" sz="1800">
                    <a:latin typeface="Arial" panose="020B0604020202020204" pitchFamily="34" charset="0"/>
                    <a:cs typeface="Arial" panose="020B0604020202020204" pitchFamily="34" charset="0"/>
                  </a:rPr>
                  <a:t>:</a:t>
                </a:r>
              </a:p>
              <a:p>
                <a:pPr algn="just">
                  <a:lnSpc>
                    <a:spcPct val="150000"/>
                  </a:lnSpc>
                  <a:buClr>
                    <a:schemeClr val="accent1"/>
                  </a:buCl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𝑑</m:t>
                          </m:r>
                        </m:sub>
                      </m:sSub>
                      <m:r>
                        <a:rPr lang="en-US" sz="1800" b="0" i="1" smtClean="0">
                          <a:latin typeface="Cambria Math" panose="02040503050406030204" pitchFamily="18" charset="0"/>
                        </a:rPr>
                        <m:t>=</m:t>
                      </m:r>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3</m:t>
                              </m:r>
                            </m:sub>
                          </m:sSub>
                          <m:r>
                            <a:rPr lang="en-US" sz="1800" i="1">
                              <a:latin typeface="Cambria Math" panose="02040503050406030204" pitchFamily="18" charset="0"/>
                            </a:rPr>
                            <m:t>,</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𝑛</m:t>
                              </m:r>
                            </m:sub>
                          </m:sSub>
                        </m:e>
                      </m:d>
                      <m:r>
                        <a:rPr lang="en-US" sz="1800" b="0" i="1" smtClean="0">
                          <a:latin typeface="Cambria Math" panose="02040503050406030204" pitchFamily="18" charset="0"/>
                        </a:rPr>
                        <m:t>=</m:t>
                      </m:r>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2</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3</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1</m:t>
                              </m:r>
                            </m:sub>
                          </m:sSub>
                        </m:e>
                      </m:d>
                      <m:r>
                        <a:rPr lang="en-US" sz="1800" b="0" i="1" smtClean="0">
                          <a:latin typeface="Cambria Math" panose="02040503050406030204" pitchFamily="18" charset="0"/>
                        </a:rPr>
                        <m:t>…</m:t>
                      </m:r>
                      <m:r>
                        <a:rPr lang="en-US" sz="1800" b="0" i="1" smtClean="0">
                          <a:latin typeface="Cambria Math" panose="02040503050406030204" pitchFamily="18" charset="0"/>
                        </a:rPr>
                        <m:t>𝑝</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𝑛</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𝑛</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𝑛</m:t>
                          </m:r>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1</m:t>
                          </m:r>
                        </m:sub>
                      </m:sSub>
                      <m:r>
                        <a:rPr lang="en-US" sz="1800" b="0" i="1" smtClean="0">
                          <a:latin typeface="Cambria Math" panose="02040503050406030204" pitchFamily="18" charset="0"/>
                        </a:rPr>
                        <m:t>)</m:t>
                      </m:r>
                    </m:oMath>
                  </m:oMathPara>
                </a14:m>
                <a:endParaRPr lang="en-US" sz="1800"/>
              </a:p>
              <a:p>
                <a:pPr marL="285750" indent="-285750" algn="just">
                  <a:lnSpc>
                    <a:spcPct val="150000"/>
                  </a:lnSpc>
                  <a:buClr>
                    <a:schemeClr val="accent1"/>
                  </a:buClr>
                  <a:buFont typeface="Arial" panose="020B0604020202020204" pitchFamily="34" charset="0"/>
                  <a:buChar char="•"/>
                </a:pPr>
                <a:r>
                  <a:rPr lang="en-US" sz="1800"/>
                  <a:t>N-gram:</a:t>
                </a:r>
              </a:p>
              <a:p>
                <a:pPr algn="just">
                  <a:lnSpc>
                    <a:spcPct val="150000"/>
                  </a:lnSpc>
                  <a:buClr>
                    <a:schemeClr val="accent1"/>
                  </a:buCl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𝑑</m:t>
                          </m:r>
                        </m:sub>
                      </m:sSub>
                      <m:r>
                        <a:rPr lang="en-US" sz="1800" b="0" i="1" smtClean="0">
                          <a:latin typeface="Cambria Math" panose="02040503050406030204" pitchFamily="18" charset="0"/>
                        </a:rPr>
                        <m:t>=</m:t>
                      </m:r>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3</m:t>
                              </m:r>
                            </m:sub>
                          </m:sSub>
                          <m:r>
                            <a:rPr lang="en-US" sz="1800" i="1">
                              <a:latin typeface="Cambria Math" panose="02040503050406030204" pitchFamily="18" charset="0"/>
                            </a:rPr>
                            <m:t>,</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𝑛</m:t>
                              </m:r>
                            </m:sub>
                          </m:sSub>
                        </m:e>
                      </m:d>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2</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3</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1</m:t>
                              </m:r>
                            </m:sub>
                          </m:sSub>
                        </m:e>
                      </m:d>
                      <m:r>
                        <a:rPr lang="en-US" sz="1800" b="0" i="1" smtClean="0">
                          <a:latin typeface="Cambria Math" panose="02040503050406030204" pitchFamily="18" charset="0"/>
                        </a:rPr>
                        <m:t>…</m:t>
                      </m:r>
                      <m:r>
                        <a:rPr lang="en-US" sz="1800" b="0" i="1" smtClean="0">
                          <a:latin typeface="Cambria Math" panose="02040503050406030204" pitchFamily="18" charset="0"/>
                        </a:rPr>
                        <m:t>𝑝</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𝑛</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𝑛</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𝑛</m:t>
                          </m:r>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𝑛</m:t>
                          </m:r>
                          <m:r>
                            <a:rPr lang="en-US" sz="1800" b="0" i="1" smtClean="0">
                              <a:latin typeface="Cambria Math" panose="02040503050406030204" pitchFamily="18" charset="0"/>
                            </a:rPr>
                            <m:t>−</m:t>
                          </m:r>
                          <m:r>
                            <a:rPr lang="en-US" sz="1800" b="0" i="1" smtClean="0">
                              <a:latin typeface="Cambria Math" panose="02040503050406030204" pitchFamily="18" charset="0"/>
                            </a:rPr>
                            <m:t>𝑁</m:t>
                          </m:r>
                        </m:sub>
                      </m:sSub>
                      <m:r>
                        <a:rPr lang="en-US" sz="1800" b="0" i="1" smtClean="0">
                          <a:latin typeface="Cambria Math" panose="02040503050406030204" pitchFamily="18" charset="0"/>
                        </a:rPr>
                        <m:t>)</m:t>
                      </m:r>
                    </m:oMath>
                  </m:oMathPara>
                </a14:m>
                <a:endParaRPr lang="en-US" sz="1800"/>
              </a:p>
              <a:p>
                <a:pPr marL="285750" indent="-285750" algn="just">
                  <a:lnSpc>
                    <a:spcPct val="150000"/>
                  </a:lnSpc>
                  <a:buClr>
                    <a:schemeClr val="accent1"/>
                  </a:buClr>
                  <a:buFont typeface="Arial" panose="020B0604020202020204" pitchFamily="34" charset="0"/>
                  <a:buChar char="•"/>
                </a:pPr>
                <a:r>
                  <a:rPr lang="en-US" sz="1800"/>
                  <a:t>Unigram:</a:t>
                </a:r>
              </a:p>
              <a:p>
                <a:pPr algn="just">
                  <a:lnSpc>
                    <a:spcPct val="150000"/>
                  </a:lnSpc>
                  <a:buClr>
                    <a:schemeClr val="accent1"/>
                  </a:buCl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𝑑</m:t>
                          </m:r>
                        </m:sub>
                      </m:sSub>
                      <m:r>
                        <a:rPr lang="en-US" sz="1800" b="0" i="1" smtClean="0">
                          <a:latin typeface="Cambria Math" panose="02040503050406030204" pitchFamily="18" charset="0"/>
                        </a:rPr>
                        <m:t>=</m:t>
                      </m:r>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3</m:t>
                              </m:r>
                            </m:sub>
                          </m:sSub>
                          <m:r>
                            <a:rPr lang="en-US" sz="1800" i="1">
                              <a:latin typeface="Cambria Math" panose="02040503050406030204" pitchFamily="18" charset="0"/>
                            </a:rPr>
                            <m:t>,</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𝑛</m:t>
                              </m:r>
                            </m:sub>
                          </m:sSub>
                        </m:e>
                      </m:d>
                      <m:r>
                        <a:rPr lang="en-US" sz="1800" i="1" dirty="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2</m:t>
                              </m:r>
                            </m:sub>
                          </m:sSub>
                        </m:e>
                      </m:d>
                      <m:r>
                        <a:rPr lang="en-US" sz="1800" b="0" i="1" smtClean="0">
                          <a:latin typeface="Cambria Math" panose="02040503050406030204" pitchFamily="18" charset="0"/>
                        </a:rPr>
                        <m:t>𝑝</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3</m:t>
                          </m:r>
                        </m:sub>
                      </m:sSub>
                      <m:r>
                        <a:rPr lang="en-US" sz="1800" b="0" i="1" smtClean="0">
                          <a:latin typeface="Cambria Math" panose="02040503050406030204" pitchFamily="18" charset="0"/>
                        </a:rPr>
                        <m:t>)…</m:t>
                      </m:r>
                      <m:r>
                        <a:rPr lang="en-US" sz="1800" b="0" i="1" smtClean="0">
                          <a:latin typeface="Cambria Math" panose="02040503050406030204" pitchFamily="18" charset="0"/>
                        </a:rPr>
                        <m:t>𝑝</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𝑛</m:t>
                          </m:r>
                        </m:sub>
                      </m:sSub>
                      <m:r>
                        <a:rPr lang="en-US" sz="1800" b="0" i="1" smtClean="0">
                          <a:latin typeface="Cambria Math" panose="02040503050406030204" pitchFamily="18" charset="0"/>
                        </a:rPr>
                        <m:t>)</m:t>
                      </m:r>
                    </m:oMath>
                  </m:oMathPara>
                </a14:m>
                <a:endParaRPr lang="en-US" sz="1800"/>
              </a:p>
              <a:p>
                <a:pPr marL="285750" indent="-285750" algn="just">
                  <a:lnSpc>
                    <a:spcPct val="150000"/>
                  </a:lnSpc>
                  <a:buClr>
                    <a:schemeClr val="accent1"/>
                  </a:buClr>
                  <a:buFont typeface="Arial" panose="020B0604020202020204" pitchFamily="34" charset="0"/>
                  <a:buChar char="•"/>
                </a:pPr>
                <a:r>
                  <a:rPr lang="en-US" sz="1800"/>
                  <a:t>Bigram:</a:t>
                </a:r>
              </a:p>
              <a:p>
                <a:pPr algn="just">
                  <a:lnSpc>
                    <a:spcPct val="150000"/>
                  </a:lnSpc>
                  <a:buClr>
                    <a:schemeClr val="accent1"/>
                  </a:buCl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𝑑</m:t>
                          </m:r>
                        </m:sub>
                      </m:sSub>
                      <m:r>
                        <a:rPr lang="en-US" sz="1800" b="0" i="1" smtClean="0">
                          <a:latin typeface="Cambria Math" panose="02040503050406030204" pitchFamily="18" charset="0"/>
                        </a:rPr>
                        <m:t>=</m:t>
                      </m:r>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3</m:t>
                              </m:r>
                            </m:sub>
                          </m:sSub>
                          <m:r>
                            <a:rPr lang="en-US" sz="1800" i="1">
                              <a:latin typeface="Cambria Math" panose="02040503050406030204" pitchFamily="18" charset="0"/>
                            </a:rPr>
                            <m:t>,</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𝑛</m:t>
                              </m:r>
                            </m:sub>
                          </m:sSub>
                        </m:e>
                      </m:d>
                      <m:r>
                        <a:rPr lang="en-US" sz="1800" i="1" dirty="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𝑝</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3</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𝑝</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𝑛</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b="0" i="1" smtClean="0">
                              <a:latin typeface="Cambria Math" panose="02040503050406030204" pitchFamily="18" charset="0"/>
                            </a:rPr>
                            <m:t>𝑛</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oMath>
                  </m:oMathPara>
                </a14:m>
                <a:endParaRPr lang="en-US" sz="1800"/>
              </a:p>
            </p:txBody>
          </p:sp>
        </mc:Choice>
        <mc:Fallback xmlns="">
          <p:sp>
            <p:nvSpPr>
              <p:cNvPr id="5" name="TextBox 4">
                <a:extLst>
                  <a:ext uri="{FF2B5EF4-FFF2-40B4-BE49-F238E27FC236}">
                    <a16:creationId xmlns:a16="http://schemas.microsoft.com/office/drawing/2014/main" id="{9ABC6B25-922F-685E-BD1B-98D97BFA642B}"/>
                  </a:ext>
                </a:extLst>
              </p:cNvPr>
              <p:cNvSpPr txBox="1">
                <a:spLocks noRot="1" noChangeAspect="1" noMove="1" noResize="1" noEditPoints="1" noAdjustHandles="1" noChangeArrowheads="1" noChangeShapeType="1" noTextEdit="1"/>
              </p:cNvSpPr>
              <p:nvPr/>
            </p:nvSpPr>
            <p:spPr>
              <a:xfrm>
                <a:off x="41251" y="863590"/>
                <a:ext cx="9061498" cy="3416320"/>
              </a:xfrm>
              <a:prstGeom prst="rect">
                <a:avLst/>
              </a:prstGeom>
              <a:blipFill>
                <a:blip r:embed="rId5"/>
                <a:stretch>
                  <a:fillRect l="-471"/>
                </a:stretch>
              </a:blipFill>
            </p:spPr>
            <p:txBody>
              <a:bodyPr/>
              <a:lstStyle/>
              <a:p>
                <a:r>
                  <a:rPr lang="en-US">
                    <a:noFill/>
                  </a:rPr>
                  <a:t> </a:t>
                </a:r>
              </a:p>
            </p:txBody>
          </p:sp>
        </mc:Fallback>
      </mc:AlternateContent>
      <p:sp>
        <p:nvSpPr>
          <p:cNvPr id="2" name="Subtitle 2">
            <a:extLst>
              <a:ext uri="{FF2B5EF4-FFF2-40B4-BE49-F238E27FC236}">
                <a16:creationId xmlns:a16="http://schemas.microsoft.com/office/drawing/2014/main" id="{CD6BF19B-084C-AF7F-7E7A-58423210128C}"/>
              </a:ext>
            </a:extLst>
          </p:cNvPr>
          <p:cNvSpPr txBox="1">
            <a:spLocks/>
          </p:cNvSpPr>
          <p:nvPr/>
        </p:nvSpPr>
        <p:spPr>
          <a:xfrm>
            <a:off x="82502" y="4570800"/>
            <a:ext cx="5837400" cy="4764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latin typeface="Arial" panose="020B0604020202020204" pitchFamily="34" charset="0"/>
                <a:cs typeface="Arial" panose="020B0604020202020204" pitchFamily="34" charset="0"/>
                <a:sym typeface="Wingdings" panose="05000000000000000000" pitchFamily="2" charset="2"/>
              </a:rPr>
              <a:t> </a:t>
            </a:r>
            <a:r>
              <a:rPr lang="en-US" sz="1800" b="1" i="1">
                <a:solidFill>
                  <a:schemeClr val="accent1">
                    <a:lumMod val="50000"/>
                  </a:schemeClr>
                </a:solidFill>
                <a:latin typeface="Arial" panose="020B0604020202020204" pitchFamily="34" charset="0"/>
                <a:cs typeface="Arial" panose="020B0604020202020204" pitchFamily="34" charset="0"/>
                <a:sym typeface="Wingdings" panose="05000000000000000000" pitchFamily="2" charset="2"/>
              </a:rPr>
              <a:t>Maximum Likelihood Estimation (MLE)</a:t>
            </a:r>
            <a:endParaRPr lang="en-US" sz="2100">
              <a:solidFill>
                <a:schemeClr val="accent1">
                  <a:lumMod val="50000"/>
                </a:schemeClr>
              </a:solidFill>
              <a:latin typeface="Arial" panose="020B0604020202020204" pitchFamily="34" charset="0"/>
              <a:cs typeface="Arial" panose="020B0604020202020204" pitchFamily="34" charset="0"/>
            </a:endParaRPr>
          </a:p>
          <a:p>
            <a:pPr marL="139700"/>
            <a:endParaRPr lang="en-US" sz="1800">
              <a:solidFill>
                <a:schemeClr val="accent1">
                  <a:lumMod val="50000"/>
                </a:schemeClr>
              </a:solidFill>
              <a:latin typeface="Arial" panose="020B0604020202020204" pitchFamily="34" charset="0"/>
              <a:cs typeface="Arial" panose="020B0604020202020204" pitchFamily="34" charset="0"/>
            </a:endParaRPr>
          </a:p>
          <a:p>
            <a:pPr marL="139700"/>
            <a:endParaRPr lang="en-US" sz="1800">
              <a:solidFill>
                <a:schemeClr val="accent1">
                  <a:lumMod val="50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955E414-72C4-C5A0-5F20-039F997F3B80}"/>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39</a:t>
            </a:r>
          </a:p>
        </p:txBody>
      </p:sp>
    </p:spTree>
    <p:extLst>
      <p:ext uri="{BB962C8B-B14F-4D97-AF65-F5344CB8AC3E}">
        <p14:creationId xmlns:p14="http://schemas.microsoft.com/office/powerpoint/2010/main" val="174031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1000"/>
                                        <p:tgtEl>
                                          <p:spTgt spid="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1000"/>
                                        <p:tgtEl>
                                          <p:spTgt spid="5">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fade">
                                      <p:cBhvr>
                                        <p:cTn id="18" dur="1000"/>
                                        <p:tgtEl>
                                          <p:spTgt spid="5">
                                            <p:txEl>
                                              <p:pRg st="5" end="5"/>
                                            </p:txEl>
                                          </p:spTgt>
                                        </p:tgtEl>
                                      </p:cBhvr>
                                    </p:animEffect>
                                  </p:childTnLst>
                                </p:cTn>
                              </p:par>
                              <p:par>
                                <p:cTn id="19" presetID="10" presetClass="entr" presetSubtype="0" fill="hold" nodeType="withEffect">
                                  <p:stCondLst>
                                    <p:cond delay="5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fade">
                                      <p:cBhvr>
                                        <p:cTn id="21" dur="1000"/>
                                        <p:tgtEl>
                                          <p:spTgt spid="5">
                                            <p:txEl>
                                              <p:pRg st="6" end="6"/>
                                            </p:txEl>
                                          </p:spTgt>
                                        </p:tgtEl>
                                      </p:cBhvr>
                                    </p:animEffect>
                                  </p:childTnLst>
                                </p:cTn>
                              </p:par>
                              <p:par>
                                <p:cTn id="22" presetID="10" presetClass="entr" presetSubtype="0" fill="hold" nodeType="withEffect">
                                  <p:stCondLst>
                                    <p:cond delay="5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fade">
                                      <p:cBhvr>
                                        <p:cTn id="24" dur="1000"/>
                                        <p:tgtEl>
                                          <p:spTgt spid="5">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1" name="Google Shape;321;p42"/>
          <p:cNvSpPr txBox="1">
            <a:spLocks noGrp="1"/>
          </p:cNvSpPr>
          <p:nvPr>
            <p:ph type="title"/>
          </p:nvPr>
        </p:nvSpPr>
        <p:spPr>
          <a:xfrm>
            <a:off x="713250" y="2227725"/>
            <a:ext cx="7717500" cy="6880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err="1">
                <a:solidFill>
                  <a:schemeClr val="accent1"/>
                </a:solidFill>
              </a:rPr>
              <a:t>Xác</a:t>
            </a:r>
            <a:r>
              <a:rPr lang="en-US">
                <a:solidFill>
                  <a:schemeClr val="accent1"/>
                </a:solidFill>
              </a:rPr>
              <a:t> </a:t>
            </a:r>
            <a:r>
              <a:rPr lang="en-US" err="1">
                <a:solidFill>
                  <a:schemeClr val="accent1"/>
                </a:solidFill>
              </a:rPr>
              <a:t>định</a:t>
            </a:r>
            <a:r>
              <a:rPr lang="en-US">
                <a:solidFill>
                  <a:schemeClr val="accent1"/>
                </a:solidFill>
              </a:rPr>
              <a:t> term</a:t>
            </a:r>
            <a:endParaRPr lang="vi-VN">
              <a:solidFill>
                <a:schemeClr val="accent1"/>
              </a:solidFill>
            </a:endParaRPr>
          </a:p>
        </p:txBody>
      </p:sp>
      <p:pic>
        <p:nvPicPr>
          <p:cNvPr id="322" name="Google Shape;322;p42"/>
          <p:cNvPicPr preferRelativeResize="0"/>
          <p:nvPr/>
        </p:nvPicPr>
        <p:blipFill rotWithShape="1">
          <a:blip r:embed="rId3">
            <a:alphaModFix/>
          </a:blip>
          <a:srcRect l="11290" t="31958" r="37199" b="36700"/>
          <a:stretch/>
        </p:blipFill>
        <p:spPr>
          <a:xfrm rot="2346100" flipH="1">
            <a:off x="166994" y="534826"/>
            <a:ext cx="1523884" cy="617977"/>
          </a:xfrm>
          <a:prstGeom prst="rect">
            <a:avLst/>
          </a:prstGeom>
          <a:noFill/>
          <a:ln>
            <a:noFill/>
          </a:ln>
        </p:spPr>
      </p:pic>
      <p:sp>
        <p:nvSpPr>
          <p:cNvPr id="2" name="TextBox 1">
            <a:extLst>
              <a:ext uri="{FF2B5EF4-FFF2-40B4-BE49-F238E27FC236}">
                <a16:creationId xmlns:a16="http://schemas.microsoft.com/office/drawing/2014/main" id="{CA12C3BC-9B79-EBFE-EDF3-12B8C1D5BD2A}"/>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4</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D40D9BA-F378-0525-8480-A0292F3B6062}"/>
              </a:ext>
            </a:extLst>
          </p:cNvPr>
          <p:cNvSpPr>
            <a:spLocks noGrp="1"/>
          </p:cNvSpPr>
          <p:nvPr>
            <p:ph type="subTitle" idx="1"/>
          </p:nvPr>
        </p:nvSpPr>
        <p:spPr>
          <a:xfrm>
            <a:off x="135609" y="217944"/>
            <a:ext cx="5837400" cy="476450"/>
          </a:xfrm>
        </p:spPr>
        <p:txBody>
          <a:bodyPr/>
          <a:lstStyle/>
          <a:p>
            <a:r>
              <a:rPr lang="en-US" sz="1800">
                <a:latin typeface="Arial" panose="020B0604020202020204" pitchFamily="34" charset="0"/>
                <a:cs typeface="Arial" panose="020B0604020202020204" pitchFamily="34" charset="0"/>
                <a:sym typeface="Wingdings" panose="05000000000000000000" pitchFamily="2" charset="2"/>
              </a:rPr>
              <a:t> </a:t>
            </a:r>
            <a:r>
              <a:rPr lang="en-US" sz="1800" b="1" i="1">
                <a:solidFill>
                  <a:schemeClr val="accent1">
                    <a:lumMod val="50000"/>
                  </a:schemeClr>
                </a:solidFill>
                <a:latin typeface="Arial" panose="020B0604020202020204" pitchFamily="34" charset="0"/>
                <a:cs typeface="Arial" panose="020B0604020202020204" pitchFamily="34" charset="0"/>
                <a:sym typeface="Wingdings" panose="05000000000000000000" pitchFamily="2" charset="2"/>
              </a:rPr>
              <a:t>Maximum Likelihood Estimation (MLE)</a:t>
            </a:r>
            <a:endParaRPr lang="en-US" sz="2100">
              <a:solidFill>
                <a:schemeClr val="accent1">
                  <a:lumMod val="50000"/>
                </a:schemeClr>
              </a:solidFill>
              <a:latin typeface="Arial" panose="020B0604020202020204" pitchFamily="34" charset="0"/>
              <a:cs typeface="Arial" panose="020B0604020202020204" pitchFamily="34" charset="0"/>
            </a:endParaRPr>
          </a:p>
          <a:p>
            <a:pPr marL="139700" indent="0"/>
            <a:endParaRPr lang="en-US" sz="1800">
              <a:solidFill>
                <a:schemeClr val="accent1">
                  <a:lumMod val="50000"/>
                </a:schemeClr>
              </a:solidFill>
              <a:latin typeface="Arial" panose="020B0604020202020204" pitchFamily="34" charset="0"/>
              <a:cs typeface="Arial" panose="020B0604020202020204" pitchFamily="34" charset="0"/>
            </a:endParaRPr>
          </a:p>
          <a:p>
            <a:pPr marL="139700" indent="0"/>
            <a:endParaRPr lang="en-US" sz="1800">
              <a:solidFill>
                <a:schemeClr val="accent1">
                  <a:lumMod val="50000"/>
                </a:schemeClr>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9405AC6-1035-60D5-AF64-573AE734D102}"/>
                  </a:ext>
                </a:extLst>
              </p:cNvPr>
              <p:cNvSpPr txBox="1"/>
              <p:nvPr/>
            </p:nvSpPr>
            <p:spPr>
              <a:xfrm>
                <a:off x="536264" y="741377"/>
                <a:ext cx="5837401" cy="1830373"/>
              </a:xfrm>
              <a:prstGeom prst="rect">
                <a:avLst/>
              </a:prstGeom>
              <a:noFill/>
            </p:spPr>
            <p:txBody>
              <a:bodyPr wrap="square" rtlCol="0">
                <a:spAutoFit/>
              </a:bodyPr>
              <a:lstStyle/>
              <a:p>
                <a:pPr marL="285750" indent="-285750">
                  <a:buFont typeface="Courier New" panose="02070309020205020404" pitchFamily="49" charset="0"/>
                  <a:buChar char="o"/>
                </a:pPr>
                <a:r>
                  <a:rPr lang="en-US" sz="1800"/>
                  <a:t>Unigram:</a:t>
                </a: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𝑐</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num>
                        <m:den>
                          <m:nary>
                            <m:naryPr>
                              <m:chr m:val="∑"/>
                              <m:limLoc m:val="subSup"/>
                              <m:ctrlPr>
                                <a:rPr lang="en-US" sz="1800" b="0" i="1" smtClean="0">
                                  <a:latin typeface="Cambria Math" panose="02040503050406030204" pitchFamily="18" charset="0"/>
                                </a:rPr>
                              </m:ctrlPr>
                            </m:naryPr>
                            <m:sub>
                              <m:r>
                                <m:rPr>
                                  <m:brk m:alnAt="25"/>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en-US" sz="1800" i="1">
                                  <a:latin typeface="Cambria Math" panose="02040503050406030204" pitchFamily="18" charset="0"/>
                                </a:rPr>
                                <m:t>𝑐</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r>
                                <a:rPr lang="en-US" sz="1800" i="1">
                                  <a:latin typeface="Cambria Math" panose="02040503050406030204" pitchFamily="18" charset="0"/>
                                </a:rPr>
                                <m:t>)</m:t>
                              </m:r>
                            </m:e>
                          </m:nary>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𝑑</m:t>
                      </m:r>
                    </m:oMath>
                  </m:oMathPara>
                </a14:m>
                <a:endParaRPr lang="en-US" sz="1800"/>
              </a:p>
              <a:p>
                <a:pPr marL="285750" indent="-285750">
                  <a:buFont typeface="Courier New" panose="02070309020205020404" pitchFamily="49" charset="0"/>
                  <a:buChar char="o"/>
                </a:pPr>
                <a:r>
                  <a:rPr lang="en-US" sz="1800"/>
                  <a:t>Bigram:</a:t>
                </a: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𝑐</m:t>
                          </m:r>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r>
                                <a:rPr lang="en-US" sz="1800" i="1">
                                  <a:latin typeface="Cambria Math" panose="02040503050406030204" pitchFamily="18" charset="0"/>
                                </a:rPr>
                                <m:t>−1</m:t>
                              </m:r>
                            </m:sub>
                          </m:sSub>
                          <m:r>
                            <a:rPr lang="en-US" sz="1800" b="0" i="1" smtClean="0">
                              <a:latin typeface="Cambria Math" panose="02040503050406030204" pitchFamily="18" charset="0"/>
                            </a:rPr>
                            <m:t>)</m:t>
                          </m:r>
                        </m:num>
                        <m:den>
                          <m:nary>
                            <m:naryPr>
                              <m:chr m:val="∑"/>
                              <m:limLoc m:val="subSup"/>
                              <m:ctrlPr>
                                <a:rPr lang="en-US" sz="1800" b="0" i="1" smtClean="0">
                                  <a:latin typeface="Cambria Math" panose="02040503050406030204" pitchFamily="18" charset="0"/>
                                </a:rPr>
                              </m:ctrlPr>
                            </m:naryPr>
                            <m:sub>
                              <m:r>
                                <m:rPr>
                                  <m:brk m:alnAt="25"/>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en-US" sz="1800" i="1">
                                  <a:latin typeface="Cambria Math" panose="02040503050406030204" pitchFamily="18" charset="0"/>
                                </a:rPr>
                                <m:t>𝑐</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r>
                                    <a:rPr lang="en-US" sz="1800" i="1">
                                      <a:latin typeface="Cambria Math" panose="02040503050406030204" pitchFamily="18" charset="0"/>
                                    </a:rPr>
                                    <m:t>−1</m:t>
                                  </m:r>
                                </m:sub>
                              </m:sSub>
                              <m:r>
                                <a:rPr lang="en-US" sz="1800" i="1">
                                  <a:latin typeface="Cambria Math" panose="02040503050406030204" pitchFamily="18" charset="0"/>
                                </a:rPr>
                                <m:t>)</m:t>
                              </m:r>
                            </m:e>
                          </m:nary>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𝑑</m:t>
                      </m:r>
                    </m:oMath>
                  </m:oMathPara>
                </a14:m>
                <a:endParaRPr lang="en-US" sz="1800"/>
              </a:p>
            </p:txBody>
          </p:sp>
        </mc:Choice>
        <mc:Fallback xmlns="">
          <p:sp>
            <p:nvSpPr>
              <p:cNvPr id="4" name="TextBox 3">
                <a:extLst>
                  <a:ext uri="{FF2B5EF4-FFF2-40B4-BE49-F238E27FC236}">
                    <a16:creationId xmlns:a16="http://schemas.microsoft.com/office/drawing/2014/main" id="{79405AC6-1035-60D5-AF64-573AE734D102}"/>
                  </a:ext>
                </a:extLst>
              </p:cNvPr>
              <p:cNvSpPr txBox="1">
                <a:spLocks noRot="1" noChangeAspect="1" noMove="1" noResize="1" noEditPoints="1" noAdjustHandles="1" noChangeArrowheads="1" noChangeShapeType="1" noTextEdit="1"/>
              </p:cNvSpPr>
              <p:nvPr/>
            </p:nvSpPr>
            <p:spPr>
              <a:xfrm>
                <a:off x="536264" y="741377"/>
                <a:ext cx="5837401" cy="1830373"/>
              </a:xfrm>
              <a:prstGeom prst="rect">
                <a:avLst/>
              </a:prstGeom>
              <a:blipFill>
                <a:blip r:embed="rId2"/>
                <a:stretch>
                  <a:fillRect l="-731" t="-2000"/>
                </a:stretch>
              </a:blipFill>
            </p:spPr>
            <p:txBody>
              <a:bodyPr/>
              <a:lstStyle/>
              <a:p>
                <a:r>
                  <a:rPr lang="en-US">
                    <a:noFill/>
                  </a:rPr>
                  <a:t> </a:t>
                </a:r>
              </a:p>
            </p:txBody>
          </p:sp>
        </mc:Fallback>
      </mc:AlternateContent>
      <p:pic>
        <p:nvPicPr>
          <p:cNvPr id="2" name="Google Shape;155;p27">
            <a:extLst>
              <a:ext uri="{FF2B5EF4-FFF2-40B4-BE49-F238E27FC236}">
                <a16:creationId xmlns:a16="http://schemas.microsoft.com/office/drawing/2014/main" id="{5DFA5922-2D1D-1E28-85E6-635B68104F65}"/>
              </a:ext>
            </a:extLst>
          </p:cNvPr>
          <p:cNvPicPr preferRelativeResize="0"/>
          <p:nvPr/>
        </p:nvPicPr>
        <p:blipFill rotWithShape="1">
          <a:blip r:embed="rId3">
            <a:alphaModFix/>
          </a:blip>
          <a:srcRect r="10096"/>
          <a:stretch/>
        </p:blipFill>
        <p:spPr>
          <a:xfrm>
            <a:off x="6942100" y="3382600"/>
            <a:ext cx="2201902" cy="1632499"/>
          </a:xfrm>
          <a:prstGeom prst="rect">
            <a:avLst/>
          </a:prstGeom>
          <a:noFill/>
          <a:ln>
            <a:noFill/>
          </a:ln>
        </p:spPr>
      </p:pic>
      <p:pic>
        <p:nvPicPr>
          <p:cNvPr id="5" name="Google Shape;156;p27">
            <a:extLst>
              <a:ext uri="{FF2B5EF4-FFF2-40B4-BE49-F238E27FC236}">
                <a16:creationId xmlns:a16="http://schemas.microsoft.com/office/drawing/2014/main" id="{B73412DE-07FF-63D7-8291-673D53F772D1}"/>
              </a:ext>
            </a:extLst>
          </p:cNvPr>
          <p:cNvPicPr preferRelativeResize="0"/>
          <p:nvPr/>
        </p:nvPicPr>
        <p:blipFill>
          <a:blip r:embed="rId4">
            <a:alphaModFix/>
          </a:blip>
          <a:stretch>
            <a:fillRect/>
          </a:stretch>
        </p:blipFill>
        <p:spPr>
          <a:xfrm>
            <a:off x="7556976" y="35975"/>
            <a:ext cx="2624952" cy="1749551"/>
          </a:xfrm>
          <a:prstGeom prst="rect">
            <a:avLst/>
          </a:prstGeom>
          <a:noFill/>
          <a:ln>
            <a:noFill/>
          </a:ln>
        </p:spPr>
      </p:pic>
      <p:sp>
        <p:nvSpPr>
          <p:cNvPr id="6" name="TextBox 5">
            <a:extLst>
              <a:ext uri="{FF2B5EF4-FFF2-40B4-BE49-F238E27FC236}">
                <a16:creationId xmlns:a16="http://schemas.microsoft.com/office/drawing/2014/main" id="{91CD0A18-563A-AA1F-3811-99A772BA4A35}"/>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40</a:t>
            </a:r>
          </a:p>
        </p:txBody>
      </p:sp>
    </p:spTree>
    <p:extLst>
      <p:ext uri="{BB962C8B-B14F-4D97-AF65-F5344CB8AC3E}">
        <p14:creationId xmlns:p14="http://schemas.microsoft.com/office/powerpoint/2010/main" val="345218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DC2428F8-2BBC-973B-72D9-53D171750DB5}"/>
              </a:ext>
            </a:extLst>
          </p:cNvPr>
          <p:cNvGraphicFramePr>
            <a:graphicFrameLocks noGrp="1"/>
          </p:cNvGraphicFramePr>
          <p:nvPr/>
        </p:nvGraphicFramePr>
        <p:xfrm>
          <a:off x="148963" y="996902"/>
          <a:ext cx="3804268" cy="1911380"/>
        </p:xfrm>
        <a:graphic>
          <a:graphicData uri="http://schemas.openxmlformats.org/drawingml/2006/table">
            <a:tbl>
              <a:tblPr firstRow="1" bandRow="1">
                <a:tableStyleId>{69012ECD-51FC-41F1-AA8D-1B2483CD663E}</a:tableStyleId>
              </a:tblPr>
              <a:tblGrid>
                <a:gridCol w="1081696">
                  <a:extLst>
                    <a:ext uri="{9D8B030D-6E8A-4147-A177-3AD203B41FA5}">
                      <a16:colId xmlns:a16="http://schemas.microsoft.com/office/drawing/2014/main" val="1870253196"/>
                    </a:ext>
                  </a:extLst>
                </a:gridCol>
                <a:gridCol w="820438">
                  <a:extLst>
                    <a:ext uri="{9D8B030D-6E8A-4147-A177-3AD203B41FA5}">
                      <a16:colId xmlns:a16="http://schemas.microsoft.com/office/drawing/2014/main" val="612247006"/>
                    </a:ext>
                  </a:extLst>
                </a:gridCol>
                <a:gridCol w="951067">
                  <a:extLst>
                    <a:ext uri="{9D8B030D-6E8A-4147-A177-3AD203B41FA5}">
                      <a16:colId xmlns:a16="http://schemas.microsoft.com/office/drawing/2014/main" val="919037071"/>
                    </a:ext>
                  </a:extLst>
                </a:gridCol>
                <a:gridCol w="951067">
                  <a:extLst>
                    <a:ext uri="{9D8B030D-6E8A-4147-A177-3AD203B41FA5}">
                      <a16:colId xmlns:a16="http://schemas.microsoft.com/office/drawing/2014/main" val="4171072555"/>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gridSpan="3">
                  <a:txBody>
                    <a:bodyPr/>
                    <a:lstStyle/>
                    <a:p>
                      <a:pPr algn="ctr"/>
                      <a:r>
                        <a:rPr lang="en-US">
                          <a:latin typeface="Arial" panose="020B0604020202020204" pitchFamily="34" charset="0"/>
                          <a:cs typeface="Arial" panose="020B0604020202020204" pitchFamily="34" charset="0"/>
                        </a:rPr>
                        <a:t>&lt; ID (doc) : </a:t>
                      </a:r>
                      <a:r>
                        <a:rPr lang="en-US" err="1">
                          <a:latin typeface="Arial" panose="020B0604020202020204" pitchFamily="34" charset="0"/>
                          <a:cs typeface="Arial" panose="020B0604020202020204" pitchFamily="34" charset="0"/>
                        </a:rPr>
                        <a:t>freq</a:t>
                      </a:r>
                      <a:r>
                        <a:rPr lang="en-US">
                          <a:latin typeface="Arial" panose="020B0604020202020204" pitchFamily="34" charset="0"/>
                          <a:cs typeface="Arial" panose="020B0604020202020204" pitchFamily="34" charset="0"/>
                        </a:rPr>
                        <a:t> &gt;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a:txBody>
                    <a:bodyPr/>
                    <a:lstStyle/>
                    <a:p>
                      <a:pPr algn="ctr"/>
                      <a:r>
                        <a:rPr lang="en-US">
                          <a:latin typeface="Arial" panose="020B0604020202020204" pitchFamily="34" charset="0"/>
                          <a:cs typeface="Arial" panose="020B0604020202020204" pitchFamily="34" charset="0"/>
                        </a:rPr>
                        <a:t>0 : 1</a:t>
                      </a:r>
                    </a:p>
                  </a:txBody>
                  <a:tcPr/>
                </a:tc>
                <a:tc>
                  <a:txBody>
                    <a:bodyPr/>
                    <a:lstStyle/>
                    <a:p>
                      <a:pPr algn="ctr"/>
                      <a:r>
                        <a:rPr lang="en-US">
                          <a:latin typeface="Arial" panose="020B0604020202020204" pitchFamily="34" charset="0"/>
                          <a:cs typeface="Arial" panose="020B0604020202020204" pitchFamily="34" charset="0"/>
                        </a:rPr>
                        <a:t>1 : 1</a:t>
                      </a:r>
                    </a:p>
                  </a:txBody>
                  <a:tcPr/>
                </a:tc>
                <a:tc>
                  <a:txBody>
                    <a:bodyPr/>
                    <a:lstStyle/>
                    <a:p>
                      <a:pPr algn="ctr"/>
                      <a:r>
                        <a:rPr lang="en-US">
                          <a:latin typeface="Arial" panose="020B0604020202020204" pitchFamily="34" charset="0"/>
                          <a:cs typeface="Arial" panose="020B0604020202020204" pitchFamily="34" charset="0"/>
                        </a:rPr>
                        <a:t>2 : 1</a:t>
                      </a:r>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a:txBody>
                    <a:bodyPr/>
                    <a:lstStyle/>
                    <a:p>
                      <a:pPr algn="ctr"/>
                      <a:r>
                        <a:rPr lang="en-US">
                          <a:latin typeface="Arial" panose="020B0604020202020204" pitchFamily="34" charset="0"/>
                          <a:cs typeface="Arial" panose="020B0604020202020204" pitchFamily="34" charset="0"/>
                        </a:rPr>
                        <a:t>0 : 2</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74872106"/>
                  </a:ext>
                </a:extLst>
              </a:tr>
              <a:tr h="382276">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1</a:t>
                      </a:r>
                    </a:p>
                  </a:txBody>
                  <a:tcPr/>
                </a:tc>
                <a:tc>
                  <a:txBody>
                    <a:bodyPr/>
                    <a:lstStyle/>
                    <a:p>
                      <a:pPr algn="ctr"/>
                      <a:r>
                        <a:rPr lang="en-US">
                          <a:latin typeface="Arial" panose="020B0604020202020204" pitchFamily="34" charset="0"/>
                          <a:cs typeface="Arial" panose="020B0604020202020204" pitchFamily="34" charset="0"/>
                        </a:rPr>
                        <a:t>1 : 1</a:t>
                      </a: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1</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90077617"/>
                  </a:ext>
                </a:extLst>
              </a:tr>
            </a:tbl>
          </a:graphicData>
        </a:graphic>
      </p:graphicFrame>
      <p:graphicFrame>
        <p:nvGraphicFramePr>
          <p:cNvPr id="5" name="Table 12">
            <a:extLst>
              <a:ext uri="{FF2B5EF4-FFF2-40B4-BE49-F238E27FC236}">
                <a16:creationId xmlns:a16="http://schemas.microsoft.com/office/drawing/2014/main" id="{C9403625-A7BB-A357-4BAF-93EDB2AEC248}"/>
              </a:ext>
            </a:extLst>
          </p:cNvPr>
          <p:cNvGraphicFramePr>
            <a:graphicFrameLocks noGrp="1"/>
          </p:cNvGraphicFramePr>
          <p:nvPr/>
        </p:nvGraphicFramePr>
        <p:xfrm>
          <a:off x="148963" y="3404918"/>
          <a:ext cx="3804268" cy="741680"/>
        </p:xfrm>
        <a:graphic>
          <a:graphicData uri="http://schemas.openxmlformats.org/drawingml/2006/table">
            <a:tbl>
              <a:tblPr firstRow="1" bandRow="1">
                <a:tableStyleId>{69012ECD-51FC-41F1-AA8D-1B2483CD663E}</a:tableStyleId>
              </a:tblPr>
              <a:tblGrid>
                <a:gridCol w="951067">
                  <a:extLst>
                    <a:ext uri="{9D8B030D-6E8A-4147-A177-3AD203B41FA5}">
                      <a16:colId xmlns:a16="http://schemas.microsoft.com/office/drawing/2014/main" val="4292845663"/>
                    </a:ext>
                  </a:extLst>
                </a:gridCol>
                <a:gridCol w="951067">
                  <a:extLst>
                    <a:ext uri="{9D8B030D-6E8A-4147-A177-3AD203B41FA5}">
                      <a16:colId xmlns:a16="http://schemas.microsoft.com/office/drawing/2014/main" val="1592874895"/>
                    </a:ext>
                  </a:extLst>
                </a:gridCol>
                <a:gridCol w="951067">
                  <a:extLst>
                    <a:ext uri="{9D8B030D-6E8A-4147-A177-3AD203B41FA5}">
                      <a16:colId xmlns:a16="http://schemas.microsoft.com/office/drawing/2014/main" val="2231231430"/>
                    </a:ext>
                  </a:extLst>
                </a:gridCol>
                <a:gridCol w="951067">
                  <a:extLst>
                    <a:ext uri="{9D8B030D-6E8A-4147-A177-3AD203B41FA5}">
                      <a16:colId xmlns:a16="http://schemas.microsoft.com/office/drawing/2014/main" val="2679591394"/>
                    </a:ext>
                  </a:extLst>
                </a:gridCol>
              </a:tblGrid>
              <a:tr h="370840">
                <a:tc>
                  <a:txBody>
                    <a:bodyPr/>
                    <a:lstStyle/>
                    <a:p>
                      <a:pPr algn="ctr"/>
                      <a:r>
                        <a:rPr lang="en-US" sz="1400" b="0" u="none" strike="noStrike" cap="none" err="1">
                          <a:solidFill>
                            <a:schemeClr val="tx1"/>
                          </a:solidFill>
                          <a:effectLst/>
                          <a:latin typeface="Arial" panose="020B0604020202020204" pitchFamily="34" charset="0"/>
                          <a:cs typeface="Arial" panose="020B0604020202020204" pitchFamily="34" charset="0"/>
                          <a:sym typeface="Arial"/>
                        </a:rPr>
                        <a:t>pressur</a:t>
                      </a:r>
                      <a:endParaRPr lang="en-US">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b="0">
                          <a:solidFill>
                            <a:schemeClr val="tx1"/>
                          </a:solidFill>
                          <a:latin typeface="Arial" panose="020B0604020202020204" pitchFamily="34" charset="0"/>
                          <a:cs typeface="Arial" panose="020B0604020202020204" pitchFamily="34" charset="0"/>
                        </a:rPr>
                        <a:t>2 : 1</a:t>
                      </a:r>
                    </a:p>
                  </a:txBody>
                  <a:tcPr>
                    <a:solidFill>
                      <a:schemeClr val="bg1"/>
                    </a:solidFill>
                  </a:tcPr>
                </a:tc>
                <a:extLst>
                  <a:ext uri="{0D108BD9-81ED-4DB2-BD59-A6C34878D82A}">
                    <a16:rowId xmlns:a16="http://schemas.microsoft.com/office/drawing/2014/main" val="4208965064"/>
                  </a:ext>
                </a:extLst>
              </a:tr>
              <a:tr h="370840">
                <a:tc>
                  <a:txBody>
                    <a:bodyPr/>
                    <a:lstStyle/>
                    <a:p>
                      <a:pPr algn="ctr"/>
                      <a:r>
                        <a:rPr lang="en-US" sz="1400" b="0" u="none" strike="noStrike" cap="none">
                          <a:solidFill>
                            <a:schemeClr val="tx1"/>
                          </a:solidFill>
                          <a:effectLst/>
                          <a:latin typeface="Arial" panose="020B0604020202020204" pitchFamily="34" charset="0"/>
                          <a:cs typeface="Arial" panose="020B0604020202020204" pitchFamily="34" charset="0"/>
                          <a:sym typeface="Arial"/>
                        </a:rPr>
                        <a:t>gradient</a:t>
                      </a:r>
                      <a:endParaRPr lang="en-US">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r>
                        <a:rPr lang="en-US" b="0">
                          <a:solidFill>
                            <a:schemeClr val="tx1"/>
                          </a:solidFill>
                          <a:latin typeface="Arial" panose="020B0604020202020204" pitchFamily="34" charset="0"/>
                          <a:cs typeface="Arial" panose="020B0604020202020204" pitchFamily="34" charset="0"/>
                        </a:rPr>
                        <a:t>2 : 1</a:t>
                      </a:r>
                    </a:p>
                  </a:txBody>
                  <a:tcPr/>
                </a:tc>
                <a:extLst>
                  <a:ext uri="{0D108BD9-81ED-4DB2-BD59-A6C34878D82A}">
                    <a16:rowId xmlns:a16="http://schemas.microsoft.com/office/drawing/2014/main" val="2720092171"/>
                  </a:ext>
                </a:extLst>
              </a:tr>
            </a:tbl>
          </a:graphicData>
        </a:graphic>
      </p:graphicFrame>
      <p:sp>
        <p:nvSpPr>
          <p:cNvPr id="2" name="TextBox 1">
            <a:extLst>
              <a:ext uri="{FF2B5EF4-FFF2-40B4-BE49-F238E27FC236}">
                <a16:creationId xmlns:a16="http://schemas.microsoft.com/office/drawing/2014/main" id="{C191D984-B28D-A606-5DF2-B28367615056}"/>
              </a:ext>
            </a:extLst>
          </p:cNvPr>
          <p:cNvSpPr txBox="1"/>
          <p:nvPr/>
        </p:nvSpPr>
        <p:spPr>
          <a:xfrm>
            <a:off x="148963" y="3033947"/>
            <a:ext cx="1088571" cy="307777"/>
          </a:xfrm>
          <a:prstGeom prst="rect">
            <a:avLst/>
          </a:prstGeom>
          <a:noFill/>
        </p:spPr>
        <p:txBody>
          <a:bodyPr wrap="square" rtlCol="0">
            <a:spAutoFit/>
          </a:bodyPr>
          <a:lstStyle/>
          <a:p>
            <a:r>
              <a:rPr lang="en-US"/>
              <a:t>…</a:t>
            </a:r>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472F2B99-F5DF-FACD-5C41-9229526D8611}"/>
                  </a:ext>
                </a:extLst>
              </p:cNvPr>
              <p:cNvGraphicFramePr>
                <a:graphicFrameLocks noGrp="1"/>
              </p:cNvGraphicFramePr>
              <p:nvPr>
                <p:extLst>
                  <p:ext uri="{D42A27DB-BD31-4B8C-83A1-F6EECF244321}">
                    <p14:modId xmlns:p14="http://schemas.microsoft.com/office/powerpoint/2010/main" val="723423709"/>
                  </p:ext>
                </p:extLst>
              </p:nvPr>
            </p:nvGraphicFramePr>
            <p:xfrm>
              <a:off x="5055556" y="996902"/>
              <a:ext cx="3939481" cy="1911380"/>
            </p:xfrm>
            <a:graphic>
              <a:graphicData uri="http://schemas.openxmlformats.org/drawingml/2006/table">
                <a:tbl>
                  <a:tblPr firstRow="1" bandRow="1">
                    <a:tableStyleId>{69012ECD-51FC-41F1-AA8D-1B2483CD663E}</a:tableStyleId>
                  </a:tblPr>
                  <a:tblGrid>
                    <a:gridCol w="1081696">
                      <a:extLst>
                        <a:ext uri="{9D8B030D-6E8A-4147-A177-3AD203B41FA5}">
                          <a16:colId xmlns:a16="http://schemas.microsoft.com/office/drawing/2014/main" val="1870253196"/>
                        </a:ext>
                      </a:extLst>
                    </a:gridCol>
                    <a:gridCol w="1015234">
                      <a:extLst>
                        <a:ext uri="{9D8B030D-6E8A-4147-A177-3AD203B41FA5}">
                          <a16:colId xmlns:a16="http://schemas.microsoft.com/office/drawing/2014/main" val="612247006"/>
                        </a:ext>
                      </a:extLst>
                    </a:gridCol>
                    <a:gridCol w="886899">
                      <a:extLst>
                        <a:ext uri="{9D8B030D-6E8A-4147-A177-3AD203B41FA5}">
                          <a16:colId xmlns:a16="http://schemas.microsoft.com/office/drawing/2014/main" val="919037071"/>
                        </a:ext>
                      </a:extLst>
                    </a:gridCol>
                    <a:gridCol w="955652">
                      <a:extLst>
                        <a:ext uri="{9D8B030D-6E8A-4147-A177-3AD203B41FA5}">
                          <a16:colId xmlns:a16="http://schemas.microsoft.com/office/drawing/2014/main" val="4171072555"/>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gridSpan="3">
                      <a:txBody>
                        <a:bodyPr/>
                        <a:lstStyle/>
                        <a:p>
                          <a:pPr algn="ctr"/>
                          <a:r>
                            <a:rPr lang="en-US">
                              <a:latin typeface="Arial" panose="020B0604020202020204" pitchFamily="34" charset="0"/>
                              <a:cs typeface="Arial" panose="020B0604020202020204" pitchFamily="34" charset="0"/>
                            </a:rPr>
                            <a:t>&lt; ID (doc) : </a:t>
                          </a:r>
                          <a14:m>
                            <m:oMath xmlns:m="http://schemas.openxmlformats.org/officeDocument/2006/math">
                              <m:r>
                                <a:rPr lang="en-US" b="1" i="1" smtClean="0">
                                  <a:latin typeface="Cambria Math" panose="02040503050406030204" pitchFamily="18" charset="0"/>
                                  <a:cs typeface="Arial" panose="020B0604020202020204" pitchFamily="34" charset="0"/>
                                </a:rPr>
                                <m:t>𝒑</m:t>
                              </m:r>
                              <m:r>
                                <a:rPr lang="en-US" b="1" i="1" smtClean="0">
                                  <a:latin typeface="Cambria Math" panose="02040503050406030204" pitchFamily="18" charset="0"/>
                                  <a:cs typeface="Arial" panose="020B0604020202020204" pitchFamily="34" charset="0"/>
                                </a:rPr>
                                <m:t>(</m:t>
                              </m:r>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𝒕</m:t>
                                  </m:r>
                                </m:e>
                                <m:sub>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𝒊</m:t>
                                      </m:r>
                                    </m:e>
                                    <m:sub>
                                      <m:r>
                                        <a:rPr lang="en-US" b="1" i="1" smtClean="0">
                                          <a:latin typeface="Cambria Math" panose="02040503050406030204" pitchFamily="18" charset="0"/>
                                          <a:cs typeface="Arial" panose="020B0604020202020204" pitchFamily="34" charset="0"/>
                                        </a:rPr>
                                        <m:t>𝒅</m:t>
                                      </m:r>
                                    </m:sub>
                                  </m:sSub>
                                </m:sub>
                              </m:sSub>
                              <m:r>
                                <a:rPr lang="en-US" b="1" i="1" smtClean="0">
                                  <a:latin typeface="Cambria Math" panose="02040503050406030204" pitchFamily="18" charset="0"/>
                                  <a:cs typeface="Arial" panose="020B0604020202020204" pitchFamily="34" charset="0"/>
                                </a:rPr>
                                <m:t>)</m:t>
                              </m:r>
                            </m:oMath>
                          </a14:m>
                          <a:r>
                            <a:rPr lang="en-US">
                              <a:latin typeface="Arial" panose="020B0604020202020204" pitchFamily="34" charset="0"/>
                              <a:cs typeface="Arial" panose="020B0604020202020204" pitchFamily="34" charset="0"/>
                            </a:rPr>
                            <a:t> &gt;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a:txBody>
                        <a:bodyPr/>
                        <a:lstStyle/>
                        <a:p>
                          <a:pPr algn="ctr"/>
                          <a:r>
                            <a:rPr lang="en-US">
                              <a:latin typeface="Arial" panose="020B0604020202020204" pitchFamily="34" charset="0"/>
                              <a:cs typeface="Arial" panose="020B0604020202020204" pitchFamily="34" charset="0"/>
                            </a:rPr>
                            <a:t>0 : 0.012</a:t>
                          </a:r>
                        </a:p>
                      </a:txBody>
                      <a:tcPr/>
                    </a:tc>
                    <a:tc>
                      <a:txBody>
                        <a:bodyPr/>
                        <a:lstStyle/>
                        <a:p>
                          <a:pPr algn="ctr"/>
                          <a:r>
                            <a:rPr lang="en-US">
                              <a:latin typeface="Arial" panose="020B0604020202020204" pitchFamily="34" charset="0"/>
                              <a:cs typeface="Arial" panose="020B0604020202020204" pitchFamily="34" charset="0"/>
                            </a:rPr>
                            <a:t>1 : 0.008</a:t>
                          </a:r>
                        </a:p>
                      </a:txBody>
                      <a:tcPr/>
                    </a:tc>
                    <a:tc>
                      <a:txBody>
                        <a:bodyPr/>
                        <a:lstStyle/>
                        <a:p>
                          <a:pPr algn="ctr"/>
                          <a:r>
                            <a:rPr lang="en-US">
                              <a:latin typeface="Arial" panose="020B0604020202020204" pitchFamily="34" charset="0"/>
                              <a:cs typeface="Arial" panose="020B0604020202020204" pitchFamily="34" charset="0"/>
                            </a:rPr>
                            <a:t>2 : 0.053</a:t>
                          </a:r>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a:txBody>
                        <a:bodyPr/>
                        <a:lstStyle/>
                        <a:p>
                          <a:pPr algn="ctr"/>
                          <a:r>
                            <a:rPr lang="en-US">
                              <a:latin typeface="Arial" panose="020B0604020202020204" pitchFamily="34" charset="0"/>
                              <a:cs typeface="Arial" panose="020B0604020202020204" pitchFamily="34" charset="0"/>
                            </a:rPr>
                            <a:t>0 : 0.025</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74872106"/>
                      </a:ext>
                    </a:extLst>
                  </a:tr>
                  <a:tr h="382276">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0.012</a:t>
                          </a:r>
                        </a:p>
                      </a:txBody>
                      <a:tcPr/>
                    </a:tc>
                    <a:tc>
                      <a:txBody>
                        <a:bodyPr/>
                        <a:lstStyle/>
                        <a:p>
                          <a:pPr algn="ctr"/>
                          <a:r>
                            <a:rPr lang="en-US">
                              <a:latin typeface="Arial" panose="020B0604020202020204" pitchFamily="34" charset="0"/>
                              <a:cs typeface="Arial" panose="020B0604020202020204" pitchFamily="34" charset="0"/>
                            </a:rPr>
                            <a:t>1 : 0.008</a:t>
                          </a: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0.012</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90077617"/>
                      </a:ext>
                    </a:extLst>
                  </a:tr>
                </a:tbl>
              </a:graphicData>
            </a:graphic>
          </p:graphicFrame>
        </mc:Choice>
        <mc:Fallback xmlns="">
          <p:graphicFrame>
            <p:nvGraphicFramePr>
              <p:cNvPr id="6" name="Table 4">
                <a:extLst>
                  <a:ext uri="{FF2B5EF4-FFF2-40B4-BE49-F238E27FC236}">
                    <a16:creationId xmlns:a16="http://schemas.microsoft.com/office/drawing/2014/main" id="{472F2B99-F5DF-FACD-5C41-9229526D8611}"/>
                  </a:ext>
                </a:extLst>
              </p:cNvPr>
              <p:cNvGraphicFramePr>
                <a:graphicFrameLocks noGrp="1"/>
              </p:cNvGraphicFramePr>
              <p:nvPr>
                <p:extLst>
                  <p:ext uri="{D42A27DB-BD31-4B8C-83A1-F6EECF244321}">
                    <p14:modId xmlns:p14="http://schemas.microsoft.com/office/powerpoint/2010/main" val="723423709"/>
                  </p:ext>
                </p:extLst>
              </p:nvPr>
            </p:nvGraphicFramePr>
            <p:xfrm>
              <a:off x="5055556" y="996902"/>
              <a:ext cx="3939481" cy="1911380"/>
            </p:xfrm>
            <a:graphic>
              <a:graphicData uri="http://schemas.openxmlformats.org/drawingml/2006/table">
                <a:tbl>
                  <a:tblPr firstRow="1" bandRow="1">
                    <a:tableStyleId>{69012ECD-51FC-41F1-AA8D-1B2483CD663E}</a:tableStyleId>
                  </a:tblPr>
                  <a:tblGrid>
                    <a:gridCol w="1081696">
                      <a:extLst>
                        <a:ext uri="{9D8B030D-6E8A-4147-A177-3AD203B41FA5}">
                          <a16:colId xmlns:a16="http://schemas.microsoft.com/office/drawing/2014/main" val="1870253196"/>
                        </a:ext>
                      </a:extLst>
                    </a:gridCol>
                    <a:gridCol w="1015234">
                      <a:extLst>
                        <a:ext uri="{9D8B030D-6E8A-4147-A177-3AD203B41FA5}">
                          <a16:colId xmlns:a16="http://schemas.microsoft.com/office/drawing/2014/main" val="612247006"/>
                        </a:ext>
                      </a:extLst>
                    </a:gridCol>
                    <a:gridCol w="886899">
                      <a:extLst>
                        <a:ext uri="{9D8B030D-6E8A-4147-A177-3AD203B41FA5}">
                          <a16:colId xmlns:a16="http://schemas.microsoft.com/office/drawing/2014/main" val="919037071"/>
                        </a:ext>
                      </a:extLst>
                    </a:gridCol>
                    <a:gridCol w="955652">
                      <a:extLst>
                        <a:ext uri="{9D8B030D-6E8A-4147-A177-3AD203B41FA5}">
                          <a16:colId xmlns:a16="http://schemas.microsoft.com/office/drawing/2014/main" val="4171072555"/>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gridSpan="3">
                      <a:txBody>
                        <a:bodyPr/>
                        <a:lstStyle/>
                        <a:p>
                          <a:endParaRPr lang="en-US"/>
                        </a:p>
                      </a:txBody>
                      <a:tcPr>
                        <a:blipFill>
                          <a:blip r:embed="rId3"/>
                          <a:stretch>
                            <a:fillRect l="-38166" t="-1587" r="-426" b="-401587"/>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a:txBody>
                        <a:bodyPr/>
                        <a:lstStyle/>
                        <a:p>
                          <a:pPr algn="ctr"/>
                          <a:r>
                            <a:rPr lang="en-US">
                              <a:latin typeface="Arial" panose="020B0604020202020204" pitchFamily="34" charset="0"/>
                              <a:cs typeface="Arial" panose="020B0604020202020204" pitchFamily="34" charset="0"/>
                            </a:rPr>
                            <a:t>0 : 0.012</a:t>
                          </a:r>
                        </a:p>
                      </a:txBody>
                      <a:tcPr/>
                    </a:tc>
                    <a:tc>
                      <a:txBody>
                        <a:bodyPr/>
                        <a:lstStyle/>
                        <a:p>
                          <a:pPr algn="ctr"/>
                          <a:r>
                            <a:rPr lang="en-US">
                              <a:latin typeface="Arial" panose="020B0604020202020204" pitchFamily="34" charset="0"/>
                              <a:cs typeface="Arial" panose="020B0604020202020204" pitchFamily="34" charset="0"/>
                            </a:rPr>
                            <a:t>1 : 0.008</a:t>
                          </a:r>
                        </a:p>
                      </a:txBody>
                      <a:tcPr/>
                    </a:tc>
                    <a:tc>
                      <a:txBody>
                        <a:bodyPr/>
                        <a:lstStyle/>
                        <a:p>
                          <a:pPr algn="ctr"/>
                          <a:r>
                            <a:rPr lang="en-US">
                              <a:latin typeface="Arial" panose="020B0604020202020204" pitchFamily="34" charset="0"/>
                              <a:cs typeface="Arial" panose="020B0604020202020204" pitchFamily="34" charset="0"/>
                            </a:rPr>
                            <a:t>2 : 0.053</a:t>
                          </a:r>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a:txBody>
                        <a:bodyPr/>
                        <a:lstStyle/>
                        <a:p>
                          <a:pPr algn="ctr"/>
                          <a:r>
                            <a:rPr lang="en-US">
                              <a:latin typeface="Arial" panose="020B0604020202020204" pitchFamily="34" charset="0"/>
                              <a:cs typeface="Arial" panose="020B0604020202020204" pitchFamily="34" charset="0"/>
                            </a:rPr>
                            <a:t>0 : 0.025</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74872106"/>
                      </a:ext>
                    </a:extLst>
                  </a:tr>
                  <a:tr h="382276">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0.012</a:t>
                          </a:r>
                        </a:p>
                      </a:txBody>
                      <a:tcPr/>
                    </a:tc>
                    <a:tc>
                      <a:txBody>
                        <a:bodyPr/>
                        <a:lstStyle/>
                        <a:p>
                          <a:pPr algn="ctr"/>
                          <a:r>
                            <a:rPr lang="en-US">
                              <a:latin typeface="Arial" panose="020B0604020202020204" pitchFamily="34" charset="0"/>
                              <a:cs typeface="Arial" panose="020B0604020202020204" pitchFamily="34" charset="0"/>
                            </a:rPr>
                            <a:t>1 : 0.008</a:t>
                          </a: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0.012</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90077617"/>
                      </a:ext>
                    </a:extLst>
                  </a:tr>
                </a:tbl>
              </a:graphicData>
            </a:graphic>
          </p:graphicFrame>
        </mc:Fallback>
      </mc:AlternateContent>
      <p:graphicFrame>
        <p:nvGraphicFramePr>
          <p:cNvPr id="7" name="Table 12">
            <a:extLst>
              <a:ext uri="{FF2B5EF4-FFF2-40B4-BE49-F238E27FC236}">
                <a16:creationId xmlns:a16="http://schemas.microsoft.com/office/drawing/2014/main" id="{FC79A2BF-F508-4263-287D-3284B087E49B}"/>
              </a:ext>
            </a:extLst>
          </p:cNvPr>
          <p:cNvGraphicFramePr>
            <a:graphicFrameLocks noGrp="1"/>
          </p:cNvGraphicFramePr>
          <p:nvPr>
            <p:extLst>
              <p:ext uri="{D42A27DB-BD31-4B8C-83A1-F6EECF244321}">
                <p14:modId xmlns:p14="http://schemas.microsoft.com/office/powerpoint/2010/main" val="3095562522"/>
              </p:ext>
            </p:extLst>
          </p:nvPr>
        </p:nvGraphicFramePr>
        <p:xfrm>
          <a:off x="5080764" y="3404918"/>
          <a:ext cx="3914273" cy="741680"/>
        </p:xfrm>
        <a:graphic>
          <a:graphicData uri="http://schemas.openxmlformats.org/drawingml/2006/table">
            <a:tbl>
              <a:tblPr firstRow="1" bandRow="1">
                <a:tableStyleId>{69012ECD-51FC-41F1-AA8D-1B2483CD663E}</a:tableStyleId>
              </a:tblPr>
              <a:tblGrid>
                <a:gridCol w="1061072">
                  <a:extLst>
                    <a:ext uri="{9D8B030D-6E8A-4147-A177-3AD203B41FA5}">
                      <a16:colId xmlns:a16="http://schemas.microsoft.com/office/drawing/2014/main" val="4292845663"/>
                    </a:ext>
                  </a:extLst>
                </a:gridCol>
                <a:gridCol w="951067">
                  <a:extLst>
                    <a:ext uri="{9D8B030D-6E8A-4147-A177-3AD203B41FA5}">
                      <a16:colId xmlns:a16="http://schemas.microsoft.com/office/drawing/2014/main" val="1592874895"/>
                    </a:ext>
                  </a:extLst>
                </a:gridCol>
                <a:gridCol w="951067">
                  <a:extLst>
                    <a:ext uri="{9D8B030D-6E8A-4147-A177-3AD203B41FA5}">
                      <a16:colId xmlns:a16="http://schemas.microsoft.com/office/drawing/2014/main" val="2231231430"/>
                    </a:ext>
                  </a:extLst>
                </a:gridCol>
                <a:gridCol w="951067">
                  <a:extLst>
                    <a:ext uri="{9D8B030D-6E8A-4147-A177-3AD203B41FA5}">
                      <a16:colId xmlns:a16="http://schemas.microsoft.com/office/drawing/2014/main" val="2679591394"/>
                    </a:ext>
                  </a:extLst>
                </a:gridCol>
              </a:tblGrid>
              <a:tr h="370840">
                <a:tc>
                  <a:txBody>
                    <a:bodyPr/>
                    <a:lstStyle/>
                    <a:p>
                      <a:pPr algn="ctr"/>
                      <a:r>
                        <a:rPr lang="en-US" sz="1400" b="0" u="none" strike="noStrike" cap="none" err="1">
                          <a:solidFill>
                            <a:schemeClr val="tx1"/>
                          </a:solidFill>
                          <a:effectLst/>
                          <a:latin typeface="Arial" panose="020B0604020202020204" pitchFamily="34" charset="0"/>
                          <a:cs typeface="Arial" panose="020B0604020202020204" pitchFamily="34" charset="0"/>
                          <a:sym typeface="Arial"/>
                        </a:rPr>
                        <a:t>pressur</a:t>
                      </a:r>
                      <a:endParaRPr lang="en-US">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b="0">
                          <a:solidFill>
                            <a:schemeClr val="tx1"/>
                          </a:solidFill>
                          <a:latin typeface="Arial" panose="020B0604020202020204" pitchFamily="34" charset="0"/>
                          <a:cs typeface="Arial" panose="020B0604020202020204" pitchFamily="34" charset="0"/>
                        </a:rPr>
                        <a:t>2 : 0.053</a:t>
                      </a:r>
                    </a:p>
                  </a:txBody>
                  <a:tcPr>
                    <a:solidFill>
                      <a:schemeClr val="bg1"/>
                    </a:solidFill>
                  </a:tcPr>
                </a:tc>
                <a:extLst>
                  <a:ext uri="{0D108BD9-81ED-4DB2-BD59-A6C34878D82A}">
                    <a16:rowId xmlns:a16="http://schemas.microsoft.com/office/drawing/2014/main" val="4208965064"/>
                  </a:ext>
                </a:extLst>
              </a:tr>
              <a:tr h="370840">
                <a:tc>
                  <a:txBody>
                    <a:bodyPr/>
                    <a:lstStyle/>
                    <a:p>
                      <a:pPr algn="ctr"/>
                      <a:r>
                        <a:rPr lang="en-US" sz="1400" b="0" u="none" strike="noStrike" cap="none">
                          <a:solidFill>
                            <a:schemeClr val="tx1"/>
                          </a:solidFill>
                          <a:effectLst/>
                          <a:latin typeface="Arial" panose="020B0604020202020204" pitchFamily="34" charset="0"/>
                          <a:cs typeface="Arial" panose="020B0604020202020204" pitchFamily="34" charset="0"/>
                          <a:sym typeface="Arial"/>
                        </a:rPr>
                        <a:t>gradient</a:t>
                      </a:r>
                      <a:endParaRPr lang="en-US">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r>
                        <a:rPr lang="en-US" b="0">
                          <a:solidFill>
                            <a:schemeClr val="tx1"/>
                          </a:solidFill>
                          <a:latin typeface="Arial" panose="020B0604020202020204" pitchFamily="34" charset="0"/>
                          <a:cs typeface="Arial" panose="020B0604020202020204" pitchFamily="34" charset="0"/>
                        </a:rPr>
                        <a:t>2 : 0.053</a:t>
                      </a:r>
                    </a:p>
                  </a:txBody>
                  <a:tcPr/>
                </a:tc>
                <a:extLst>
                  <a:ext uri="{0D108BD9-81ED-4DB2-BD59-A6C34878D82A}">
                    <a16:rowId xmlns:a16="http://schemas.microsoft.com/office/drawing/2014/main" val="2720092171"/>
                  </a:ext>
                </a:extLst>
              </a:tr>
            </a:tbl>
          </a:graphicData>
        </a:graphic>
      </p:graphicFrame>
      <p:sp>
        <p:nvSpPr>
          <p:cNvPr id="8" name="TextBox 7">
            <a:extLst>
              <a:ext uri="{FF2B5EF4-FFF2-40B4-BE49-F238E27FC236}">
                <a16:creationId xmlns:a16="http://schemas.microsoft.com/office/drawing/2014/main" id="{A8E4E265-52C9-4320-5F65-D579B708D6D7}"/>
              </a:ext>
            </a:extLst>
          </p:cNvPr>
          <p:cNvSpPr txBox="1"/>
          <p:nvPr/>
        </p:nvSpPr>
        <p:spPr>
          <a:xfrm>
            <a:off x="5080764" y="3033947"/>
            <a:ext cx="1088571" cy="307777"/>
          </a:xfrm>
          <a:prstGeom prst="rect">
            <a:avLst/>
          </a:prstGeom>
          <a:noFill/>
        </p:spPr>
        <p:txBody>
          <a:bodyPr wrap="square" rtlCol="0">
            <a:spAutoFit/>
          </a:bodyPr>
          <a:lstStyle/>
          <a:p>
            <a:r>
              <a:rPr lang="en-US"/>
              <a:t>…</a:t>
            </a:r>
          </a:p>
        </p:txBody>
      </p:sp>
      <p:sp>
        <p:nvSpPr>
          <p:cNvPr id="9" name="Arrow: Right 8">
            <a:extLst>
              <a:ext uri="{FF2B5EF4-FFF2-40B4-BE49-F238E27FC236}">
                <a16:creationId xmlns:a16="http://schemas.microsoft.com/office/drawing/2014/main" id="{E97E2A39-0C79-15FA-A57C-5AAD4836B968}"/>
              </a:ext>
            </a:extLst>
          </p:cNvPr>
          <p:cNvSpPr/>
          <p:nvPr/>
        </p:nvSpPr>
        <p:spPr>
          <a:xfrm>
            <a:off x="4129695" y="2571750"/>
            <a:ext cx="749396" cy="260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28B3F6B-4659-5DA2-966A-44870B8D3287}"/>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41</a:t>
            </a:r>
          </a:p>
        </p:txBody>
      </p:sp>
    </p:spTree>
    <p:extLst>
      <p:ext uri="{BB962C8B-B14F-4D97-AF65-F5344CB8AC3E}">
        <p14:creationId xmlns:p14="http://schemas.microsoft.com/office/powerpoint/2010/main" val="278977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10" presetClass="entr" presetSubtype="0"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5" name="Google Shape;145;p27"/>
              <p:cNvSpPr txBox="1">
                <a:spLocks noGrp="1"/>
              </p:cNvSpPr>
              <p:nvPr>
                <p:ph type="title"/>
              </p:nvPr>
            </p:nvSpPr>
            <p:spPr>
              <a:xfrm>
                <a:off x="82502" y="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14:m>
                  <m:oMathPara xmlns:m="http://schemas.openxmlformats.org/officeDocument/2006/math">
                    <m:oMathParaPr>
                      <m:jc m:val="left"/>
                    </m:oMathParaPr>
                    <m:oMath xmlns:m="http://schemas.openxmlformats.org/officeDocument/2006/math">
                      <m:r>
                        <a:rPr lang="en-US" b="1" i="1" smtClean="0">
                          <a:solidFill>
                            <a:schemeClr val="dk1"/>
                          </a:solidFill>
                          <a:latin typeface="Cambria Math" panose="02040503050406030204" pitchFamily="18" charset="0"/>
                        </a:rPr>
                        <m:t>𝑹𝒆𝒍</m:t>
                      </m:r>
                      <m:r>
                        <a:rPr lang="en-US" b="1" i="1" smtClean="0">
                          <a:solidFill>
                            <a:schemeClr val="dk1"/>
                          </a:solidFill>
                          <a:latin typeface="Cambria Math" panose="02040503050406030204" pitchFamily="18" charset="0"/>
                        </a:rPr>
                        <m:t>(</m:t>
                      </m:r>
                      <m:r>
                        <a:rPr lang="en-US" b="1" i="1" smtClean="0">
                          <a:solidFill>
                            <a:schemeClr val="dk1"/>
                          </a:solidFill>
                          <a:latin typeface="Cambria Math" panose="02040503050406030204" pitchFamily="18" charset="0"/>
                        </a:rPr>
                        <m:t>𝒒</m:t>
                      </m:r>
                      <m:r>
                        <a:rPr lang="en-US" b="1" i="1" smtClean="0">
                          <a:solidFill>
                            <a:schemeClr val="dk1"/>
                          </a:solidFill>
                          <a:latin typeface="Cambria Math" panose="02040503050406030204" pitchFamily="18" charset="0"/>
                        </a:rPr>
                        <m:t>|</m:t>
                      </m:r>
                      <m:sSub>
                        <m:sSubPr>
                          <m:ctrlPr>
                            <a:rPr lang="en-US" b="1" i="1" smtClean="0">
                              <a:solidFill>
                                <a:schemeClr val="dk1"/>
                              </a:solidFill>
                              <a:latin typeface="Cambria Math" panose="02040503050406030204" pitchFamily="18" charset="0"/>
                            </a:rPr>
                          </m:ctrlPr>
                        </m:sSubPr>
                        <m:e>
                          <m:r>
                            <a:rPr lang="en-US" b="1" i="1" smtClean="0">
                              <a:solidFill>
                                <a:schemeClr val="dk1"/>
                              </a:solidFill>
                              <a:latin typeface="Cambria Math" panose="02040503050406030204" pitchFamily="18" charset="0"/>
                            </a:rPr>
                            <m:t>𝑴</m:t>
                          </m:r>
                        </m:e>
                        <m:sub>
                          <m:r>
                            <a:rPr lang="en-US" b="1" i="1" smtClean="0">
                              <a:solidFill>
                                <a:schemeClr val="dk1"/>
                              </a:solidFill>
                              <a:latin typeface="Cambria Math" panose="02040503050406030204" pitchFamily="18" charset="0"/>
                            </a:rPr>
                            <m:t>𝒅</m:t>
                          </m:r>
                        </m:sub>
                      </m:sSub>
                      <m:r>
                        <a:rPr lang="en-US" b="1" i="1" smtClean="0">
                          <a:solidFill>
                            <a:schemeClr val="dk1"/>
                          </a:solidFill>
                          <a:latin typeface="Cambria Math" panose="02040503050406030204" pitchFamily="18" charset="0"/>
                        </a:rPr>
                        <m:t>)</m:t>
                      </m:r>
                    </m:oMath>
                  </m:oMathPara>
                </a14:m>
                <a:endParaRPr>
                  <a:solidFill>
                    <a:schemeClr val="dk1"/>
                  </a:solidFill>
                </a:endParaRPr>
              </a:p>
            </p:txBody>
          </p:sp>
        </mc:Choice>
        <mc:Fallback xmlns="">
          <p:sp>
            <p:nvSpPr>
              <p:cNvPr id="145" name="Google Shape;145;p27"/>
              <p:cNvSpPr txBox="1">
                <a:spLocks noGrp="1" noRot="1" noChangeAspect="1" noMove="1" noResize="1" noEditPoints="1" noAdjustHandles="1" noChangeArrowheads="1" noChangeShapeType="1" noTextEdit="1"/>
              </p:cNvSpPr>
              <p:nvPr>
                <p:ph type="title"/>
              </p:nvPr>
            </p:nvSpPr>
            <p:spPr>
              <a:xfrm>
                <a:off x="82502" y="0"/>
                <a:ext cx="7717500" cy="572700"/>
              </a:xfrm>
              <a:prstGeom prst="rect">
                <a:avLst/>
              </a:prstGeom>
              <a:blipFill>
                <a:blip r:embed="rId3"/>
                <a:stretch>
                  <a:fillRect b="-1064"/>
                </a:stretch>
              </a:blipFill>
            </p:spPr>
            <p:txBody>
              <a:bodyPr/>
              <a:lstStyle/>
              <a:p>
                <a:r>
                  <a:rPr lang="en-US">
                    <a:noFill/>
                  </a:rPr>
                  <a:t> </a:t>
                </a:r>
              </a:p>
            </p:txBody>
          </p:sp>
        </mc:Fallback>
      </mc:AlternateContent>
      <p:pic>
        <p:nvPicPr>
          <p:cNvPr id="156" name="Google Shape;156;p27"/>
          <p:cNvPicPr preferRelativeResize="0"/>
          <p:nvPr/>
        </p:nvPicPr>
        <p:blipFill>
          <a:blip r:embed="rId4">
            <a:alphaModFix/>
          </a:blip>
          <a:stretch>
            <a:fillRect/>
          </a:stretch>
        </p:blipFill>
        <p:spPr>
          <a:xfrm>
            <a:off x="7501975" y="35975"/>
            <a:ext cx="2624952" cy="1749551"/>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26E50F1-5A1B-FBDD-F0AB-75ED3909DEAC}"/>
                  </a:ext>
                </a:extLst>
              </p:cNvPr>
              <p:cNvSpPr txBox="1"/>
              <p:nvPr/>
            </p:nvSpPr>
            <p:spPr>
              <a:xfrm>
                <a:off x="834961" y="978044"/>
                <a:ext cx="7474078" cy="3187411"/>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q"/>
                </a:pPr>
                <a:r>
                  <a:rPr lang="en-US" sz="1800"/>
                  <a:t>Unigram:</a:t>
                </a:r>
              </a:p>
              <a:p>
                <a:pPr>
                  <a:lnSpc>
                    <a:spcPct val="150000"/>
                  </a:lnSpc>
                  <a:buClr>
                    <a:schemeClr val="accent1"/>
                  </a:buCl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𝑅𝑒𝑙</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𝑞</m:t>
                          </m:r>
                        </m:e>
                        <m:e>
                          <m:r>
                            <a:rPr lang="en-US" sz="1800" b="0" i="1" smtClean="0">
                              <a:latin typeface="Cambria Math" panose="02040503050406030204" pitchFamily="18" charset="0"/>
                            </a:rPr>
                            <m:t>𝑑</m:t>
                          </m:r>
                        </m:e>
                      </m:d>
                      <m:r>
                        <a:rPr lang="en-US" sz="1800" b="0" i="1" smtClean="0">
                          <a:latin typeface="Cambria Math" panose="02040503050406030204" pitchFamily="18" charset="0"/>
                        </a:rPr>
                        <m:t>=</m:t>
                      </m:r>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𝑞</m:t>
                          </m:r>
                        </m:e>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𝑑</m:t>
                              </m:r>
                            </m:sub>
                          </m:sSub>
                        </m:e>
                      </m:d>
                      <m:r>
                        <a:rPr lang="en-US" sz="1800" b="0" i="1" smtClean="0">
                          <a:latin typeface="Cambria Math" panose="02040503050406030204" pitchFamily="18" charset="0"/>
                        </a:rPr>
                        <m:t>=</m:t>
                      </m:r>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𝑑</m:t>
                                  </m:r>
                                </m:sub>
                              </m:sSub>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e>
                      </m:nary>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𝑞</m:t>
                      </m:r>
                    </m:oMath>
                  </m:oMathPara>
                </a14:m>
                <a:endParaRPr lang="en-US" sz="1800"/>
              </a:p>
              <a:p>
                <a:pPr marL="285750" indent="-285750">
                  <a:lnSpc>
                    <a:spcPct val="150000"/>
                  </a:lnSpc>
                  <a:buClr>
                    <a:schemeClr val="accent1"/>
                  </a:buClr>
                  <a:buFont typeface="Wingdings" panose="05000000000000000000" pitchFamily="2" charset="2"/>
                  <a:buChar char="q"/>
                </a:pPr>
                <a:r>
                  <a:rPr lang="en-US" sz="1800"/>
                  <a:t>Bigram:</a:t>
                </a:r>
              </a:p>
              <a:p>
                <a:pPr>
                  <a:lnSpc>
                    <a:spcPct val="150000"/>
                  </a:lnSpc>
                  <a:buClr>
                    <a:schemeClr val="accent1"/>
                  </a:buCl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𝑅𝑒𝑙</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𝑞</m:t>
                          </m:r>
                        </m:e>
                        <m:e>
                          <m:r>
                            <a:rPr lang="en-US" sz="1800" b="0" i="1" smtClean="0">
                              <a:latin typeface="Cambria Math" panose="02040503050406030204" pitchFamily="18" charset="0"/>
                            </a:rPr>
                            <m:t>𝑑</m:t>
                          </m:r>
                        </m:e>
                      </m:d>
                      <m:r>
                        <a:rPr lang="en-US" sz="1800" b="0" i="1" smtClean="0">
                          <a:latin typeface="Cambria Math" panose="02040503050406030204" pitchFamily="18" charset="0"/>
                        </a:rPr>
                        <m:t>=</m:t>
                      </m:r>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𝑞</m:t>
                          </m:r>
                        </m:e>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𝑑</m:t>
                              </m:r>
                            </m:sub>
                          </m:sSub>
                        </m:e>
                      </m:d>
                      <m:r>
                        <a:rPr lang="en-US" sz="1800" b="0" i="1" smtClean="0">
                          <a:latin typeface="Cambria Math" panose="02040503050406030204" pitchFamily="18" charset="0"/>
                        </a:rPr>
                        <m:t>=</m:t>
                      </m:r>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𝑑</m:t>
                                  </m:r>
                                </m:sub>
                              </m:sSub>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e>
                      </m:nary>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𝑖</m:t>
                          </m:r>
                          <m:r>
                            <a:rPr lang="en-US" sz="1800" b="0" i="1" smtClean="0">
                              <a:latin typeface="Cambria Math" panose="02040503050406030204" pitchFamily="18" charset="0"/>
                            </a:rPr>
                            <m:t>−1</m:t>
                          </m:r>
                        </m:sub>
                      </m:sSub>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𝑞</m:t>
                      </m:r>
                    </m:oMath>
                  </m:oMathPara>
                </a14:m>
                <a:endParaRPr lang="en-US" sz="1800"/>
              </a:p>
            </p:txBody>
          </p:sp>
        </mc:Choice>
        <mc:Fallback xmlns="">
          <p:sp>
            <p:nvSpPr>
              <p:cNvPr id="2" name="TextBox 1">
                <a:extLst>
                  <a:ext uri="{FF2B5EF4-FFF2-40B4-BE49-F238E27FC236}">
                    <a16:creationId xmlns:a16="http://schemas.microsoft.com/office/drawing/2014/main" id="{926E50F1-5A1B-FBDD-F0AB-75ED3909DEAC}"/>
                  </a:ext>
                </a:extLst>
              </p:cNvPr>
              <p:cNvSpPr txBox="1">
                <a:spLocks noRot="1" noChangeAspect="1" noMove="1" noResize="1" noEditPoints="1" noAdjustHandles="1" noChangeArrowheads="1" noChangeShapeType="1" noTextEdit="1"/>
              </p:cNvSpPr>
              <p:nvPr/>
            </p:nvSpPr>
            <p:spPr>
              <a:xfrm>
                <a:off x="834961" y="978044"/>
                <a:ext cx="7474078" cy="3187411"/>
              </a:xfrm>
              <a:prstGeom prst="rect">
                <a:avLst/>
              </a:prstGeom>
              <a:blipFill>
                <a:blip r:embed="rId5"/>
                <a:stretch>
                  <a:fillRect l="-57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2462BE1-6E43-3BFD-0E67-90F2F1369E29}"/>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42</a:t>
            </a:r>
          </a:p>
        </p:txBody>
      </p:sp>
    </p:spTree>
    <p:extLst>
      <p:ext uri="{BB962C8B-B14F-4D97-AF65-F5344CB8AC3E}">
        <p14:creationId xmlns:p14="http://schemas.microsoft.com/office/powerpoint/2010/main" val="2314722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5" name="Picture 4">
            <a:extLst>
              <a:ext uri="{FF2B5EF4-FFF2-40B4-BE49-F238E27FC236}">
                <a16:creationId xmlns:a16="http://schemas.microsoft.com/office/drawing/2014/main" id="{1CB29AED-B03B-C910-34F5-1C5858262731}"/>
              </a:ext>
            </a:extLst>
          </p:cNvPr>
          <p:cNvPicPr>
            <a:picLocks noChangeAspect="1"/>
          </p:cNvPicPr>
          <p:nvPr/>
        </p:nvPicPr>
        <p:blipFill rotWithShape="1">
          <a:blip r:embed="rId3"/>
          <a:srcRect r="62174" b="-8003"/>
          <a:stretch/>
        </p:blipFill>
        <p:spPr>
          <a:xfrm>
            <a:off x="963499" y="189957"/>
            <a:ext cx="2962233" cy="33240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F02A29D-0D77-7D0E-AE32-A0A14F5878CB}"/>
                  </a:ext>
                </a:extLst>
              </p:cNvPr>
              <p:cNvSpPr txBox="1"/>
              <p:nvPr/>
            </p:nvSpPr>
            <p:spPr>
              <a:xfrm>
                <a:off x="547930" y="153033"/>
                <a:ext cx="3781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𝑞</m:t>
                      </m:r>
                    </m:oMath>
                  </m:oMathPara>
                </a14:m>
                <a:endParaRPr lang="en-US" sz="1800"/>
              </a:p>
            </p:txBody>
          </p:sp>
        </mc:Choice>
        <mc:Fallback xmlns="">
          <p:sp>
            <p:nvSpPr>
              <p:cNvPr id="6" name="TextBox 5">
                <a:extLst>
                  <a:ext uri="{FF2B5EF4-FFF2-40B4-BE49-F238E27FC236}">
                    <a16:creationId xmlns:a16="http://schemas.microsoft.com/office/drawing/2014/main" id="{EF02A29D-0D77-7D0E-AE32-A0A14F5878CB}"/>
                  </a:ext>
                </a:extLst>
              </p:cNvPr>
              <p:cNvSpPr txBox="1">
                <a:spLocks noRot="1" noChangeAspect="1" noMove="1" noResize="1" noEditPoints="1" noAdjustHandles="1" noChangeArrowheads="1" noChangeShapeType="1" noTextEdit="1"/>
              </p:cNvSpPr>
              <p:nvPr/>
            </p:nvSpPr>
            <p:spPr>
              <a:xfrm>
                <a:off x="547930" y="153033"/>
                <a:ext cx="378135" cy="369332"/>
              </a:xfrm>
              <a:prstGeom prst="rect">
                <a:avLst/>
              </a:prstGeom>
              <a:blipFill>
                <a:blip r:embed="rId4"/>
                <a:stretch>
                  <a:fillRect b="-8197"/>
                </a:stretch>
              </a:blipFill>
            </p:spPr>
            <p:txBody>
              <a:bodyPr/>
              <a:lstStyle/>
              <a:p>
                <a:r>
                  <a:rPr lang="en-US">
                    <a:noFill/>
                  </a:rPr>
                  <a:t> </a:t>
                </a:r>
              </a:p>
            </p:txBody>
          </p:sp>
        </mc:Fallback>
      </mc:AlternateContent>
      <p:graphicFrame>
        <p:nvGraphicFramePr>
          <p:cNvPr id="10" name="Table 4">
            <a:extLst>
              <a:ext uri="{FF2B5EF4-FFF2-40B4-BE49-F238E27FC236}">
                <a16:creationId xmlns:a16="http://schemas.microsoft.com/office/drawing/2014/main" id="{655ADC52-B281-EFD0-4B53-7966A9F8CCA9}"/>
              </a:ext>
            </a:extLst>
          </p:cNvPr>
          <p:cNvGraphicFramePr>
            <a:graphicFrameLocks noGrp="1"/>
          </p:cNvGraphicFramePr>
          <p:nvPr>
            <p:extLst>
              <p:ext uri="{D42A27DB-BD31-4B8C-83A1-F6EECF244321}">
                <p14:modId xmlns:p14="http://schemas.microsoft.com/office/powerpoint/2010/main" val="4017769926"/>
              </p:ext>
            </p:extLst>
          </p:nvPr>
        </p:nvGraphicFramePr>
        <p:xfrm>
          <a:off x="85742" y="730528"/>
          <a:ext cx="1261257" cy="2293656"/>
        </p:xfrm>
        <a:graphic>
          <a:graphicData uri="http://schemas.openxmlformats.org/drawingml/2006/table">
            <a:tbl>
              <a:tblPr firstRow="1" bandRow="1">
                <a:tableStyleId>{69012ECD-51FC-41F1-AA8D-1B2483CD663E}</a:tableStyleId>
              </a:tblPr>
              <a:tblGrid>
                <a:gridCol w="1261257">
                  <a:extLst>
                    <a:ext uri="{9D8B030D-6E8A-4147-A177-3AD203B41FA5}">
                      <a16:colId xmlns:a16="http://schemas.microsoft.com/office/drawing/2014/main" val="1870253196"/>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extLst>
                  <a:ext uri="{0D108BD9-81ED-4DB2-BD59-A6C34878D82A}">
                    <a16:rowId xmlns:a16="http://schemas.microsoft.com/office/drawing/2014/main" val="3344020515"/>
                  </a:ext>
                </a:extLst>
              </a:tr>
              <a:tr h="382276">
                <a:tc>
                  <a:txBody>
                    <a:bodyPr/>
                    <a:lstStyle/>
                    <a:p>
                      <a:pPr algn="ctr"/>
                      <a:r>
                        <a:rPr lang="en-US">
                          <a:latin typeface="Arial" panose="020B0604020202020204" pitchFamily="34" charset="0"/>
                          <a:cs typeface="Arial" panose="020B0604020202020204" pitchFamily="34" charset="0"/>
                        </a:rPr>
                        <a:t>design</a:t>
                      </a:r>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factor</a:t>
                      </a:r>
                    </a:p>
                  </a:txBody>
                  <a:tcPr/>
                </a:tc>
                <a:extLst>
                  <a:ext uri="{0D108BD9-81ED-4DB2-BD59-A6C34878D82A}">
                    <a16:rowId xmlns:a16="http://schemas.microsoft.com/office/drawing/2014/main" val="988817208"/>
                  </a:ext>
                </a:extLst>
              </a:tr>
              <a:tr h="382276">
                <a:tc>
                  <a:txBody>
                    <a:bodyPr/>
                    <a:lstStyle/>
                    <a:p>
                      <a:pPr algn="ctr"/>
                      <a:r>
                        <a:rPr lang="en-US">
                          <a:latin typeface="Arial" panose="020B0604020202020204" pitchFamily="34" charset="0"/>
                          <a:cs typeface="Arial" panose="020B0604020202020204" pitchFamily="34" charset="0"/>
                        </a:rPr>
                        <a:t>use </a:t>
                      </a:r>
                    </a:p>
                  </a:txBody>
                  <a:tcPr/>
                </a:tc>
                <a:extLst>
                  <a:ext uri="{0D108BD9-81ED-4DB2-BD59-A6C34878D82A}">
                    <a16:rowId xmlns:a16="http://schemas.microsoft.com/office/drawing/2014/main" val="4215016609"/>
                  </a:ext>
                </a:extLst>
              </a:tr>
              <a:tr h="382276">
                <a:tc>
                  <a:txBody>
                    <a:bodyPr/>
                    <a:lstStyle/>
                    <a:p>
                      <a:pPr algn="ctr"/>
                      <a:r>
                        <a:rPr lang="en-US">
                          <a:latin typeface="Arial" panose="020B0604020202020204" pitchFamily="34" charset="0"/>
                          <a:cs typeface="Arial" panose="020B0604020202020204" pitchFamily="34" charset="0"/>
                        </a:rPr>
                        <a:t>&lt;s&gt;</a:t>
                      </a:r>
                    </a:p>
                  </a:txBody>
                  <a:tcPr/>
                </a:tc>
                <a:extLst>
                  <a:ext uri="{0D108BD9-81ED-4DB2-BD59-A6C34878D82A}">
                    <a16:rowId xmlns:a16="http://schemas.microsoft.com/office/drawing/2014/main" val="4010808394"/>
                  </a:ext>
                </a:extLst>
              </a:tr>
            </a:tbl>
          </a:graphicData>
        </a:graphic>
      </p:graphicFrame>
      <mc:AlternateContent xmlns:mc="http://schemas.openxmlformats.org/markup-compatibility/2006" xmlns:a14="http://schemas.microsoft.com/office/drawing/2010/main">
        <mc:Choice Requires="a14">
          <p:graphicFrame>
            <p:nvGraphicFramePr>
              <p:cNvPr id="13" name="Table 4">
                <a:extLst>
                  <a:ext uri="{FF2B5EF4-FFF2-40B4-BE49-F238E27FC236}">
                    <a16:creationId xmlns:a16="http://schemas.microsoft.com/office/drawing/2014/main" id="{210ABD1D-C3F7-6744-B6F5-883FAA58DFB2}"/>
                  </a:ext>
                </a:extLst>
              </p:cNvPr>
              <p:cNvGraphicFramePr>
                <a:graphicFrameLocks noGrp="1"/>
              </p:cNvGraphicFramePr>
              <p:nvPr>
                <p:extLst>
                  <p:ext uri="{D42A27DB-BD31-4B8C-83A1-F6EECF244321}">
                    <p14:modId xmlns:p14="http://schemas.microsoft.com/office/powerpoint/2010/main" val="3443851657"/>
                  </p:ext>
                </p:extLst>
              </p:nvPr>
            </p:nvGraphicFramePr>
            <p:xfrm>
              <a:off x="1834529" y="1028098"/>
              <a:ext cx="7213220" cy="1485156"/>
            </p:xfrm>
            <a:graphic>
              <a:graphicData uri="http://schemas.openxmlformats.org/drawingml/2006/table">
                <a:tbl>
                  <a:tblPr firstRow="1" bandRow="1">
                    <a:tableStyleId>{69012ECD-51FC-41F1-AA8D-1B2483CD663E}</a:tableStyleId>
                  </a:tblPr>
                  <a:tblGrid>
                    <a:gridCol w="756415">
                      <a:extLst>
                        <a:ext uri="{9D8B030D-6E8A-4147-A177-3AD203B41FA5}">
                          <a16:colId xmlns:a16="http://schemas.microsoft.com/office/drawing/2014/main" val="1870253196"/>
                        </a:ext>
                      </a:extLst>
                    </a:gridCol>
                    <a:gridCol w="6115332">
                      <a:extLst>
                        <a:ext uri="{9D8B030D-6E8A-4147-A177-3AD203B41FA5}">
                          <a16:colId xmlns:a16="http://schemas.microsoft.com/office/drawing/2014/main" val="612247006"/>
                        </a:ext>
                      </a:extLst>
                    </a:gridCol>
                    <a:gridCol w="341473">
                      <a:extLst>
                        <a:ext uri="{9D8B030D-6E8A-4147-A177-3AD203B41FA5}">
                          <a16:colId xmlns:a16="http://schemas.microsoft.com/office/drawing/2014/main" val="817595934"/>
                        </a:ext>
                      </a:extLst>
                    </a:gridCol>
                  </a:tblGrid>
                  <a:tr h="382276">
                    <a:tc>
                      <a:txBody>
                        <a:bodyPr/>
                        <a:lstStyle/>
                        <a:p>
                          <a:pPr algn="ctr"/>
                          <a:r>
                            <a:rPr lang="en-US" err="1">
                              <a:latin typeface="Arial" panose="020B0604020202020204" pitchFamily="34" charset="0"/>
                              <a:cs typeface="Arial" panose="020B0604020202020204" pitchFamily="34" charset="0"/>
                            </a:rPr>
                            <a:t>DocID</a:t>
                          </a:r>
                          <a:endParaRPr lang="en-US">
                            <a:latin typeface="Arial" panose="020B0604020202020204" pitchFamily="34" charset="0"/>
                            <a:cs typeface="Arial" panose="020B0604020202020204" pitchFamily="34"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𝑞</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r>
                                          <a:rPr lang="en-US" sz="1400" b="0" i="1" smtClean="0">
                                            <a:latin typeface="Cambria Math" panose="02040503050406030204" pitchFamily="18" charset="0"/>
                                          </a:rPr>
                                          <m:t>𝑑</m:t>
                                        </m:r>
                                      </m:sub>
                                    </m:sSub>
                                  </m:e>
                                </m:d>
                              </m:oMath>
                            </m:oMathPara>
                          </a14:m>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53620921"/>
                      </a:ext>
                    </a:extLst>
                  </a:tr>
                  <a:tr h="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𝑑</m:t>
                                    </m:r>
                                  </m:e>
                                  <m:sub>
                                    <m:r>
                                      <a:rPr lang="en-US" b="0" i="1" smtClean="0">
                                        <a:latin typeface="Cambria Math" panose="02040503050406030204" pitchFamily="18" charset="0"/>
                                        <a:cs typeface="Arial" panose="020B0604020202020204" pitchFamily="34" charset="0"/>
                                      </a:rPr>
                                      <m:t>1</m:t>
                                    </m:r>
                                  </m:sub>
                                </m:sSub>
                              </m:oMath>
                            </m:oMathPara>
                          </a14:m>
                          <a:endParaRPr lang="en-US">
                            <a:latin typeface="Arial" panose="020B0604020202020204" pitchFamily="34" charset="0"/>
                            <a:cs typeface="Arial" panose="020B0604020202020204" pitchFamily="34" charset="0"/>
                          </a:endParaRPr>
                        </a:p>
                      </a:txBody>
                      <a:tcPr/>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&lt;</m:t>
                                    </m:r>
                                    <m:r>
                                      <a:rPr lang="en-US" sz="1400" b="0" i="1" smtClean="0">
                                        <a:latin typeface="Cambria Math" panose="02040503050406030204" pitchFamily="18" charset="0"/>
                                      </a:rPr>
                                      <m:t>𝑠</m:t>
                                    </m:r>
                                    <m:r>
                                      <a:rPr lang="en-US" sz="1400" b="0" i="1" smtClean="0">
                                        <a:latin typeface="Cambria Math" panose="02040503050406030204" pitchFamily="18" charset="0"/>
                                      </a:rPr>
                                      <m:t>&gt;</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1</m:t>
                                            </m:r>
                                          </m:sub>
                                        </m:sSub>
                                      </m:sub>
                                    </m:sSub>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𝑑𝑒𝑠𝑖𝑔𝑛</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1</m:t>
                                            </m:r>
                                          </m:sub>
                                        </m:sSub>
                                      </m:sub>
                                    </m:sSub>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𝑓𝑎𝑐𝑡𝑜𝑟</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1</m:t>
                                            </m:r>
                                          </m:sub>
                                        </m:sSub>
                                      </m:sub>
                                    </m:sSub>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𝑢𝑠𝑒</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1</m:t>
                                            </m:r>
                                          </m:sub>
                                        </m:sSub>
                                      </m:sub>
                                    </m:sSub>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&lt;</m:t>
                                    </m:r>
                                    <m:r>
                                      <a:rPr lang="en-US" sz="1400" b="0" i="1" smtClean="0">
                                        <a:latin typeface="Cambria Math" panose="02040503050406030204" pitchFamily="18" charset="0"/>
                                      </a:rPr>
                                      <m:t>𝑠</m:t>
                                    </m:r>
                                    <m:r>
                                      <a:rPr lang="en-US" sz="1400" b="0" i="1" smtClean="0">
                                        <a:latin typeface="Cambria Math" panose="02040503050406030204" pitchFamily="18" charset="0"/>
                                      </a:rPr>
                                      <m:t>&gt;</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1</m:t>
                                            </m:r>
                                          </m:sub>
                                        </m:sSub>
                                      </m:sub>
                                    </m:sSub>
                                  </m:e>
                                </m:d>
                              </m:oMath>
                            </m:oMathPara>
                          </a14:m>
                          <a:endParaRPr lang="en-US">
                            <a:latin typeface="Arial" panose="020B0604020202020204" pitchFamily="34" charset="0"/>
                            <a:cs typeface="Arial" panose="020B0604020202020204" pitchFamily="34" charset="0"/>
                          </a:endParaRPr>
                        </a:p>
                      </a:txBody>
                      <a:tcPr/>
                    </a:tc>
                    <a:tc hMerge="1">
                      <a:txBody>
                        <a:bodyPr/>
                        <a:lstStyle/>
                        <a:p>
                          <a:endParaRPr lang="en-US"/>
                        </a:p>
                      </a:txBody>
                      <a:tcPr/>
                    </a:tc>
                    <a:extLst>
                      <a:ext uri="{0D108BD9-81ED-4DB2-BD59-A6C34878D82A}">
                        <a16:rowId xmlns:a16="http://schemas.microsoft.com/office/drawing/2014/main" val="3702612943"/>
                      </a:ext>
                    </a:extLst>
                  </a:tr>
                  <a:tr h="382276">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𝑑</m:t>
                                    </m:r>
                                  </m:e>
                                  <m:sub>
                                    <m:r>
                                      <a:rPr lang="en-US" b="0" i="1" smtClean="0">
                                        <a:latin typeface="Cambria Math" panose="02040503050406030204" pitchFamily="18" charset="0"/>
                                        <a:cs typeface="Arial" panose="020B0604020202020204" pitchFamily="34" charset="0"/>
                                      </a:rPr>
                                      <m:t>2</m:t>
                                    </m:r>
                                  </m:sub>
                                </m:sSub>
                              </m:oMath>
                            </m:oMathPara>
                          </a14:m>
                          <a:endParaRPr lang="en-US">
                            <a:latin typeface="Arial" panose="020B0604020202020204" pitchFamily="34" charset="0"/>
                            <a:cs typeface="Arial" panose="020B0604020202020204" pitchFamily="34" charset="0"/>
                          </a:endParaRPr>
                        </a:p>
                      </a:txBody>
                      <a:tcPr/>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&lt;</m:t>
                                    </m:r>
                                    <m:r>
                                      <a:rPr lang="en-US" sz="1400" b="0" i="1" smtClean="0">
                                        <a:latin typeface="Cambria Math" panose="02040503050406030204" pitchFamily="18" charset="0"/>
                                      </a:rPr>
                                      <m:t>𝑠</m:t>
                                    </m:r>
                                    <m:r>
                                      <a:rPr lang="en-US" sz="1400" b="0" i="1" smtClean="0">
                                        <a:latin typeface="Cambria Math" panose="02040503050406030204" pitchFamily="18" charset="0"/>
                                      </a:rPr>
                                      <m:t>&gt;</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2</m:t>
                                            </m:r>
                                          </m:sub>
                                        </m:sSub>
                                      </m:sub>
                                    </m:sSub>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𝑑𝑒𝑠𝑖𝑔𝑛</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2</m:t>
                                            </m:r>
                                          </m:sub>
                                        </m:sSub>
                                      </m:sub>
                                    </m:sSub>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𝑓𝑎𝑐𝑡𝑜𝑟</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2</m:t>
                                            </m:r>
                                          </m:sub>
                                        </m:sSub>
                                      </m:sub>
                                    </m:sSub>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𝑢𝑠𝑒</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2</m:t>
                                            </m:r>
                                          </m:sub>
                                        </m:sSub>
                                      </m:sub>
                                    </m:sSub>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&lt;</m:t>
                                    </m:r>
                                    <m:r>
                                      <a:rPr lang="en-US" sz="1400" b="0" i="1" smtClean="0">
                                        <a:latin typeface="Cambria Math" panose="02040503050406030204" pitchFamily="18" charset="0"/>
                                      </a:rPr>
                                      <m:t>𝑠</m:t>
                                    </m:r>
                                    <m:r>
                                      <a:rPr lang="en-US" sz="1400" b="0" i="1" smtClean="0">
                                        <a:latin typeface="Cambria Math" panose="02040503050406030204" pitchFamily="18" charset="0"/>
                                      </a:rPr>
                                      <m:t>&gt;</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2</m:t>
                                            </m:r>
                                          </m:sub>
                                        </m:sSub>
                                      </m:sub>
                                    </m:sSub>
                                  </m:e>
                                </m:d>
                              </m:oMath>
                            </m:oMathPara>
                          </a14:m>
                          <a:endParaRPr lang="en-US">
                            <a:latin typeface="Arial" panose="020B0604020202020204" pitchFamily="34" charset="0"/>
                            <a:cs typeface="Arial" panose="020B0604020202020204" pitchFamily="34" charset="0"/>
                          </a:endParaRPr>
                        </a:p>
                      </a:txBody>
                      <a:tcPr/>
                    </a:tc>
                    <a:tc hMerge="1">
                      <a:txBody>
                        <a:bodyPr/>
                        <a:lstStyle/>
                        <a:p>
                          <a:endParaRPr lang="en-US"/>
                        </a:p>
                      </a:txBody>
                      <a:tcPr/>
                    </a:tc>
                    <a:extLst>
                      <a:ext uri="{0D108BD9-81ED-4DB2-BD59-A6C34878D82A}">
                        <a16:rowId xmlns:a16="http://schemas.microsoft.com/office/drawing/2014/main" val="474872106"/>
                      </a:ext>
                    </a:extLst>
                  </a:tr>
                  <a:tr h="382276">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𝑑</m:t>
                                    </m:r>
                                  </m:e>
                                  <m:sub>
                                    <m:r>
                                      <a:rPr lang="en-US" b="0" i="1" smtClean="0">
                                        <a:latin typeface="Cambria Math" panose="02040503050406030204" pitchFamily="18" charset="0"/>
                                        <a:cs typeface="Arial" panose="020B0604020202020204" pitchFamily="34" charset="0"/>
                                      </a:rPr>
                                      <m:t>3</m:t>
                                    </m:r>
                                  </m:sub>
                                </m:sSub>
                              </m:oMath>
                            </m:oMathPara>
                          </a14:m>
                          <a:endParaRPr lang="en-US">
                            <a:latin typeface="Arial" panose="020B0604020202020204" pitchFamily="34" charset="0"/>
                            <a:cs typeface="Arial" panose="020B0604020202020204" pitchFamily="34" charset="0"/>
                          </a:endParaRPr>
                        </a:p>
                      </a:txBody>
                      <a:tcPr/>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&lt;</m:t>
                                    </m:r>
                                    <m:r>
                                      <a:rPr lang="en-US" sz="1400" b="0" i="1" smtClean="0">
                                        <a:latin typeface="Cambria Math" panose="02040503050406030204" pitchFamily="18" charset="0"/>
                                      </a:rPr>
                                      <m:t>𝑠</m:t>
                                    </m:r>
                                    <m:r>
                                      <a:rPr lang="en-US" sz="1400" b="0" i="1" smtClean="0">
                                        <a:latin typeface="Cambria Math" panose="02040503050406030204" pitchFamily="18" charset="0"/>
                                      </a:rPr>
                                      <m:t>&gt;</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3</m:t>
                                            </m:r>
                                          </m:sub>
                                        </m:sSub>
                                      </m:sub>
                                    </m:sSub>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𝑑𝑒𝑠𝑖𝑔𝑛</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3</m:t>
                                            </m:r>
                                          </m:sub>
                                        </m:sSub>
                                      </m:sub>
                                    </m:sSub>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𝑓𝑎𝑐𝑡𝑜𝑟</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3</m:t>
                                            </m:r>
                                          </m:sub>
                                        </m:sSub>
                                      </m:sub>
                                    </m:sSub>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𝑢𝑠𝑒</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3</m:t>
                                            </m:r>
                                          </m:sub>
                                        </m:sSub>
                                      </m:sub>
                                    </m:sSub>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&lt;</m:t>
                                    </m:r>
                                    <m:r>
                                      <a:rPr lang="en-US" sz="1400" b="0" i="1" smtClean="0">
                                        <a:latin typeface="Cambria Math" panose="02040503050406030204" pitchFamily="18" charset="0"/>
                                      </a:rPr>
                                      <m:t>𝑠</m:t>
                                    </m:r>
                                    <m:r>
                                      <a:rPr lang="en-US" sz="1400" b="0" i="1" smtClean="0">
                                        <a:latin typeface="Cambria Math" panose="02040503050406030204" pitchFamily="18" charset="0"/>
                                      </a:rPr>
                                      <m:t>&gt;</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𝑀</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3</m:t>
                                            </m:r>
                                          </m:sub>
                                        </m:sSub>
                                      </m:sub>
                                    </m:sSub>
                                  </m:e>
                                </m:d>
                              </m:oMath>
                            </m:oMathPara>
                          </a14:m>
                          <a:endParaRPr lang="en-US">
                            <a:latin typeface="Arial" panose="020B0604020202020204" pitchFamily="34" charset="0"/>
                            <a:cs typeface="Arial" panose="020B0604020202020204" pitchFamily="34" charset="0"/>
                          </a:endParaRPr>
                        </a:p>
                      </a:txBody>
                      <a:tcPr/>
                    </a:tc>
                    <a:tc hMerge="1">
                      <a:txBody>
                        <a:bodyPr/>
                        <a:lstStyle/>
                        <a:p>
                          <a:endParaRPr lang="en-US"/>
                        </a:p>
                      </a:txBody>
                      <a:tcPr/>
                    </a:tc>
                    <a:extLst>
                      <a:ext uri="{0D108BD9-81ED-4DB2-BD59-A6C34878D82A}">
                        <a16:rowId xmlns:a16="http://schemas.microsoft.com/office/drawing/2014/main" val="2190077617"/>
                      </a:ext>
                    </a:extLst>
                  </a:tr>
                </a:tbl>
              </a:graphicData>
            </a:graphic>
          </p:graphicFrame>
        </mc:Choice>
        <mc:Fallback xmlns="">
          <p:graphicFrame>
            <p:nvGraphicFramePr>
              <p:cNvPr id="13" name="Table 4">
                <a:extLst>
                  <a:ext uri="{FF2B5EF4-FFF2-40B4-BE49-F238E27FC236}">
                    <a16:creationId xmlns:a16="http://schemas.microsoft.com/office/drawing/2014/main" id="{210ABD1D-C3F7-6744-B6F5-883FAA58DFB2}"/>
                  </a:ext>
                </a:extLst>
              </p:cNvPr>
              <p:cNvGraphicFramePr>
                <a:graphicFrameLocks noGrp="1"/>
              </p:cNvGraphicFramePr>
              <p:nvPr>
                <p:extLst>
                  <p:ext uri="{D42A27DB-BD31-4B8C-83A1-F6EECF244321}">
                    <p14:modId xmlns:p14="http://schemas.microsoft.com/office/powerpoint/2010/main" val="3443851657"/>
                  </p:ext>
                </p:extLst>
              </p:nvPr>
            </p:nvGraphicFramePr>
            <p:xfrm>
              <a:off x="1834529" y="1028098"/>
              <a:ext cx="7213220" cy="1485156"/>
            </p:xfrm>
            <a:graphic>
              <a:graphicData uri="http://schemas.openxmlformats.org/drawingml/2006/table">
                <a:tbl>
                  <a:tblPr firstRow="1" bandRow="1">
                    <a:tableStyleId>{69012ECD-51FC-41F1-AA8D-1B2483CD663E}</a:tableStyleId>
                  </a:tblPr>
                  <a:tblGrid>
                    <a:gridCol w="756415">
                      <a:extLst>
                        <a:ext uri="{9D8B030D-6E8A-4147-A177-3AD203B41FA5}">
                          <a16:colId xmlns:a16="http://schemas.microsoft.com/office/drawing/2014/main" val="1870253196"/>
                        </a:ext>
                      </a:extLst>
                    </a:gridCol>
                    <a:gridCol w="6115332">
                      <a:extLst>
                        <a:ext uri="{9D8B030D-6E8A-4147-A177-3AD203B41FA5}">
                          <a16:colId xmlns:a16="http://schemas.microsoft.com/office/drawing/2014/main" val="612247006"/>
                        </a:ext>
                      </a:extLst>
                    </a:gridCol>
                    <a:gridCol w="341473">
                      <a:extLst>
                        <a:ext uri="{9D8B030D-6E8A-4147-A177-3AD203B41FA5}">
                          <a16:colId xmlns:a16="http://schemas.microsoft.com/office/drawing/2014/main" val="817595934"/>
                        </a:ext>
                      </a:extLst>
                    </a:gridCol>
                  </a:tblGrid>
                  <a:tr h="382276">
                    <a:tc>
                      <a:txBody>
                        <a:bodyPr/>
                        <a:lstStyle/>
                        <a:p>
                          <a:pPr algn="ctr"/>
                          <a:r>
                            <a:rPr lang="en-US" err="1">
                              <a:latin typeface="Arial" panose="020B0604020202020204" pitchFamily="34" charset="0"/>
                              <a:cs typeface="Arial" panose="020B0604020202020204" pitchFamily="34" charset="0"/>
                            </a:rPr>
                            <a:t>DocID</a:t>
                          </a:r>
                          <a:endParaRPr lang="en-US">
                            <a:latin typeface="Arial" panose="020B0604020202020204" pitchFamily="34" charset="0"/>
                            <a:cs typeface="Arial" panose="020B0604020202020204" pitchFamily="34" charset="0"/>
                          </a:endParaRPr>
                        </a:p>
                      </a:txBody>
                      <a:tcPr/>
                    </a:tc>
                    <a:tc>
                      <a:txBody>
                        <a:bodyPr/>
                        <a:lstStyle/>
                        <a:p>
                          <a:endParaRPr lang="en-US"/>
                        </a:p>
                      </a:txBody>
                      <a:tcPr>
                        <a:blipFill>
                          <a:blip r:embed="rId5"/>
                          <a:stretch>
                            <a:fillRect l="-12338" t="-1587" r="-5672" b="-290476"/>
                          </a:stretch>
                        </a:blipFill>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53620921"/>
                      </a:ext>
                    </a:extLst>
                  </a:tr>
                  <a:tr h="338328">
                    <a:tc>
                      <a:txBody>
                        <a:bodyPr/>
                        <a:lstStyle/>
                        <a:p>
                          <a:endParaRPr lang="en-US"/>
                        </a:p>
                      </a:txBody>
                      <a:tcPr>
                        <a:blipFill>
                          <a:blip r:embed="rId5"/>
                          <a:stretch>
                            <a:fillRect t="-114286" r="-856452" b="-226786"/>
                          </a:stretch>
                        </a:blipFill>
                      </a:tcPr>
                    </a:tc>
                    <a:tc gridSpan="2">
                      <a:txBody>
                        <a:bodyPr/>
                        <a:lstStyle/>
                        <a:p>
                          <a:endParaRPr lang="en-US"/>
                        </a:p>
                      </a:txBody>
                      <a:tcPr>
                        <a:blipFill>
                          <a:blip r:embed="rId5"/>
                          <a:stretch>
                            <a:fillRect l="-11687" t="-114286" r="-94" b="-226786"/>
                          </a:stretch>
                        </a:blipFill>
                      </a:tcPr>
                    </a:tc>
                    <a:tc hMerge="1">
                      <a:txBody>
                        <a:bodyPr/>
                        <a:lstStyle/>
                        <a:p>
                          <a:endParaRPr lang="en-US"/>
                        </a:p>
                      </a:txBody>
                      <a:tcPr/>
                    </a:tc>
                    <a:extLst>
                      <a:ext uri="{0D108BD9-81ED-4DB2-BD59-A6C34878D82A}">
                        <a16:rowId xmlns:a16="http://schemas.microsoft.com/office/drawing/2014/main" val="3702612943"/>
                      </a:ext>
                    </a:extLst>
                  </a:tr>
                  <a:tr h="382276">
                    <a:tc>
                      <a:txBody>
                        <a:bodyPr/>
                        <a:lstStyle/>
                        <a:p>
                          <a:endParaRPr lang="en-US"/>
                        </a:p>
                      </a:txBody>
                      <a:tcPr>
                        <a:blipFill>
                          <a:blip r:embed="rId5"/>
                          <a:stretch>
                            <a:fillRect t="-190476" r="-856452" b="-101587"/>
                          </a:stretch>
                        </a:blipFill>
                      </a:tcPr>
                    </a:tc>
                    <a:tc gridSpan="2">
                      <a:txBody>
                        <a:bodyPr/>
                        <a:lstStyle/>
                        <a:p>
                          <a:endParaRPr lang="en-US"/>
                        </a:p>
                      </a:txBody>
                      <a:tcPr>
                        <a:blipFill>
                          <a:blip r:embed="rId5"/>
                          <a:stretch>
                            <a:fillRect l="-11687" t="-190476" r="-94" b="-101587"/>
                          </a:stretch>
                        </a:blipFill>
                      </a:tcPr>
                    </a:tc>
                    <a:tc hMerge="1">
                      <a:txBody>
                        <a:bodyPr/>
                        <a:lstStyle/>
                        <a:p>
                          <a:endParaRPr lang="en-US"/>
                        </a:p>
                      </a:txBody>
                      <a:tcPr/>
                    </a:tc>
                    <a:extLst>
                      <a:ext uri="{0D108BD9-81ED-4DB2-BD59-A6C34878D82A}">
                        <a16:rowId xmlns:a16="http://schemas.microsoft.com/office/drawing/2014/main" val="474872106"/>
                      </a:ext>
                    </a:extLst>
                  </a:tr>
                  <a:tr h="382276">
                    <a:tc>
                      <a:txBody>
                        <a:bodyPr/>
                        <a:lstStyle/>
                        <a:p>
                          <a:endParaRPr lang="en-US"/>
                        </a:p>
                      </a:txBody>
                      <a:tcPr>
                        <a:blipFill>
                          <a:blip r:embed="rId5"/>
                          <a:stretch>
                            <a:fillRect t="-290476" r="-856452" b="-1587"/>
                          </a:stretch>
                        </a:blipFill>
                      </a:tcPr>
                    </a:tc>
                    <a:tc gridSpan="2">
                      <a:txBody>
                        <a:bodyPr/>
                        <a:lstStyle/>
                        <a:p>
                          <a:endParaRPr lang="en-US"/>
                        </a:p>
                      </a:txBody>
                      <a:tcPr>
                        <a:blipFill>
                          <a:blip r:embed="rId5"/>
                          <a:stretch>
                            <a:fillRect l="-11687" t="-290476" r="-94" b="-1587"/>
                          </a:stretch>
                        </a:blipFill>
                      </a:tcPr>
                    </a:tc>
                    <a:tc hMerge="1">
                      <a:txBody>
                        <a:bodyPr/>
                        <a:lstStyle/>
                        <a:p>
                          <a:endParaRPr lang="en-US"/>
                        </a:p>
                      </a:txBody>
                      <a:tcPr/>
                    </a:tc>
                    <a:extLst>
                      <a:ext uri="{0D108BD9-81ED-4DB2-BD59-A6C34878D82A}">
                        <a16:rowId xmlns:a16="http://schemas.microsoft.com/office/drawing/2014/main" val="219007761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4">
                <a:extLst>
                  <a:ext uri="{FF2B5EF4-FFF2-40B4-BE49-F238E27FC236}">
                    <a16:creationId xmlns:a16="http://schemas.microsoft.com/office/drawing/2014/main" id="{579434D7-E3CD-EA81-1614-426B248AB527}"/>
                  </a:ext>
                </a:extLst>
              </p:cNvPr>
              <p:cNvGraphicFramePr>
                <a:graphicFrameLocks noGrp="1"/>
              </p:cNvGraphicFramePr>
              <p:nvPr>
                <p:extLst>
                  <p:ext uri="{D42A27DB-BD31-4B8C-83A1-F6EECF244321}">
                    <p14:modId xmlns:p14="http://schemas.microsoft.com/office/powerpoint/2010/main" val="421407085"/>
                  </p:ext>
                </p:extLst>
              </p:nvPr>
            </p:nvGraphicFramePr>
            <p:xfrm>
              <a:off x="4810510" y="3233971"/>
              <a:ext cx="1261257" cy="1529104"/>
            </p:xfrm>
            <a:graphic>
              <a:graphicData uri="http://schemas.openxmlformats.org/drawingml/2006/table">
                <a:tbl>
                  <a:tblPr firstRow="1" bandRow="1">
                    <a:tableStyleId>{69012ECD-51FC-41F1-AA8D-1B2483CD663E}</a:tableStyleId>
                  </a:tblPr>
                  <a:tblGrid>
                    <a:gridCol w="1261257">
                      <a:extLst>
                        <a:ext uri="{9D8B030D-6E8A-4147-A177-3AD203B41FA5}">
                          <a16:colId xmlns:a16="http://schemas.microsoft.com/office/drawing/2014/main" val="1870253196"/>
                        </a:ext>
                      </a:extLst>
                    </a:gridCol>
                  </a:tblGrid>
                  <a:tr h="382276">
                    <a:tc>
                      <a:txBody>
                        <a:bodyPr/>
                        <a:lstStyle/>
                        <a:p>
                          <a:pPr algn="ctr"/>
                          <a:r>
                            <a:rPr lang="en-US">
                              <a:latin typeface="Arial" panose="020B0604020202020204" pitchFamily="34" charset="0"/>
                              <a:cs typeface="Arial" panose="020B0604020202020204" pitchFamily="34" charset="0"/>
                            </a:rPr>
                            <a:t>Ranking</a:t>
                          </a:r>
                        </a:p>
                      </a:txBody>
                      <a:tcPr/>
                    </a:tc>
                    <a:extLst>
                      <a:ext uri="{0D108BD9-81ED-4DB2-BD59-A6C34878D82A}">
                        <a16:rowId xmlns:a16="http://schemas.microsoft.com/office/drawing/2014/main" val="3453620921"/>
                      </a:ext>
                    </a:extLst>
                  </a:tr>
                  <a:tr h="382276">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𝑑</m:t>
                                    </m:r>
                                  </m:e>
                                  <m:sub>
                                    <m:r>
                                      <a:rPr lang="en-US" b="0" i="1" smtClean="0">
                                        <a:latin typeface="Cambria Math" panose="02040503050406030204" pitchFamily="18" charset="0"/>
                                        <a:cs typeface="Arial" panose="020B0604020202020204" pitchFamily="34" charset="0"/>
                                      </a:rPr>
                                      <m:t>3</m:t>
                                    </m:r>
                                  </m:sub>
                                </m:sSub>
                              </m:oMath>
                            </m:oMathPara>
                          </a14:m>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44020515"/>
                      </a:ext>
                    </a:extLst>
                  </a:tr>
                  <a:tr h="382276">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𝑑</m:t>
                                    </m:r>
                                  </m:e>
                                  <m:sub>
                                    <m:r>
                                      <a:rPr lang="en-US" b="0" i="1" smtClean="0">
                                        <a:latin typeface="Cambria Math" panose="02040503050406030204" pitchFamily="18" charset="0"/>
                                        <a:cs typeface="Arial" panose="020B0604020202020204" pitchFamily="34" charset="0"/>
                                      </a:rPr>
                                      <m:t>1</m:t>
                                    </m:r>
                                  </m:sub>
                                </m:sSub>
                              </m:oMath>
                            </m:oMathPara>
                          </a14:m>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02612943"/>
                      </a:ext>
                    </a:extLst>
                  </a:tr>
                  <a:tr h="382276">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𝑑</m:t>
                                    </m:r>
                                  </m:e>
                                  <m:sub>
                                    <m:r>
                                      <a:rPr lang="en-US" b="0" i="1" smtClean="0">
                                        <a:latin typeface="Cambria Math" panose="02040503050406030204" pitchFamily="18" charset="0"/>
                                        <a:cs typeface="Arial" panose="020B0604020202020204" pitchFamily="34" charset="0"/>
                                      </a:rPr>
                                      <m:t>2</m:t>
                                    </m:r>
                                  </m:sub>
                                </m:sSub>
                              </m:oMath>
                            </m:oMathPara>
                          </a14:m>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88817208"/>
                      </a:ext>
                    </a:extLst>
                  </a:tr>
                </a:tbl>
              </a:graphicData>
            </a:graphic>
          </p:graphicFrame>
        </mc:Choice>
        <mc:Fallback xmlns="">
          <p:graphicFrame>
            <p:nvGraphicFramePr>
              <p:cNvPr id="15" name="Table 4">
                <a:extLst>
                  <a:ext uri="{FF2B5EF4-FFF2-40B4-BE49-F238E27FC236}">
                    <a16:creationId xmlns:a16="http://schemas.microsoft.com/office/drawing/2014/main" id="{579434D7-E3CD-EA81-1614-426B248AB527}"/>
                  </a:ext>
                </a:extLst>
              </p:cNvPr>
              <p:cNvGraphicFramePr>
                <a:graphicFrameLocks noGrp="1"/>
              </p:cNvGraphicFramePr>
              <p:nvPr>
                <p:extLst>
                  <p:ext uri="{D42A27DB-BD31-4B8C-83A1-F6EECF244321}">
                    <p14:modId xmlns:p14="http://schemas.microsoft.com/office/powerpoint/2010/main" val="421407085"/>
                  </p:ext>
                </p:extLst>
              </p:nvPr>
            </p:nvGraphicFramePr>
            <p:xfrm>
              <a:off x="4810510" y="3233971"/>
              <a:ext cx="1261257" cy="1529104"/>
            </p:xfrm>
            <a:graphic>
              <a:graphicData uri="http://schemas.openxmlformats.org/drawingml/2006/table">
                <a:tbl>
                  <a:tblPr firstRow="1" bandRow="1">
                    <a:tableStyleId>{69012ECD-51FC-41F1-AA8D-1B2483CD663E}</a:tableStyleId>
                  </a:tblPr>
                  <a:tblGrid>
                    <a:gridCol w="1261257">
                      <a:extLst>
                        <a:ext uri="{9D8B030D-6E8A-4147-A177-3AD203B41FA5}">
                          <a16:colId xmlns:a16="http://schemas.microsoft.com/office/drawing/2014/main" val="1870253196"/>
                        </a:ext>
                      </a:extLst>
                    </a:gridCol>
                  </a:tblGrid>
                  <a:tr h="382276">
                    <a:tc>
                      <a:txBody>
                        <a:bodyPr/>
                        <a:lstStyle/>
                        <a:p>
                          <a:pPr algn="ctr"/>
                          <a:r>
                            <a:rPr lang="en-US">
                              <a:latin typeface="Arial" panose="020B0604020202020204" pitchFamily="34" charset="0"/>
                              <a:cs typeface="Arial" panose="020B0604020202020204" pitchFamily="34" charset="0"/>
                            </a:rPr>
                            <a:t>Ranking</a:t>
                          </a:r>
                        </a:p>
                      </a:txBody>
                      <a:tcPr/>
                    </a:tc>
                    <a:extLst>
                      <a:ext uri="{0D108BD9-81ED-4DB2-BD59-A6C34878D82A}">
                        <a16:rowId xmlns:a16="http://schemas.microsoft.com/office/drawing/2014/main" val="3453620921"/>
                      </a:ext>
                    </a:extLst>
                  </a:tr>
                  <a:tr h="382276">
                    <a:tc>
                      <a:txBody>
                        <a:bodyPr/>
                        <a:lstStyle/>
                        <a:p>
                          <a:endParaRPr lang="en-US"/>
                        </a:p>
                      </a:txBody>
                      <a:tcPr>
                        <a:blipFill>
                          <a:blip r:embed="rId6"/>
                          <a:stretch>
                            <a:fillRect l="-481" t="-101587" r="-481" b="-201587"/>
                          </a:stretch>
                        </a:blipFill>
                      </a:tcPr>
                    </a:tc>
                    <a:extLst>
                      <a:ext uri="{0D108BD9-81ED-4DB2-BD59-A6C34878D82A}">
                        <a16:rowId xmlns:a16="http://schemas.microsoft.com/office/drawing/2014/main" val="3344020515"/>
                      </a:ext>
                    </a:extLst>
                  </a:tr>
                  <a:tr h="382276">
                    <a:tc>
                      <a:txBody>
                        <a:bodyPr/>
                        <a:lstStyle/>
                        <a:p>
                          <a:endParaRPr lang="en-US"/>
                        </a:p>
                      </a:txBody>
                      <a:tcPr>
                        <a:blipFill>
                          <a:blip r:embed="rId6"/>
                          <a:stretch>
                            <a:fillRect l="-481" t="-201587" r="-481" b="-101587"/>
                          </a:stretch>
                        </a:blipFill>
                      </a:tcPr>
                    </a:tc>
                    <a:extLst>
                      <a:ext uri="{0D108BD9-81ED-4DB2-BD59-A6C34878D82A}">
                        <a16:rowId xmlns:a16="http://schemas.microsoft.com/office/drawing/2014/main" val="3702612943"/>
                      </a:ext>
                    </a:extLst>
                  </a:tr>
                  <a:tr h="382276">
                    <a:tc>
                      <a:txBody>
                        <a:bodyPr/>
                        <a:lstStyle/>
                        <a:p>
                          <a:endParaRPr lang="en-US"/>
                        </a:p>
                      </a:txBody>
                      <a:tcPr>
                        <a:blipFill>
                          <a:blip r:embed="rId6"/>
                          <a:stretch>
                            <a:fillRect l="-481" t="-301587" r="-481" b="-1587"/>
                          </a:stretch>
                        </a:blipFill>
                      </a:tcPr>
                    </a:tc>
                    <a:extLst>
                      <a:ext uri="{0D108BD9-81ED-4DB2-BD59-A6C34878D82A}">
                        <a16:rowId xmlns:a16="http://schemas.microsoft.com/office/drawing/2014/main" val="988817208"/>
                      </a:ext>
                    </a:extLst>
                  </a:tr>
                </a:tbl>
              </a:graphicData>
            </a:graphic>
          </p:graphicFrame>
        </mc:Fallback>
      </mc:AlternateContent>
      <p:sp>
        <p:nvSpPr>
          <p:cNvPr id="16" name="Arrow: Right 15">
            <a:extLst>
              <a:ext uri="{FF2B5EF4-FFF2-40B4-BE49-F238E27FC236}">
                <a16:creationId xmlns:a16="http://schemas.microsoft.com/office/drawing/2014/main" id="{897145DA-0465-9BE1-8A3D-2B8F9838CCE1}"/>
              </a:ext>
            </a:extLst>
          </p:cNvPr>
          <p:cNvSpPr/>
          <p:nvPr/>
        </p:nvSpPr>
        <p:spPr>
          <a:xfrm>
            <a:off x="1414300" y="1746942"/>
            <a:ext cx="352928" cy="260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580CE2CA-66D3-A2B5-023C-4FDAA0E462E0}"/>
              </a:ext>
            </a:extLst>
          </p:cNvPr>
          <p:cNvSpPr/>
          <p:nvPr/>
        </p:nvSpPr>
        <p:spPr>
          <a:xfrm rot="5400000">
            <a:off x="5216377" y="2743199"/>
            <a:ext cx="449520" cy="260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F51A650-FD8A-252F-4E97-051C60897FAA}"/>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43</a:t>
            </a:r>
          </a:p>
        </p:txBody>
      </p:sp>
    </p:spTree>
    <p:extLst>
      <p:ext uri="{BB962C8B-B14F-4D97-AF65-F5344CB8AC3E}">
        <p14:creationId xmlns:p14="http://schemas.microsoft.com/office/powerpoint/2010/main" val="209977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10" presetClass="entr" presetSubtype="0" fill="hold" nodeType="withEffect">
                                  <p:stCondLst>
                                    <p:cond delay="5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par>
                                <p:cTn id="21" presetID="10" presetClass="entr" presetSubtype="0" fill="hold"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82502" y="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Quá trình xử lý</a:t>
            </a:r>
            <a:endParaRPr>
              <a:solidFill>
                <a:schemeClr val="dk1"/>
              </a:solidFill>
            </a:endParaRPr>
          </a:p>
        </p:txBody>
      </p:sp>
      <p:pic>
        <p:nvPicPr>
          <p:cNvPr id="12" name="Picture 11" descr="A picture containing text, screenshot, font, number&#10;&#10;Description automatically generated">
            <a:extLst>
              <a:ext uri="{FF2B5EF4-FFF2-40B4-BE49-F238E27FC236}">
                <a16:creationId xmlns:a16="http://schemas.microsoft.com/office/drawing/2014/main" id="{DC04E0AA-AF8F-0D1E-A720-78A6DDC5B232}"/>
              </a:ext>
            </a:extLst>
          </p:cNvPr>
          <p:cNvPicPr>
            <a:picLocks noChangeAspect="1"/>
          </p:cNvPicPr>
          <p:nvPr/>
        </p:nvPicPr>
        <p:blipFill>
          <a:blip r:embed="rId3"/>
          <a:stretch>
            <a:fillRect/>
          </a:stretch>
        </p:blipFill>
        <p:spPr>
          <a:xfrm>
            <a:off x="723900" y="1090612"/>
            <a:ext cx="7696200" cy="2962275"/>
          </a:xfrm>
          <a:prstGeom prst="rect">
            <a:avLst/>
          </a:prstGeom>
        </p:spPr>
      </p:pic>
      <p:sp>
        <p:nvSpPr>
          <p:cNvPr id="2" name="TextBox 1">
            <a:extLst>
              <a:ext uri="{FF2B5EF4-FFF2-40B4-BE49-F238E27FC236}">
                <a16:creationId xmlns:a16="http://schemas.microsoft.com/office/drawing/2014/main" id="{161C5E7D-4D44-E76F-2A45-05DDBD3BE237}"/>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44</a:t>
            </a:r>
          </a:p>
        </p:txBody>
      </p:sp>
      <p:grpSp>
        <p:nvGrpSpPr>
          <p:cNvPr id="8" name="Group 7">
            <a:extLst>
              <a:ext uri="{FF2B5EF4-FFF2-40B4-BE49-F238E27FC236}">
                <a16:creationId xmlns:a16="http://schemas.microsoft.com/office/drawing/2014/main" id="{CCB7CB22-BEA0-BC44-3BC0-3F0ACA8F1E5A}"/>
              </a:ext>
            </a:extLst>
          </p:cNvPr>
          <p:cNvGrpSpPr/>
          <p:nvPr/>
        </p:nvGrpSpPr>
        <p:grpSpPr>
          <a:xfrm>
            <a:off x="7153734" y="369990"/>
            <a:ext cx="1292535" cy="720622"/>
            <a:chOff x="7153734" y="369990"/>
            <a:chExt cx="1292535" cy="720622"/>
          </a:xfrm>
        </p:grpSpPr>
        <p:sp>
          <p:nvSpPr>
            <p:cNvPr id="3" name="TextBox 2">
              <a:extLst>
                <a:ext uri="{FF2B5EF4-FFF2-40B4-BE49-F238E27FC236}">
                  <a16:creationId xmlns:a16="http://schemas.microsoft.com/office/drawing/2014/main" id="{93883586-5A74-2D02-B554-D3D5ACF3278F}"/>
                </a:ext>
              </a:extLst>
            </p:cNvPr>
            <p:cNvSpPr txBox="1"/>
            <p:nvPr/>
          </p:nvSpPr>
          <p:spPr>
            <a:xfrm>
              <a:off x="7153734" y="369990"/>
              <a:ext cx="1292535" cy="307777"/>
            </a:xfrm>
            <a:prstGeom prst="rect">
              <a:avLst/>
            </a:prstGeom>
            <a:noFill/>
          </p:spPr>
          <p:txBody>
            <a:bodyPr wrap="square" rtlCol="0">
              <a:spAutoFit/>
            </a:bodyPr>
            <a:lstStyle/>
            <a:p>
              <a:pPr algn="ctr"/>
              <a:r>
                <a:rPr lang="en-US" b="1">
                  <a:solidFill>
                    <a:schemeClr val="bg2">
                      <a:lumMod val="75000"/>
                    </a:schemeClr>
                  </a:solidFill>
                </a:rPr>
                <a:t>SMOOTHING</a:t>
              </a:r>
            </a:p>
          </p:txBody>
        </p:sp>
        <p:cxnSp>
          <p:nvCxnSpPr>
            <p:cNvPr id="7" name="Straight Arrow Connector 6">
              <a:extLst>
                <a:ext uri="{FF2B5EF4-FFF2-40B4-BE49-F238E27FC236}">
                  <a16:creationId xmlns:a16="http://schemas.microsoft.com/office/drawing/2014/main" id="{798AB0BC-2922-444D-40E2-3D92F0B8F024}"/>
                </a:ext>
              </a:extLst>
            </p:cNvPr>
            <p:cNvCxnSpPr>
              <a:stCxn id="3" idx="2"/>
            </p:cNvCxnSpPr>
            <p:nvPr/>
          </p:nvCxnSpPr>
          <p:spPr>
            <a:xfrm flipH="1">
              <a:off x="7800001" y="677767"/>
              <a:ext cx="1" cy="4128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D7CC6E31-DDF6-391A-4197-177597814B0B}"/>
              </a:ext>
            </a:extLst>
          </p:cNvPr>
          <p:cNvGrpSpPr/>
          <p:nvPr/>
        </p:nvGrpSpPr>
        <p:grpSpPr>
          <a:xfrm>
            <a:off x="2213139" y="1665767"/>
            <a:ext cx="1529522" cy="871915"/>
            <a:chOff x="2213139" y="1665767"/>
            <a:chExt cx="1529522" cy="871915"/>
          </a:xfrm>
        </p:grpSpPr>
        <p:sp>
          <p:nvSpPr>
            <p:cNvPr id="10" name="TextBox 9">
              <a:extLst>
                <a:ext uri="{FF2B5EF4-FFF2-40B4-BE49-F238E27FC236}">
                  <a16:creationId xmlns:a16="http://schemas.microsoft.com/office/drawing/2014/main" id="{F9764E7B-7EF7-CB8C-F24B-EDD8E3873E5D}"/>
                </a:ext>
              </a:extLst>
            </p:cNvPr>
            <p:cNvSpPr txBox="1"/>
            <p:nvPr/>
          </p:nvSpPr>
          <p:spPr>
            <a:xfrm>
              <a:off x="2213139" y="1947836"/>
              <a:ext cx="1529522" cy="307777"/>
            </a:xfrm>
            <a:prstGeom prst="rect">
              <a:avLst/>
            </a:prstGeom>
            <a:noFill/>
          </p:spPr>
          <p:txBody>
            <a:bodyPr wrap="square" rtlCol="0">
              <a:spAutoFit/>
            </a:bodyPr>
            <a:lstStyle/>
            <a:p>
              <a:pPr algn="ctr"/>
              <a:r>
                <a:rPr lang="en-US" b="1">
                  <a:solidFill>
                    <a:schemeClr val="bg2">
                      <a:lumMod val="75000"/>
                    </a:schemeClr>
                  </a:solidFill>
                </a:rPr>
                <a:t>&lt;s&gt; + seq + &lt;s&gt;</a:t>
              </a:r>
            </a:p>
          </p:txBody>
        </p:sp>
        <p:cxnSp>
          <p:nvCxnSpPr>
            <p:cNvPr id="11" name="Straight Arrow Connector 10">
              <a:extLst>
                <a:ext uri="{FF2B5EF4-FFF2-40B4-BE49-F238E27FC236}">
                  <a16:creationId xmlns:a16="http://schemas.microsoft.com/office/drawing/2014/main" id="{D33E3C89-F69E-229B-872E-D4D139AC1766}"/>
                </a:ext>
              </a:extLst>
            </p:cNvPr>
            <p:cNvCxnSpPr>
              <a:stCxn id="10" idx="0"/>
            </p:cNvCxnSpPr>
            <p:nvPr/>
          </p:nvCxnSpPr>
          <p:spPr>
            <a:xfrm flipV="1">
              <a:off x="2977900" y="1665767"/>
              <a:ext cx="0" cy="2820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04BA08A9-8287-E1FF-3EF5-656B4C213057}"/>
                </a:ext>
              </a:extLst>
            </p:cNvPr>
            <p:cNvCxnSpPr>
              <a:cxnSpLocks/>
              <a:stCxn id="10" idx="2"/>
            </p:cNvCxnSpPr>
            <p:nvPr/>
          </p:nvCxnSpPr>
          <p:spPr>
            <a:xfrm>
              <a:off x="2977900" y="2255613"/>
              <a:ext cx="0" cy="2820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03046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82502" y="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Smoothing</a:t>
            </a:r>
            <a:endParaRPr>
              <a:solidFill>
                <a:schemeClr val="dk1"/>
              </a:solidFill>
            </a:endParaRPr>
          </a:p>
        </p:txBody>
      </p:sp>
      <p:grpSp>
        <p:nvGrpSpPr>
          <p:cNvPr id="2" name="Group 1">
            <a:extLst>
              <a:ext uri="{FF2B5EF4-FFF2-40B4-BE49-F238E27FC236}">
                <a16:creationId xmlns:a16="http://schemas.microsoft.com/office/drawing/2014/main" id="{706AF4E4-884E-3148-CCA5-EBF2B3E21161}"/>
              </a:ext>
            </a:extLst>
          </p:cNvPr>
          <p:cNvGrpSpPr/>
          <p:nvPr/>
        </p:nvGrpSpPr>
        <p:grpSpPr>
          <a:xfrm>
            <a:off x="-148322" y="1801954"/>
            <a:ext cx="2331463" cy="660425"/>
            <a:chOff x="191730" y="2339498"/>
            <a:chExt cx="2033556" cy="549963"/>
          </a:xfrm>
        </p:grpSpPr>
        <p:pic>
          <p:nvPicPr>
            <p:cNvPr id="3" name="Google Shape;2588;p56">
              <a:extLst>
                <a:ext uri="{FF2B5EF4-FFF2-40B4-BE49-F238E27FC236}">
                  <a16:creationId xmlns:a16="http://schemas.microsoft.com/office/drawing/2014/main" id="{2CE94DF2-A9AB-30F1-EBA6-F169794D45B6}"/>
                </a:ext>
              </a:extLst>
            </p:cNvPr>
            <p:cNvPicPr preferRelativeResize="0"/>
            <p:nvPr/>
          </p:nvPicPr>
          <p:blipFill>
            <a:blip r:embed="rId3">
              <a:alphaModFix/>
            </a:blip>
            <a:stretch>
              <a:fillRect/>
            </a:stretch>
          </p:blipFill>
          <p:spPr>
            <a:xfrm>
              <a:off x="191730" y="2339498"/>
              <a:ext cx="2033556" cy="549963"/>
            </a:xfrm>
            <a:prstGeom prst="rect">
              <a:avLst/>
            </a:prstGeom>
            <a:noFill/>
            <a:ln>
              <a:noFill/>
            </a:ln>
          </p:spPr>
        </p:pic>
        <p:sp>
          <p:nvSpPr>
            <p:cNvPr id="4" name="TextBox 3">
              <a:extLst>
                <a:ext uri="{FF2B5EF4-FFF2-40B4-BE49-F238E27FC236}">
                  <a16:creationId xmlns:a16="http://schemas.microsoft.com/office/drawing/2014/main" id="{7C6DEBE3-8136-409E-7B29-017EA73826DF}"/>
                </a:ext>
              </a:extLst>
            </p:cNvPr>
            <p:cNvSpPr txBox="1"/>
            <p:nvPr/>
          </p:nvSpPr>
          <p:spPr>
            <a:xfrm>
              <a:off x="409406" y="2471454"/>
              <a:ext cx="1598202" cy="280535"/>
            </a:xfrm>
            <a:prstGeom prst="rect">
              <a:avLst/>
            </a:prstGeom>
            <a:noFill/>
            <a:ln>
              <a:noFill/>
            </a:ln>
          </p:spPr>
          <p:txBody>
            <a:bodyPr wrap="square" rtlCol="0">
              <a:spAutoFit/>
            </a:bodyPr>
            <a:lstStyle/>
            <a:p>
              <a:r>
                <a:rPr lang="en-VN">
                  <a:solidFill>
                    <a:srgbClr val="9999FF"/>
                  </a:solidFill>
                  <a:latin typeface="+mj-lt"/>
                </a:rPr>
                <a:t>Laplace Smoothing</a:t>
              </a:r>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F40FA6B-DF3B-A551-C627-B9530CC71062}"/>
                  </a:ext>
                </a:extLst>
              </p:cNvPr>
              <p:cNvSpPr txBox="1"/>
              <p:nvPr/>
            </p:nvSpPr>
            <p:spPr>
              <a:xfrm>
                <a:off x="5530144" y="1834963"/>
                <a:ext cx="3316164" cy="6274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𝑝</m:t>
                      </m:r>
                      <m:d>
                        <m:dPr>
                          <m:ctrlPr>
                            <a:rPr lang="en-US" sz="1600" i="1">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sub>
                          </m:sSub>
                          <m:r>
                            <a:rPr lang="en-US" sz="1600" b="0" i="1" smtClean="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r>
                                <a:rPr lang="en-US" sz="1600" b="0" i="1" smtClean="0">
                                  <a:solidFill>
                                    <a:schemeClr val="tx1"/>
                                  </a:solidFill>
                                  <a:latin typeface="Cambria Math" panose="02040503050406030204" pitchFamily="18" charset="0"/>
                                </a:rPr>
                                <m:t>−1</m:t>
                              </m:r>
                            </m:sub>
                          </m:sSub>
                        </m:e>
                      </m:d>
                      <m:r>
                        <a:rPr lang="en-US" sz="1600">
                          <a:solidFill>
                            <a:schemeClr val="tx1"/>
                          </a:solidFill>
                          <a:latin typeface="Cambria Math" panose="02040503050406030204" pitchFamily="18" charset="0"/>
                        </a:rPr>
                        <m:t>=</m:t>
                      </m:r>
                      <m:f>
                        <m:fPr>
                          <m:ctrlPr>
                            <a:rPr lang="en-US" sz="1600" i="1">
                              <a:solidFill>
                                <a:schemeClr val="tx1"/>
                              </a:solidFill>
                              <a:latin typeface="Cambria Math" panose="02040503050406030204" pitchFamily="18" charset="0"/>
                            </a:rPr>
                          </m:ctrlPr>
                        </m:fPr>
                        <m:num>
                          <m:r>
                            <m:rPr>
                              <m:sty m:val="p"/>
                            </m:rPr>
                            <a:rPr lang="en-US" sz="1600">
                              <a:solidFill>
                                <a:schemeClr val="tx1"/>
                              </a:solidFill>
                              <a:latin typeface="Cambria Math" panose="02040503050406030204" pitchFamily="18" charset="0"/>
                            </a:rPr>
                            <m:t>count</m:t>
                          </m:r>
                          <m:d>
                            <m:dPr>
                              <m:ctrlPr>
                                <a:rPr lang="en-US" sz="1600" i="1">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sub>
                              </m:sSub>
                              <m:r>
                                <a:rPr lang="en-US" sz="1600" b="0" i="1" smtClean="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r>
                                    <a:rPr lang="en-US" sz="1600" b="0" i="1" smtClean="0">
                                      <a:solidFill>
                                        <a:schemeClr val="tx1"/>
                                      </a:solidFill>
                                      <a:latin typeface="Cambria Math" panose="02040503050406030204" pitchFamily="18" charset="0"/>
                                    </a:rPr>
                                    <m:t>−1</m:t>
                                  </m:r>
                                </m:sub>
                              </m:sSub>
                            </m:e>
                          </m:d>
                          <m:r>
                            <a:rPr lang="en-US" sz="1600">
                              <a:solidFill>
                                <a:schemeClr val="tx1"/>
                              </a:solidFill>
                              <a:latin typeface="Cambria Math" panose="02040503050406030204" pitchFamily="18" charset="0"/>
                            </a:rPr>
                            <m:t>+</m:t>
                          </m:r>
                          <m:r>
                            <m:rPr>
                              <m:sty m:val="p"/>
                            </m:rPr>
                            <a:rPr lang="en-US" sz="1600">
                              <a:solidFill>
                                <a:schemeClr val="tx1"/>
                              </a:solidFill>
                              <a:latin typeface="Cambria Math" panose="02040503050406030204" pitchFamily="18" charset="0"/>
                              <a:ea typeface="Cambria Math" panose="02040503050406030204" pitchFamily="18" charset="0"/>
                            </a:rPr>
                            <m:t>α</m:t>
                          </m:r>
                        </m:num>
                        <m:den>
                          <m:nary>
                            <m:naryPr>
                              <m:chr m:val="∑"/>
                              <m:limLoc m:val="subSup"/>
                              <m:ctrlPr>
                                <a:rPr lang="en-US" sz="1600" i="1">
                                  <a:solidFill>
                                    <a:schemeClr val="tx1"/>
                                  </a:solidFill>
                                  <a:latin typeface="Cambria Math" panose="02040503050406030204" pitchFamily="18" charset="0"/>
                                  <a:ea typeface="Cambria Math" panose="02040503050406030204" pitchFamily="18" charset="0"/>
                                </a:rPr>
                              </m:ctrlPr>
                            </m:naryPr>
                            <m:sub>
                              <m:r>
                                <m:rPr>
                                  <m:brk m:alnAt="25"/>
                                </m:rPr>
                                <a:rPr lang="en-US" sz="1600" i="1">
                                  <a:solidFill>
                                    <a:schemeClr val="tx1"/>
                                  </a:solidFill>
                                  <a:latin typeface="Cambria Math" panose="02040503050406030204" pitchFamily="18" charset="0"/>
                                  <a:ea typeface="Cambria Math" panose="02040503050406030204" pitchFamily="18" charset="0"/>
                                </a:rPr>
                                <m:t>𝑖</m:t>
                              </m:r>
                              <m:r>
                                <a:rPr lang="en-US" sz="1600" i="1">
                                  <a:solidFill>
                                    <a:schemeClr val="tx1"/>
                                  </a:solidFill>
                                  <a:latin typeface="Cambria Math" panose="02040503050406030204" pitchFamily="18" charset="0"/>
                                  <a:ea typeface="Cambria Math" panose="02040503050406030204" pitchFamily="18" charset="0"/>
                                </a:rPr>
                                <m:t>=1</m:t>
                              </m:r>
                            </m:sub>
                            <m:sup>
                              <m:r>
                                <a:rPr lang="en-US" sz="1600" i="1">
                                  <a:solidFill>
                                    <a:schemeClr val="tx1"/>
                                  </a:solidFill>
                                  <a:latin typeface="Cambria Math" panose="02040503050406030204" pitchFamily="18" charset="0"/>
                                  <a:ea typeface="Cambria Math" panose="02040503050406030204" pitchFamily="18" charset="0"/>
                                </a:rPr>
                                <m:t>𝑛</m:t>
                              </m:r>
                            </m:sup>
                            <m:e>
                              <m:r>
                                <m:rPr>
                                  <m:sty m:val="p"/>
                                </m:rPr>
                                <a:rPr lang="en-US" sz="1600">
                                  <a:solidFill>
                                    <a:schemeClr val="tx1"/>
                                  </a:solidFill>
                                  <a:latin typeface="Cambria Math" panose="02040503050406030204" pitchFamily="18" charset="0"/>
                                </a:rPr>
                                <m:t>count</m:t>
                              </m:r>
                              <m:d>
                                <m:dPr>
                                  <m:ctrlPr>
                                    <a:rPr lang="en-US" sz="1600" i="1">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sub>
                                  </m:sSub>
                                  <m:r>
                                    <a:rPr lang="en-US" sz="1600" b="0" i="1" smtClean="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r>
                                        <a:rPr lang="en-US" sz="1600" b="0" i="1" smtClean="0">
                                          <a:solidFill>
                                            <a:schemeClr val="tx1"/>
                                          </a:solidFill>
                                          <a:latin typeface="Cambria Math" panose="02040503050406030204" pitchFamily="18" charset="0"/>
                                        </a:rPr>
                                        <m:t>−1</m:t>
                                      </m:r>
                                    </m:sub>
                                  </m:sSub>
                                </m:e>
                              </m:d>
                              <m:r>
                                <a:rPr lang="en-US" sz="1600">
                                  <a:solidFill>
                                    <a:schemeClr val="tx1"/>
                                  </a:solidFill>
                                  <a:latin typeface="Cambria Math" panose="02040503050406030204" pitchFamily="18" charset="0"/>
                                </a:rPr>
                                <m:t>+</m:t>
                              </m:r>
                              <m:r>
                                <m:rPr>
                                  <m:sty m:val="p"/>
                                </m:rPr>
                                <a:rPr lang="en-US" sz="1600">
                                  <a:solidFill>
                                    <a:schemeClr val="tx1"/>
                                  </a:solidFill>
                                  <a:latin typeface="Cambria Math" panose="02040503050406030204" pitchFamily="18" charset="0"/>
                                  <a:ea typeface="Cambria Math" panose="02040503050406030204" pitchFamily="18" charset="0"/>
                                </a:rPr>
                                <m:t>α</m:t>
                              </m:r>
                            </m:e>
                          </m:nary>
                        </m:den>
                      </m:f>
                    </m:oMath>
                  </m:oMathPara>
                </a14:m>
                <a:endParaRPr lang="en-US" sz="1600">
                  <a:solidFill>
                    <a:schemeClr val="tx1"/>
                  </a:solidFill>
                  <a:latin typeface="#9Slide03 Josefin Sans" pitchFamily="2" charset="77"/>
                </a:endParaRPr>
              </a:p>
            </p:txBody>
          </p:sp>
        </mc:Choice>
        <mc:Fallback xmlns="">
          <p:sp>
            <p:nvSpPr>
              <p:cNvPr id="9" name="TextBox 8">
                <a:extLst>
                  <a:ext uri="{FF2B5EF4-FFF2-40B4-BE49-F238E27FC236}">
                    <a16:creationId xmlns:a16="http://schemas.microsoft.com/office/drawing/2014/main" id="{FF40FA6B-DF3B-A551-C627-B9530CC71062}"/>
                  </a:ext>
                </a:extLst>
              </p:cNvPr>
              <p:cNvSpPr txBox="1">
                <a:spLocks noRot="1" noChangeAspect="1" noMove="1" noResize="1" noEditPoints="1" noAdjustHandles="1" noChangeArrowheads="1" noChangeShapeType="1" noTextEdit="1"/>
              </p:cNvSpPr>
              <p:nvPr/>
            </p:nvSpPr>
            <p:spPr>
              <a:xfrm>
                <a:off x="5530144" y="1834963"/>
                <a:ext cx="3316164" cy="627416"/>
              </a:xfrm>
              <a:prstGeom prst="rect">
                <a:avLst/>
              </a:prstGeom>
              <a:blipFill>
                <a:blip r:embed="rId4"/>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E601097D-790E-6A73-4D1D-9BFA9DA646E5}"/>
              </a:ext>
            </a:extLst>
          </p:cNvPr>
          <p:cNvGrpSpPr/>
          <p:nvPr/>
        </p:nvGrpSpPr>
        <p:grpSpPr>
          <a:xfrm>
            <a:off x="2689451" y="870777"/>
            <a:ext cx="4921749" cy="2853035"/>
            <a:chOff x="3151155" y="1033326"/>
            <a:chExt cx="4921749" cy="2853035"/>
          </a:xfrm>
        </p:grpSpPr>
        <p:grpSp>
          <p:nvGrpSpPr>
            <p:cNvPr id="5" name="Group 4">
              <a:extLst>
                <a:ext uri="{FF2B5EF4-FFF2-40B4-BE49-F238E27FC236}">
                  <a16:creationId xmlns:a16="http://schemas.microsoft.com/office/drawing/2014/main" id="{1D78F428-E8A7-5A9D-9821-6A62F4E7D3DB}"/>
                </a:ext>
              </a:extLst>
            </p:cNvPr>
            <p:cNvGrpSpPr/>
            <p:nvPr/>
          </p:nvGrpSpPr>
          <p:grpSpPr>
            <a:xfrm>
              <a:off x="3151155" y="1033326"/>
              <a:ext cx="4921749" cy="578813"/>
              <a:chOff x="3151155" y="1033326"/>
              <a:chExt cx="4921749" cy="578813"/>
            </a:xfrm>
          </p:grpSpPr>
          <p:grpSp>
            <p:nvGrpSpPr>
              <p:cNvPr id="15" name="Group 14">
                <a:extLst>
                  <a:ext uri="{FF2B5EF4-FFF2-40B4-BE49-F238E27FC236}">
                    <a16:creationId xmlns:a16="http://schemas.microsoft.com/office/drawing/2014/main" id="{F275E4F9-97F1-9913-B206-629D1FEB9F67}"/>
                  </a:ext>
                </a:extLst>
              </p:cNvPr>
              <p:cNvGrpSpPr/>
              <p:nvPr/>
            </p:nvGrpSpPr>
            <p:grpSpPr>
              <a:xfrm>
                <a:off x="3151155" y="1059565"/>
                <a:ext cx="1716869" cy="552574"/>
                <a:chOff x="2755919" y="1174590"/>
                <a:chExt cx="1716869" cy="552574"/>
              </a:xfrm>
            </p:grpSpPr>
            <p:sp>
              <p:nvSpPr>
                <p:cNvPr id="19" name="Google Shape;173;p30">
                  <a:extLst>
                    <a:ext uri="{FF2B5EF4-FFF2-40B4-BE49-F238E27FC236}">
                      <a16:creationId xmlns:a16="http://schemas.microsoft.com/office/drawing/2014/main" id="{5D83436F-215B-AFCF-9F74-401015749CE4}"/>
                    </a:ext>
                  </a:extLst>
                </p:cNvPr>
                <p:cNvSpPr/>
                <p:nvPr/>
              </p:nvSpPr>
              <p:spPr>
                <a:xfrm>
                  <a:off x="2755919" y="1174590"/>
                  <a:ext cx="1629443" cy="496304"/>
                </a:xfrm>
                <a:custGeom>
                  <a:avLst/>
                  <a:gdLst/>
                  <a:ahLst/>
                  <a:cxnLst/>
                  <a:rect l="l" t="t" r="r" b="b"/>
                  <a:pathLst>
                    <a:path w="111762" h="27219" extrusionOk="0">
                      <a:moveTo>
                        <a:pt x="77843" y="1408"/>
                      </a:moveTo>
                      <a:cubicBezTo>
                        <a:pt x="77843" y="1440"/>
                        <a:pt x="77843" y="1440"/>
                        <a:pt x="77843" y="1440"/>
                      </a:cubicBezTo>
                      <a:lnTo>
                        <a:pt x="77812" y="1440"/>
                      </a:lnTo>
                      <a:cubicBezTo>
                        <a:pt x="77812" y="1440"/>
                        <a:pt x="77812" y="1408"/>
                        <a:pt x="77812" y="1408"/>
                      </a:cubicBezTo>
                      <a:close/>
                      <a:moveTo>
                        <a:pt x="85951" y="1408"/>
                      </a:moveTo>
                      <a:lnTo>
                        <a:pt x="86046" y="1440"/>
                      </a:lnTo>
                      <a:lnTo>
                        <a:pt x="86014" y="1440"/>
                      </a:lnTo>
                      <a:cubicBezTo>
                        <a:pt x="86014" y="1440"/>
                        <a:pt x="85982" y="1472"/>
                        <a:pt x="85982" y="1472"/>
                      </a:cubicBezTo>
                      <a:cubicBezTo>
                        <a:pt x="85951" y="1472"/>
                        <a:pt x="85919" y="1472"/>
                        <a:pt x="85887" y="1504"/>
                      </a:cubicBezTo>
                      <a:lnTo>
                        <a:pt x="85856" y="1504"/>
                      </a:lnTo>
                      <a:cubicBezTo>
                        <a:pt x="85856" y="1504"/>
                        <a:pt x="85824" y="1535"/>
                        <a:pt x="85792" y="1535"/>
                      </a:cubicBezTo>
                      <a:cubicBezTo>
                        <a:pt x="85824" y="1504"/>
                        <a:pt x="85824" y="1504"/>
                        <a:pt x="85824" y="1504"/>
                      </a:cubicBezTo>
                      <a:cubicBezTo>
                        <a:pt x="85824" y="1472"/>
                        <a:pt x="85824" y="1472"/>
                        <a:pt x="85824" y="1440"/>
                      </a:cubicBezTo>
                      <a:lnTo>
                        <a:pt x="85856" y="1440"/>
                      </a:lnTo>
                      <a:cubicBezTo>
                        <a:pt x="85856" y="1408"/>
                        <a:pt x="85856" y="1408"/>
                        <a:pt x="85856" y="1408"/>
                      </a:cubicBezTo>
                      <a:close/>
                      <a:moveTo>
                        <a:pt x="45826" y="2517"/>
                      </a:moveTo>
                      <a:cubicBezTo>
                        <a:pt x="45826" y="2517"/>
                        <a:pt x="45826" y="2517"/>
                        <a:pt x="45858" y="2549"/>
                      </a:cubicBezTo>
                      <a:lnTo>
                        <a:pt x="45826" y="2549"/>
                      </a:lnTo>
                      <a:cubicBezTo>
                        <a:pt x="45826" y="2549"/>
                        <a:pt x="45826" y="2549"/>
                        <a:pt x="45826" y="2517"/>
                      </a:cubicBezTo>
                      <a:close/>
                      <a:moveTo>
                        <a:pt x="88516" y="2549"/>
                      </a:moveTo>
                      <a:cubicBezTo>
                        <a:pt x="88548" y="2580"/>
                        <a:pt x="88579" y="2580"/>
                        <a:pt x="88611" y="2580"/>
                      </a:cubicBezTo>
                      <a:lnTo>
                        <a:pt x="88516" y="2580"/>
                      </a:lnTo>
                      <a:cubicBezTo>
                        <a:pt x="88516" y="2580"/>
                        <a:pt x="88516" y="2580"/>
                        <a:pt x="88516" y="2549"/>
                      </a:cubicBezTo>
                      <a:close/>
                      <a:moveTo>
                        <a:pt x="46174" y="2739"/>
                      </a:moveTo>
                      <a:cubicBezTo>
                        <a:pt x="46174" y="2770"/>
                        <a:pt x="46206" y="2770"/>
                        <a:pt x="46206" y="2770"/>
                      </a:cubicBezTo>
                      <a:lnTo>
                        <a:pt x="46143" y="2770"/>
                      </a:lnTo>
                      <a:cubicBezTo>
                        <a:pt x="46174" y="2770"/>
                        <a:pt x="46174" y="2770"/>
                        <a:pt x="46174" y="2739"/>
                      </a:cubicBezTo>
                      <a:close/>
                      <a:moveTo>
                        <a:pt x="95958" y="2992"/>
                      </a:moveTo>
                      <a:cubicBezTo>
                        <a:pt x="95958" y="2992"/>
                        <a:pt x="95958" y="3024"/>
                        <a:pt x="95958" y="3024"/>
                      </a:cubicBezTo>
                      <a:cubicBezTo>
                        <a:pt x="95927" y="3024"/>
                        <a:pt x="95927" y="2992"/>
                        <a:pt x="95927" y="2992"/>
                      </a:cubicBezTo>
                      <a:close/>
                      <a:moveTo>
                        <a:pt x="71605" y="3214"/>
                      </a:moveTo>
                      <a:cubicBezTo>
                        <a:pt x="71605" y="3214"/>
                        <a:pt x="71605" y="3240"/>
                        <a:pt x="71581" y="3245"/>
                      </a:cubicBezTo>
                      <a:lnTo>
                        <a:pt x="71581" y="3245"/>
                      </a:lnTo>
                      <a:cubicBezTo>
                        <a:pt x="71587" y="3235"/>
                        <a:pt x="71594" y="3224"/>
                        <a:pt x="71605" y="3214"/>
                      </a:cubicBezTo>
                      <a:close/>
                      <a:moveTo>
                        <a:pt x="45862" y="3348"/>
                      </a:moveTo>
                      <a:cubicBezTo>
                        <a:pt x="45866" y="3348"/>
                        <a:pt x="45874" y="3356"/>
                        <a:pt x="45889" y="3372"/>
                      </a:cubicBezTo>
                      <a:lnTo>
                        <a:pt x="45858" y="3372"/>
                      </a:lnTo>
                      <a:cubicBezTo>
                        <a:pt x="45858" y="3356"/>
                        <a:pt x="45858" y="3348"/>
                        <a:pt x="45862" y="3348"/>
                      </a:cubicBezTo>
                      <a:close/>
                      <a:moveTo>
                        <a:pt x="53838" y="3467"/>
                      </a:moveTo>
                      <a:cubicBezTo>
                        <a:pt x="53838" y="3467"/>
                        <a:pt x="53838" y="3499"/>
                        <a:pt x="53838" y="3499"/>
                      </a:cubicBezTo>
                      <a:cubicBezTo>
                        <a:pt x="53838" y="3499"/>
                        <a:pt x="53838" y="3499"/>
                        <a:pt x="53807" y="3467"/>
                      </a:cubicBezTo>
                      <a:close/>
                      <a:moveTo>
                        <a:pt x="60901" y="3594"/>
                      </a:moveTo>
                      <a:cubicBezTo>
                        <a:pt x="60885" y="3609"/>
                        <a:pt x="60869" y="3617"/>
                        <a:pt x="60857" y="3617"/>
                      </a:cubicBezTo>
                      <a:cubicBezTo>
                        <a:pt x="60845" y="3617"/>
                        <a:pt x="60837" y="3609"/>
                        <a:pt x="60837" y="3594"/>
                      </a:cubicBezTo>
                      <a:close/>
                      <a:moveTo>
                        <a:pt x="35344" y="3689"/>
                      </a:moveTo>
                      <a:cubicBezTo>
                        <a:pt x="35344" y="3720"/>
                        <a:pt x="35344" y="3720"/>
                        <a:pt x="35344" y="3752"/>
                      </a:cubicBezTo>
                      <a:cubicBezTo>
                        <a:pt x="35344" y="3752"/>
                        <a:pt x="35344" y="3784"/>
                        <a:pt x="35344" y="3784"/>
                      </a:cubicBezTo>
                      <a:cubicBezTo>
                        <a:pt x="35344" y="3815"/>
                        <a:pt x="35344" y="3815"/>
                        <a:pt x="35344" y="3815"/>
                      </a:cubicBezTo>
                      <a:cubicBezTo>
                        <a:pt x="35344" y="3815"/>
                        <a:pt x="35344" y="3847"/>
                        <a:pt x="35344" y="3847"/>
                      </a:cubicBezTo>
                      <a:lnTo>
                        <a:pt x="35280" y="3847"/>
                      </a:lnTo>
                      <a:cubicBezTo>
                        <a:pt x="35312" y="3815"/>
                        <a:pt x="35312" y="3752"/>
                        <a:pt x="35344" y="3689"/>
                      </a:cubicBezTo>
                      <a:close/>
                      <a:moveTo>
                        <a:pt x="60014" y="3815"/>
                      </a:moveTo>
                      <a:cubicBezTo>
                        <a:pt x="60014" y="3842"/>
                        <a:pt x="60014" y="3890"/>
                        <a:pt x="60014" y="3942"/>
                      </a:cubicBezTo>
                      <a:cubicBezTo>
                        <a:pt x="60014" y="3942"/>
                        <a:pt x="60014" y="3910"/>
                        <a:pt x="59982" y="3910"/>
                      </a:cubicBezTo>
                      <a:cubicBezTo>
                        <a:pt x="59982" y="3910"/>
                        <a:pt x="59982" y="3910"/>
                        <a:pt x="59982" y="3879"/>
                      </a:cubicBezTo>
                      <a:cubicBezTo>
                        <a:pt x="59982" y="3879"/>
                        <a:pt x="59982" y="3879"/>
                        <a:pt x="59982" y="3847"/>
                      </a:cubicBezTo>
                      <a:lnTo>
                        <a:pt x="59950" y="3847"/>
                      </a:lnTo>
                      <a:cubicBezTo>
                        <a:pt x="59950" y="3847"/>
                        <a:pt x="59950" y="3815"/>
                        <a:pt x="59950" y="3815"/>
                      </a:cubicBezTo>
                      <a:close/>
                      <a:moveTo>
                        <a:pt x="72491" y="4069"/>
                      </a:moveTo>
                      <a:cubicBezTo>
                        <a:pt x="72491" y="4100"/>
                        <a:pt x="72523" y="4100"/>
                        <a:pt x="72523" y="4132"/>
                      </a:cubicBezTo>
                      <a:lnTo>
                        <a:pt x="72491" y="4132"/>
                      </a:lnTo>
                      <a:cubicBezTo>
                        <a:pt x="72491" y="4132"/>
                        <a:pt x="72491" y="4100"/>
                        <a:pt x="72491" y="4100"/>
                      </a:cubicBezTo>
                      <a:lnTo>
                        <a:pt x="72491" y="4069"/>
                      </a:lnTo>
                      <a:close/>
                      <a:moveTo>
                        <a:pt x="33412" y="4512"/>
                      </a:moveTo>
                      <a:cubicBezTo>
                        <a:pt x="33380" y="4544"/>
                        <a:pt x="33380" y="4544"/>
                        <a:pt x="33348" y="4544"/>
                      </a:cubicBezTo>
                      <a:cubicBezTo>
                        <a:pt x="33348" y="4512"/>
                        <a:pt x="33380" y="4512"/>
                        <a:pt x="33412" y="4512"/>
                      </a:cubicBezTo>
                      <a:close/>
                      <a:moveTo>
                        <a:pt x="52318" y="4829"/>
                      </a:moveTo>
                      <a:cubicBezTo>
                        <a:pt x="52318" y="4829"/>
                        <a:pt x="52287" y="4860"/>
                        <a:pt x="52287" y="4860"/>
                      </a:cubicBezTo>
                      <a:lnTo>
                        <a:pt x="52287" y="4829"/>
                      </a:lnTo>
                      <a:close/>
                      <a:moveTo>
                        <a:pt x="40062" y="4860"/>
                      </a:moveTo>
                      <a:lnTo>
                        <a:pt x="40062" y="4892"/>
                      </a:lnTo>
                      <a:lnTo>
                        <a:pt x="40031" y="4892"/>
                      </a:lnTo>
                      <a:cubicBezTo>
                        <a:pt x="40031" y="4892"/>
                        <a:pt x="40062" y="4892"/>
                        <a:pt x="40062" y="4860"/>
                      </a:cubicBezTo>
                      <a:close/>
                      <a:moveTo>
                        <a:pt x="40474" y="4892"/>
                      </a:moveTo>
                      <a:cubicBezTo>
                        <a:pt x="40474" y="4924"/>
                        <a:pt x="40506" y="4924"/>
                        <a:pt x="40537" y="4955"/>
                      </a:cubicBezTo>
                      <a:cubicBezTo>
                        <a:pt x="40506" y="4924"/>
                        <a:pt x="40474" y="4924"/>
                        <a:pt x="40442" y="4924"/>
                      </a:cubicBezTo>
                      <a:cubicBezTo>
                        <a:pt x="40442" y="4892"/>
                        <a:pt x="40442" y="4892"/>
                        <a:pt x="40442" y="4892"/>
                      </a:cubicBezTo>
                      <a:close/>
                      <a:moveTo>
                        <a:pt x="76821" y="4947"/>
                      </a:moveTo>
                      <a:cubicBezTo>
                        <a:pt x="76817" y="4952"/>
                        <a:pt x="76809" y="4955"/>
                        <a:pt x="76798" y="4955"/>
                      </a:cubicBezTo>
                      <a:cubicBezTo>
                        <a:pt x="76798" y="4955"/>
                        <a:pt x="76812" y="4955"/>
                        <a:pt x="76821" y="4947"/>
                      </a:cubicBezTo>
                      <a:close/>
                      <a:moveTo>
                        <a:pt x="64352" y="5082"/>
                      </a:moveTo>
                      <a:cubicBezTo>
                        <a:pt x="64352" y="5082"/>
                        <a:pt x="64352" y="5114"/>
                        <a:pt x="64352" y="5114"/>
                      </a:cubicBezTo>
                      <a:cubicBezTo>
                        <a:pt x="64321" y="5114"/>
                        <a:pt x="64289" y="5145"/>
                        <a:pt x="64289" y="5145"/>
                      </a:cubicBezTo>
                      <a:lnTo>
                        <a:pt x="64194" y="5145"/>
                      </a:lnTo>
                      <a:cubicBezTo>
                        <a:pt x="64257" y="5114"/>
                        <a:pt x="64289" y="5082"/>
                        <a:pt x="64352" y="5082"/>
                      </a:cubicBezTo>
                      <a:close/>
                      <a:moveTo>
                        <a:pt x="63257" y="5469"/>
                      </a:moveTo>
                      <a:lnTo>
                        <a:pt x="63257" y="5469"/>
                      </a:lnTo>
                      <a:cubicBezTo>
                        <a:pt x="63249" y="5474"/>
                        <a:pt x="63244" y="5481"/>
                        <a:pt x="63244" y="5494"/>
                      </a:cubicBezTo>
                      <a:lnTo>
                        <a:pt x="63149" y="5494"/>
                      </a:lnTo>
                      <a:cubicBezTo>
                        <a:pt x="63193" y="5494"/>
                        <a:pt x="63222" y="5478"/>
                        <a:pt x="63257" y="5469"/>
                      </a:cubicBezTo>
                      <a:close/>
                      <a:moveTo>
                        <a:pt x="15899" y="5937"/>
                      </a:moveTo>
                      <a:cubicBezTo>
                        <a:pt x="15899" y="5969"/>
                        <a:pt x="15930" y="5969"/>
                        <a:pt x="15930" y="5969"/>
                      </a:cubicBezTo>
                      <a:cubicBezTo>
                        <a:pt x="15930" y="6000"/>
                        <a:pt x="15930" y="6000"/>
                        <a:pt x="15930" y="6000"/>
                      </a:cubicBezTo>
                      <a:cubicBezTo>
                        <a:pt x="15930" y="6000"/>
                        <a:pt x="15930" y="6032"/>
                        <a:pt x="15962" y="6032"/>
                      </a:cubicBezTo>
                      <a:cubicBezTo>
                        <a:pt x="15962" y="6064"/>
                        <a:pt x="15962" y="6095"/>
                        <a:pt x="15962" y="6095"/>
                      </a:cubicBezTo>
                      <a:lnTo>
                        <a:pt x="15962" y="6127"/>
                      </a:lnTo>
                      <a:cubicBezTo>
                        <a:pt x="15962" y="6127"/>
                        <a:pt x="15962" y="6159"/>
                        <a:pt x="15962" y="6159"/>
                      </a:cubicBezTo>
                      <a:cubicBezTo>
                        <a:pt x="15930" y="6159"/>
                        <a:pt x="15930" y="6190"/>
                        <a:pt x="15930" y="6190"/>
                      </a:cubicBezTo>
                      <a:cubicBezTo>
                        <a:pt x="15930" y="6190"/>
                        <a:pt x="15930" y="6222"/>
                        <a:pt x="15899" y="6222"/>
                      </a:cubicBezTo>
                      <a:cubicBezTo>
                        <a:pt x="15899" y="6095"/>
                        <a:pt x="15899" y="6000"/>
                        <a:pt x="15899" y="5937"/>
                      </a:cubicBezTo>
                      <a:close/>
                      <a:moveTo>
                        <a:pt x="62991" y="6254"/>
                      </a:moveTo>
                      <a:lnTo>
                        <a:pt x="62991" y="6286"/>
                      </a:lnTo>
                      <a:lnTo>
                        <a:pt x="62959" y="6286"/>
                      </a:lnTo>
                      <a:cubicBezTo>
                        <a:pt x="62959" y="6254"/>
                        <a:pt x="62959" y="6254"/>
                        <a:pt x="62959" y="6254"/>
                      </a:cubicBezTo>
                      <a:close/>
                      <a:moveTo>
                        <a:pt x="75342" y="6444"/>
                      </a:moveTo>
                      <a:cubicBezTo>
                        <a:pt x="75373" y="6444"/>
                        <a:pt x="75373" y="6444"/>
                        <a:pt x="75405" y="6476"/>
                      </a:cubicBezTo>
                      <a:cubicBezTo>
                        <a:pt x="75373" y="6476"/>
                        <a:pt x="75373" y="6507"/>
                        <a:pt x="75342" y="6539"/>
                      </a:cubicBezTo>
                      <a:cubicBezTo>
                        <a:pt x="75342" y="6507"/>
                        <a:pt x="75342" y="6476"/>
                        <a:pt x="75342" y="6444"/>
                      </a:cubicBezTo>
                      <a:close/>
                      <a:moveTo>
                        <a:pt x="33728" y="6571"/>
                      </a:moveTo>
                      <a:cubicBezTo>
                        <a:pt x="33728" y="6602"/>
                        <a:pt x="33728" y="6602"/>
                        <a:pt x="33697" y="6602"/>
                      </a:cubicBezTo>
                      <a:cubicBezTo>
                        <a:pt x="33697" y="6602"/>
                        <a:pt x="33728" y="6571"/>
                        <a:pt x="33728" y="6571"/>
                      </a:cubicBezTo>
                      <a:close/>
                      <a:moveTo>
                        <a:pt x="81033" y="6778"/>
                      </a:moveTo>
                      <a:cubicBezTo>
                        <a:pt x="81042" y="6778"/>
                        <a:pt x="81042" y="6792"/>
                        <a:pt x="81042" y="6792"/>
                      </a:cubicBezTo>
                      <a:lnTo>
                        <a:pt x="81010" y="6792"/>
                      </a:lnTo>
                      <a:cubicBezTo>
                        <a:pt x="81021" y="6782"/>
                        <a:pt x="81028" y="6778"/>
                        <a:pt x="81033" y="6778"/>
                      </a:cubicBezTo>
                      <a:close/>
                      <a:moveTo>
                        <a:pt x="11243" y="7552"/>
                      </a:moveTo>
                      <a:lnTo>
                        <a:pt x="11243" y="7584"/>
                      </a:lnTo>
                      <a:cubicBezTo>
                        <a:pt x="11243" y="7609"/>
                        <a:pt x="11243" y="7614"/>
                        <a:pt x="11243" y="7647"/>
                      </a:cubicBezTo>
                      <a:lnTo>
                        <a:pt x="11212" y="7584"/>
                      </a:lnTo>
                      <a:cubicBezTo>
                        <a:pt x="11243" y="7584"/>
                        <a:pt x="11243" y="7584"/>
                        <a:pt x="11243" y="7552"/>
                      </a:cubicBezTo>
                      <a:close/>
                      <a:moveTo>
                        <a:pt x="87661" y="8249"/>
                      </a:moveTo>
                      <a:cubicBezTo>
                        <a:pt x="87661" y="8281"/>
                        <a:pt x="87661" y="8312"/>
                        <a:pt x="87629" y="8344"/>
                      </a:cubicBezTo>
                      <a:cubicBezTo>
                        <a:pt x="87629" y="8376"/>
                        <a:pt x="87598" y="8407"/>
                        <a:pt x="87598" y="8439"/>
                      </a:cubicBezTo>
                      <a:cubicBezTo>
                        <a:pt x="87598" y="8439"/>
                        <a:pt x="87566" y="8407"/>
                        <a:pt x="87566" y="8407"/>
                      </a:cubicBezTo>
                      <a:cubicBezTo>
                        <a:pt x="87566" y="8376"/>
                        <a:pt x="87534" y="8376"/>
                        <a:pt x="87534" y="8344"/>
                      </a:cubicBezTo>
                      <a:cubicBezTo>
                        <a:pt x="87566" y="8344"/>
                        <a:pt x="87598" y="8312"/>
                        <a:pt x="87661" y="8249"/>
                      </a:cubicBezTo>
                      <a:close/>
                      <a:moveTo>
                        <a:pt x="55061" y="8465"/>
                      </a:moveTo>
                      <a:cubicBezTo>
                        <a:pt x="55041" y="8512"/>
                        <a:pt x="55037" y="8543"/>
                        <a:pt x="55010" y="8597"/>
                      </a:cubicBezTo>
                      <a:cubicBezTo>
                        <a:pt x="55010" y="8597"/>
                        <a:pt x="55010" y="8597"/>
                        <a:pt x="55010" y="8566"/>
                      </a:cubicBezTo>
                      <a:cubicBezTo>
                        <a:pt x="55010" y="8566"/>
                        <a:pt x="55010" y="8566"/>
                        <a:pt x="55010" y="8534"/>
                      </a:cubicBezTo>
                      <a:cubicBezTo>
                        <a:pt x="55010" y="8534"/>
                        <a:pt x="55042" y="8502"/>
                        <a:pt x="55042" y="8502"/>
                      </a:cubicBezTo>
                      <a:cubicBezTo>
                        <a:pt x="55042" y="8502"/>
                        <a:pt x="55042" y="8471"/>
                        <a:pt x="55042" y="8471"/>
                      </a:cubicBezTo>
                      <a:cubicBezTo>
                        <a:pt x="55051" y="8471"/>
                        <a:pt x="55057" y="8468"/>
                        <a:pt x="55061" y="8465"/>
                      </a:cubicBezTo>
                      <a:close/>
                      <a:moveTo>
                        <a:pt x="54535" y="8946"/>
                      </a:moveTo>
                      <a:cubicBezTo>
                        <a:pt x="54535" y="8977"/>
                        <a:pt x="54535" y="8977"/>
                        <a:pt x="54535" y="9009"/>
                      </a:cubicBezTo>
                      <a:lnTo>
                        <a:pt x="54503" y="9009"/>
                      </a:lnTo>
                      <a:cubicBezTo>
                        <a:pt x="54503" y="9009"/>
                        <a:pt x="54503" y="9009"/>
                        <a:pt x="54472" y="8977"/>
                      </a:cubicBezTo>
                      <a:cubicBezTo>
                        <a:pt x="54503" y="8977"/>
                        <a:pt x="54503" y="8946"/>
                        <a:pt x="54535" y="8946"/>
                      </a:cubicBezTo>
                      <a:close/>
                      <a:moveTo>
                        <a:pt x="56752" y="8819"/>
                      </a:moveTo>
                      <a:lnTo>
                        <a:pt x="56752" y="8914"/>
                      </a:lnTo>
                      <a:cubicBezTo>
                        <a:pt x="56752" y="8914"/>
                        <a:pt x="56752" y="8946"/>
                        <a:pt x="56752" y="8946"/>
                      </a:cubicBezTo>
                      <a:cubicBezTo>
                        <a:pt x="56752" y="8977"/>
                        <a:pt x="56752" y="8977"/>
                        <a:pt x="56752" y="9009"/>
                      </a:cubicBezTo>
                      <a:cubicBezTo>
                        <a:pt x="56720" y="9009"/>
                        <a:pt x="56720" y="8977"/>
                        <a:pt x="56689" y="8977"/>
                      </a:cubicBezTo>
                      <a:cubicBezTo>
                        <a:pt x="56689" y="8946"/>
                        <a:pt x="56689" y="8946"/>
                        <a:pt x="56689" y="8914"/>
                      </a:cubicBezTo>
                      <a:cubicBezTo>
                        <a:pt x="56689" y="8914"/>
                        <a:pt x="56689" y="8914"/>
                        <a:pt x="56689" y="8882"/>
                      </a:cubicBezTo>
                      <a:cubicBezTo>
                        <a:pt x="56689" y="8882"/>
                        <a:pt x="56720" y="8882"/>
                        <a:pt x="56720" y="8851"/>
                      </a:cubicBezTo>
                      <a:cubicBezTo>
                        <a:pt x="56720" y="8851"/>
                        <a:pt x="56720" y="8851"/>
                        <a:pt x="56752" y="8819"/>
                      </a:cubicBezTo>
                      <a:close/>
                      <a:moveTo>
                        <a:pt x="35534" y="9136"/>
                      </a:moveTo>
                      <a:cubicBezTo>
                        <a:pt x="35534" y="9136"/>
                        <a:pt x="35534" y="9136"/>
                        <a:pt x="35565" y="9167"/>
                      </a:cubicBezTo>
                      <a:lnTo>
                        <a:pt x="35534" y="9167"/>
                      </a:lnTo>
                      <a:lnTo>
                        <a:pt x="35534" y="9136"/>
                      </a:lnTo>
                      <a:close/>
                      <a:moveTo>
                        <a:pt x="63490" y="9136"/>
                      </a:moveTo>
                      <a:cubicBezTo>
                        <a:pt x="63492" y="9136"/>
                        <a:pt x="63495" y="9136"/>
                        <a:pt x="63497" y="9136"/>
                      </a:cubicBezTo>
                      <a:cubicBezTo>
                        <a:pt x="63529" y="9136"/>
                        <a:pt x="63561" y="9167"/>
                        <a:pt x="63561" y="9167"/>
                      </a:cubicBezTo>
                      <a:cubicBezTo>
                        <a:pt x="63540" y="9167"/>
                        <a:pt x="63519" y="9154"/>
                        <a:pt x="63490" y="9136"/>
                      </a:cubicBezTo>
                      <a:close/>
                      <a:moveTo>
                        <a:pt x="95832" y="10276"/>
                      </a:moveTo>
                      <a:cubicBezTo>
                        <a:pt x="95832" y="10276"/>
                        <a:pt x="95832" y="10276"/>
                        <a:pt x="95832" y="10307"/>
                      </a:cubicBezTo>
                      <a:cubicBezTo>
                        <a:pt x="95832" y="10276"/>
                        <a:pt x="95800" y="10276"/>
                        <a:pt x="95800" y="10276"/>
                      </a:cubicBezTo>
                      <a:close/>
                      <a:moveTo>
                        <a:pt x="67424" y="11099"/>
                      </a:moveTo>
                      <a:cubicBezTo>
                        <a:pt x="67424" y="11099"/>
                        <a:pt x="67424" y="11099"/>
                        <a:pt x="67424" y="11131"/>
                      </a:cubicBezTo>
                      <a:lnTo>
                        <a:pt x="67393" y="11131"/>
                      </a:lnTo>
                      <a:cubicBezTo>
                        <a:pt x="67393" y="11099"/>
                        <a:pt x="67424" y="11099"/>
                        <a:pt x="67424" y="11099"/>
                      </a:cubicBezTo>
                      <a:close/>
                      <a:moveTo>
                        <a:pt x="32620" y="11416"/>
                      </a:moveTo>
                      <a:cubicBezTo>
                        <a:pt x="32588" y="11448"/>
                        <a:pt x="32588" y="11448"/>
                        <a:pt x="32588" y="11448"/>
                      </a:cubicBezTo>
                      <a:cubicBezTo>
                        <a:pt x="32588" y="11448"/>
                        <a:pt x="32588" y="11416"/>
                        <a:pt x="32588" y="11416"/>
                      </a:cubicBezTo>
                      <a:close/>
                      <a:moveTo>
                        <a:pt x="20617" y="11511"/>
                      </a:moveTo>
                      <a:cubicBezTo>
                        <a:pt x="20617" y="11543"/>
                        <a:pt x="20617" y="11543"/>
                        <a:pt x="20617" y="11574"/>
                      </a:cubicBezTo>
                      <a:cubicBezTo>
                        <a:pt x="20586" y="11543"/>
                        <a:pt x="20586" y="11511"/>
                        <a:pt x="20586" y="11511"/>
                      </a:cubicBezTo>
                      <a:close/>
                      <a:moveTo>
                        <a:pt x="56024" y="11764"/>
                      </a:moveTo>
                      <a:cubicBezTo>
                        <a:pt x="56055" y="11764"/>
                        <a:pt x="56087" y="11796"/>
                        <a:pt x="56087" y="11796"/>
                      </a:cubicBezTo>
                      <a:lnTo>
                        <a:pt x="56024" y="11796"/>
                      </a:lnTo>
                      <a:cubicBezTo>
                        <a:pt x="56024" y="11796"/>
                        <a:pt x="56024" y="11764"/>
                        <a:pt x="56024" y="11764"/>
                      </a:cubicBezTo>
                      <a:close/>
                      <a:moveTo>
                        <a:pt x="69356" y="11923"/>
                      </a:moveTo>
                      <a:cubicBezTo>
                        <a:pt x="69356" y="11923"/>
                        <a:pt x="69388" y="11954"/>
                        <a:pt x="69388" y="11954"/>
                      </a:cubicBezTo>
                      <a:cubicBezTo>
                        <a:pt x="69388" y="11954"/>
                        <a:pt x="69388" y="11986"/>
                        <a:pt x="69388" y="11986"/>
                      </a:cubicBezTo>
                      <a:cubicBezTo>
                        <a:pt x="69388" y="11986"/>
                        <a:pt x="69420" y="12018"/>
                        <a:pt x="69420" y="12018"/>
                      </a:cubicBezTo>
                      <a:cubicBezTo>
                        <a:pt x="69451" y="12049"/>
                        <a:pt x="69483" y="12081"/>
                        <a:pt x="69515" y="12113"/>
                      </a:cubicBezTo>
                      <a:lnTo>
                        <a:pt x="69451" y="12113"/>
                      </a:lnTo>
                      <a:lnTo>
                        <a:pt x="69388" y="12144"/>
                      </a:lnTo>
                      <a:lnTo>
                        <a:pt x="69325" y="12144"/>
                      </a:lnTo>
                      <a:cubicBezTo>
                        <a:pt x="69293" y="12144"/>
                        <a:pt x="69261" y="12144"/>
                        <a:pt x="69261" y="12176"/>
                      </a:cubicBezTo>
                      <a:cubicBezTo>
                        <a:pt x="69261" y="12144"/>
                        <a:pt x="69261" y="12113"/>
                        <a:pt x="69261" y="12081"/>
                      </a:cubicBezTo>
                      <a:cubicBezTo>
                        <a:pt x="69261" y="12081"/>
                        <a:pt x="69261" y="12049"/>
                        <a:pt x="69261" y="12049"/>
                      </a:cubicBezTo>
                      <a:lnTo>
                        <a:pt x="69293" y="12049"/>
                      </a:lnTo>
                      <a:cubicBezTo>
                        <a:pt x="69293" y="12018"/>
                        <a:pt x="69293" y="12018"/>
                        <a:pt x="69293" y="12018"/>
                      </a:cubicBezTo>
                      <a:cubicBezTo>
                        <a:pt x="69293" y="12018"/>
                        <a:pt x="69293" y="12018"/>
                        <a:pt x="69293" y="11986"/>
                      </a:cubicBezTo>
                      <a:cubicBezTo>
                        <a:pt x="69293" y="11986"/>
                        <a:pt x="69293" y="11954"/>
                        <a:pt x="69325" y="11954"/>
                      </a:cubicBezTo>
                      <a:cubicBezTo>
                        <a:pt x="69325" y="11954"/>
                        <a:pt x="69325" y="11954"/>
                        <a:pt x="69325" y="11923"/>
                      </a:cubicBezTo>
                      <a:close/>
                      <a:moveTo>
                        <a:pt x="11813" y="12176"/>
                      </a:moveTo>
                      <a:cubicBezTo>
                        <a:pt x="11813" y="12208"/>
                        <a:pt x="11813" y="12208"/>
                        <a:pt x="11813" y="12208"/>
                      </a:cubicBezTo>
                      <a:cubicBezTo>
                        <a:pt x="11813" y="12208"/>
                        <a:pt x="11813" y="12239"/>
                        <a:pt x="11813" y="12239"/>
                      </a:cubicBezTo>
                      <a:cubicBezTo>
                        <a:pt x="11813" y="12208"/>
                        <a:pt x="11782" y="12208"/>
                        <a:pt x="11782" y="12176"/>
                      </a:cubicBezTo>
                      <a:close/>
                      <a:moveTo>
                        <a:pt x="108858" y="12257"/>
                      </a:moveTo>
                      <a:cubicBezTo>
                        <a:pt x="108851" y="12257"/>
                        <a:pt x="108858" y="12271"/>
                        <a:pt x="108879" y="12271"/>
                      </a:cubicBezTo>
                      <a:cubicBezTo>
                        <a:pt x="108869" y="12260"/>
                        <a:pt x="108862" y="12257"/>
                        <a:pt x="108858" y="12257"/>
                      </a:cubicBezTo>
                      <a:close/>
                      <a:moveTo>
                        <a:pt x="28756" y="12239"/>
                      </a:moveTo>
                      <a:cubicBezTo>
                        <a:pt x="28788" y="12271"/>
                        <a:pt x="28820" y="12303"/>
                        <a:pt x="28788" y="12334"/>
                      </a:cubicBezTo>
                      <a:cubicBezTo>
                        <a:pt x="28788" y="12366"/>
                        <a:pt x="28788" y="12366"/>
                        <a:pt x="28788" y="12398"/>
                      </a:cubicBezTo>
                      <a:lnTo>
                        <a:pt x="28756" y="12334"/>
                      </a:lnTo>
                      <a:cubicBezTo>
                        <a:pt x="28756" y="12303"/>
                        <a:pt x="28756" y="12271"/>
                        <a:pt x="28756" y="12239"/>
                      </a:cubicBezTo>
                      <a:close/>
                      <a:moveTo>
                        <a:pt x="53173" y="12461"/>
                      </a:moveTo>
                      <a:cubicBezTo>
                        <a:pt x="53173" y="12493"/>
                        <a:pt x="53173" y="12493"/>
                        <a:pt x="53173" y="12493"/>
                      </a:cubicBezTo>
                      <a:lnTo>
                        <a:pt x="53142" y="12493"/>
                      </a:lnTo>
                      <a:cubicBezTo>
                        <a:pt x="53173" y="12493"/>
                        <a:pt x="53173" y="12493"/>
                        <a:pt x="53173" y="12461"/>
                      </a:cubicBezTo>
                      <a:close/>
                      <a:moveTo>
                        <a:pt x="42469" y="12461"/>
                      </a:moveTo>
                      <a:lnTo>
                        <a:pt x="42469" y="12493"/>
                      </a:lnTo>
                      <a:lnTo>
                        <a:pt x="42406" y="12493"/>
                      </a:lnTo>
                      <a:cubicBezTo>
                        <a:pt x="42406" y="12493"/>
                        <a:pt x="42374" y="12524"/>
                        <a:pt x="42342" y="12524"/>
                      </a:cubicBezTo>
                      <a:cubicBezTo>
                        <a:pt x="42342" y="12524"/>
                        <a:pt x="42342" y="12493"/>
                        <a:pt x="42342" y="12493"/>
                      </a:cubicBezTo>
                      <a:lnTo>
                        <a:pt x="42374" y="12493"/>
                      </a:lnTo>
                      <a:cubicBezTo>
                        <a:pt x="42374" y="12493"/>
                        <a:pt x="42374" y="12461"/>
                        <a:pt x="42374" y="12461"/>
                      </a:cubicBezTo>
                      <a:close/>
                      <a:moveTo>
                        <a:pt x="81644" y="12714"/>
                      </a:moveTo>
                      <a:cubicBezTo>
                        <a:pt x="81644" y="12714"/>
                        <a:pt x="81644" y="12714"/>
                        <a:pt x="81644" y="12746"/>
                      </a:cubicBezTo>
                      <a:cubicBezTo>
                        <a:pt x="81644" y="12714"/>
                        <a:pt x="81644" y="12714"/>
                        <a:pt x="81612" y="12714"/>
                      </a:cubicBezTo>
                      <a:close/>
                      <a:moveTo>
                        <a:pt x="52287" y="13221"/>
                      </a:moveTo>
                      <a:lnTo>
                        <a:pt x="52287" y="13221"/>
                      </a:lnTo>
                      <a:cubicBezTo>
                        <a:pt x="52318" y="13253"/>
                        <a:pt x="52318" y="13253"/>
                        <a:pt x="52318" y="13253"/>
                      </a:cubicBezTo>
                      <a:cubicBezTo>
                        <a:pt x="52318" y="13253"/>
                        <a:pt x="52287" y="13253"/>
                        <a:pt x="52287" y="13221"/>
                      </a:cubicBezTo>
                      <a:close/>
                      <a:moveTo>
                        <a:pt x="92601" y="13379"/>
                      </a:moveTo>
                      <a:cubicBezTo>
                        <a:pt x="92601" y="13411"/>
                        <a:pt x="92601" y="13411"/>
                        <a:pt x="92601" y="13443"/>
                      </a:cubicBezTo>
                      <a:lnTo>
                        <a:pt x="92570" y="13411"/>
                      </a:lnTo>
                      <a:cubicBezTo>
                        <a:pt x="92570" y="13411"/>
                        <a:pt x="92601" y="13411"/>
                        <a:pt x="92601" y="13379"/>
                      </a:cubicBezTo>
                      <a:close/>
                      <a:moveTo>
                        <a:pt x="82499" y="13506"/>
                      </a:moveTo>
                      <a:cubicBezTo>
                        <a:pt x="82467" y="13538"/>
                        <a:pt x="82436" y="13538"/>
                        <a:pt x="82372" y="13538"/>
                      </a:cubicBezTo>
                      <a:cubicBezTo>
                        <a:pt x="82404" y="13538"/>
                        <a:pt x="82436" y="13506"/>
                        <a:pt x="82467" y="13506"/>
                      </a:cubicBezTo>
                      <a:close/>
                      <a:moveTo>
                        <a:pt x="102514" y="14393"/>
                      </a:moveTo>
                      <a:cubicBezTo>
                        <a:pt x="102545" y="14393"/>
                        <a:pt x="102609" y="14424"/>
                        <a:pt x="102640" y="14424"/>
                      </a:cubicBezTo>
                      <a:lnTo>
                        <a:pt x="102577" y="14424"/>
                      </a:lnTo>
                      <a:cubicBezTo>
                        <a:pt x="102545" y="14424"/>
                        <a:pt x="102545" y="14424"/>
                        <a:pt x="102514" y="14393"/>
                      </a:cubicBezTo>
                      <a:close/>
                      <a:moveTo>
                        <a:pt x="94660" y="14361"/>
                      </a:moveTo>
                      <a:cubicBezTo>
                        <a:pt x="94660" y="14393"/>
                        <a:pt x="94628" y="14424"/>
                        <a:pt x="94596" y="14456"/>
                      </a:cubicBezTo>
                      <a:lnTo>
                        <a:pt x="94565" y="14424"/>
                      </a:lnTo>
                      <a:lnTo>
                        <a:pt x="94533" y="14424"/>
                      </a:lnTo>
                      <a:cubicBezTo>
                        <a:pt x="94533" y="14393"/>
                        <a:pt x="94533" y="14393"/>
                        <a:pt x="94533" y="14393"/>
                      </a:cubicBezTo>
                      <a:cubicBezTo>
                        <a:pt x="94533" y="14361"/>
                        <a:pt x="94533" y="14361"/>
                        <a:pt x="94533" y="14361"/>
                      </a:cubicBezTo>
                      <a:close/>
                      <a:moveTo>
                        <a:pt x="103559" y="14456"/>
                      </a:moveTo>
                      <a:cubicBezTo>
                        <a:pt x="103559" y="14456"/>
                        <a:pt x="103559" y="14456"/>
                        <a:pt x="103559" y="14488"/>
                      </a:cubicBezTo>
                      <a:cubicBezTo>
                        <a:pt x="103559" y="14488"/>
                        <a:pt x="103559" y="14456"/>
                        <a:pt x="103527" y="14456"/>
                      </a:cubicBezTo>
                      <a:close/>
                      <a:moveTo>
                        <a:pt x="50228" y="15153"/>
                      </a:moveTo>
                      <a:lnTo>
                        <a:pt x="50228" y="15184"/>
                      </a:lnTo>
                      <a:lnTo>
                        <a:pt x="50196" y="15184"/>
                      </a:lnTo>
                      <a:cubicBezTo>
                        <a:pt x="50196" y="15153"/>
                        <a:pt x="50196" y="15153"/>
                        <a:pt x="50196" y="15153"/>
                      </a:cubicBezTo>
                      <a:close/>
                      <a:moveTo>
                        <a:pt x="18781" y="15343"/>
                      </a:moveTo>
                      <a:lnTo>
                        <a:pt x="18781" y="15343"/>
                      </a:lnTo>
                      <a:cubicBezTo>
                        <a:pt x="18781" y="15343"/>
                        <a:pt x="18812" y="15343"/>
                        <a:pt x="18812" y="15374"/>
                      </a:cubicBezTo>
                      <a:cubicBezTo>
                        <a:pt x="18812" y="15374"/>
                        <a:pt x="18812" y="15374"/>
                        <a:pt x="18812" y="15406"/>
                      </a:cubicBezTo>
                      <a:cubicBezTo>
                        <a:pt x="18781" y="15374"/>
                        <a:pt x="18781" y="15374"/>
                        <a:pt x="18781" y="15343"/>
                      </a:cubicBezTo>
                      <a:close/>
                      <a:moveTo>
                        <a:pt x="27205" y="15406"/>
                      </a:moveTo>
                      <a:lnTo>
                        <a:pt x="27205" y="15438"/>
                      </a:lnTo>
                      <a:lnTo>
                        <a:pt x="27173" y="15438"/>
                      </a:lnTo>
                      <a:cubicBezTo>
                        <a:pt x="27205" y="15406"/>
                        <a:pt x="27205" y="15406"/>
                        <a:pt x="27205" y="15406"/>
                      </a:cubicBezTo>
                      <a:close/>
                      <a:moveTo>
                        <a:pt x="4720" y="15628"/>
                      </a:moveTo>
                      <a:cubicBezTo>
                        <a:pt x="4720" y="15659"/>
                        <a:pt x="4720" y="15659"/>
                        <a:pt x="4720" y="15659"/>
                      </a:cubicBezTo>
                      <a:lnTo>
                        <a:pt x="4709" y="15670"/>
                      </a:lnTo>
                      <a:lnTo>
                        <a:pt x="4709" y="15670"/>
                      </a:lnTo>
                      <a:cubicBezTo>
                        <a:pt x="4716" y="15654"/>
                        <a:pt x="4720" y="15639"/>
                        <a:pt x="4720" y="15628"/>
                      </a:cubicBezTo>
                      <a:close/>
                      <a:moveTo>
                        <a:pt x="7475" y="15501"/>
                      </a:moveTo>
                      <a:lnTo>
                        <a:pt x="7475" y="15501"/>
                      </a:lnTo>
                      <a:cubicBezTo>
                        <a:pt x="7443" y="15596"/>
                        <a:pt x="7411" y="15659"/>
                        <a:pt x="7411" y="15723"/>
                      </a:cubicBezTo>
                      <a:cubicBezTo>
                        <a:pt x="7369" y="15723"/>
                        <a:pt x="7327" y="15737"/>
                        <a:pt x="7304" y="15737"/>
                      </a:cubicBezTo>
                      <a:cubicBezTo>
                        <a:pt x="7292" y="15737"/>
                        <a:pt x="7285" y="15733"/>
                        <a:pt x="7285" y="15723"/>
                      </a:cubicBezTo>
                      <a:lnTo>
                        <a:pt x="7285" y="15691"/>
                      </a:lnTo>
                      <a:lnTo>
                        <a:pt x="7253" y="15691"/>
                      </a:lnTo>
                      <a:cubicBezTo>
                        <a:pt x="7253" y="15659"/>
                        <a:pt x="7253" y="15659"/>
                        <a:pt x="7253" y="15628"/>
                      </a:cubicBezTo>
                      <a:cubicBezTo>
                        <a:pt x="7253" y="15596"/>
                        <a:pt x="7285" y="15596"/>
                        <a:pt x="7285" y="15564"/>
                      </a:cubicBezTo>
                      <a:cubicBezTo>
                        <a:pt x="7316" y="15564"/>
                        <a:pt x="7316" y="15533"/>
                        <a:pt x="7348" y="15533"/>
                      </a:cubicBezTo>
                      <a:lnTo>
                        <a:pt x="7380" y="15533"/>
                      </a:lnTo>
                      <a:lnTo>
                        <a:pt x="7475" y="15501"/>
                      </a:lnTo>
                      <a:close/>
                      <a:moveTo>
                        <a:pt x="4688" y="15713"/>
                      </a:moveTo>
                      <a:cubicBezTo>
                        <a:pt x="4688" y="15718"/>
                        <a:pt x="4688" y="15723"/>
                        <a:pt x="4688" y="15723"/>
                      </a:cubicBezTo>
                      <a:lnTo>
                        <a:pt x="4656" y="15755"/>
                      </a:lnTo>
                      <a:cubicBezTo>
                        <a:pt x="4667" y="15744"/>
                        <a:pt x="4678" y="15729"/>
                        <a:pt x="4688" y="15713"/>
                      </a:cubicBezTo>
                      <a:close/>
                      <a:moveTo>
                        <a:pt x="29770" y="15660"/>
                      </a:moveTo>
                      <a:cubicBezTo>
                        <a:pt x="29775" y="15664"/>
                        <a:pt x="29802" y="15691"/>
                        <a:pt x="29802" y="15691"/>
                      </a:cubicBezTo>
                      <a:cubicBezTo>
                        <a:pt x="29833" y="15691"/>
                        <a:pt x="29833" y="15723"/>
                        <a:pt x="29833" y="15755"/>
                      </a:cubicBezTo>
                      <a:cubicBezTo>
                        <a:pt x="29833" y="15723"/>
                        <a:pt x="29802" y="15692"/>
                        <a:pt x="29770" y="15660"/>
                      </a:cubicBezTo>
                      <a:close/>
                      <a:moveTo>
                        <a:pt x="105744" y="15723"/>
                      </a:moveTo>
                      <a:cubicBezTo>
                        <a:pt x="105776" y="15723"/>
                        <a:pt x="105776" y="15723"/>
                        <a:pt x="105807" y="15755"/>
                      </a:cubicBezTo>
                      <a:lnTo>
                        <a:pt x="105776" y="15755"/>
                      </a:lnTo>
                      <a:cubicBezTo>
                        <a:pt x="105776" y="15755"/>
                        <a:pt x="105744" y="15723"/>
                        <a:pt x="105744" y="15723"/>
                      </a:cubicBezTo>
                      <a:close/>
                      <a:moveTo>
                        <a:pt x="100614" y="15691"/>
                      </a:moveTo>
                      <a:cubicBezTo>
                        <a:pt x="100645" y="15691"/>
                        <a:pt x="100645" y="15691"/>
                        <a:pt x="100645" y="15723"/>
                      </a:cubicBezTo>
                      <a:lnTo>
                        <a:pt x="100677" y="15723"/>
                      </a:lnTo>
                      <a:cubicBezTo>
                        <a:pt x="100677" y="15723"/>
                        <a:pt x="100709" y="15755"/>
                        <a:pt x="100709" y="15755"/>
                      </a:cubicBezTo>
                      <a:cubicBezTo>
                        <a:pt x="100677" y="15755"/>
                        <a:pt x="100614" y="15755"/>
                        <a:pt x="100582" y="15786"/>
                      </a:cubicBezTo>
                      <a:cubicBezTo>
                        <a:pt x="100582" y="15786"/>
                        <a:pt x="100550" y="15755"/>
                        <a:pt x="100550" y="15755"/>
                      </a:cubicBezTo>
                      <a:lnTo>
                        <a:pt x="100550" y="15723"/>
                      </a:lnTo>
                      <a:lnTo>
                        <a:pt x="100582" y="15723"/>
                      </a:lnTo>
                      <a:cubicBezTo>
                        <a:pt x="100582" y="15691"/>
                        <a:pt x="100582" y="15691"/>
                        <a:pt x="100582" y="15691"/>
                      </a:cubicBezTo>
                      <a:close/>
                      <a:moveTo>
                        <a:pt x="76038" y="15913"/>
                      </a:moveTo>
                      <a:lnTo>
                        <a:pt x="76038" y="15945"/>
                      </a:lnTo>
                      <a:cubicBezTo>
                        <a:pt x="76038" y="15945"/>
                        <a:pt x="76038" y="15976"/>
                        <a:pt x="76038" y="15976"/>
                      </a:cubicBezTo>
                      <a:lnTo>
                        <a:pt x="75943" y="15976"/>
                      </a:lnTo>
                      <a:cubicBezTo>
                        <a:pt x="75943" y="15976"/>
                        <a:pt x="75975" y="15945"/>
                        <a:pt x="75975" y="15945"/>
                      </a:cubicBezTo>
                      <a:lnTo>
                        <a:pt x="76007" y="15945"/>
                      </a:lnTo>
                      <a:cubicBezTo>
                        <a:pt x="76007" y="15913"/>
                        <a:pt x="76038" y="15913"/>
                        <a:pt x="76038" y="15913"/>
                      </a:cubicBezTo>
                      <a:close/>
                      <a:moveTo>
                        <a:pt x="82689" y="16071"/>
                      </a:moveTo>
                      <a:cubicBezTo>
                        <a:pt x="82689" y="16103"/>
                        <a:pt x="82721" y="16135"/>
                        <a:pt x="82721" y="16198"/>
                      </a:cubicBezTo>
                      <a:lnTo>
                        <a:pt x="82721" y="16198"/>
                      </a:lnTo>
                      <a:cubicBezTo>
                        <a:pt x="82721" y="16198"/>
                        <a:pt x="82720" y="16166"/>
                        <a:pt x="82689" y="16166"/>
                      </a:cubicBezTo>
                      <a:lnTo>
                        <a:pt x="82626" y="16166"/>
                      </a:lnTo>
                      <a:cubicBezTo>
                        <a:pt x="82626" y="16166"/>
                        <a:pt x="82626" y="16135"/>
                        <a:pt x="82626" y="16135"/>
                      </a:cubicBezTo>
                      <a:cubicBezTo>
                        <a:pt x="82626" y="16103"/>
                        <a:pt x="82626" y="16103"/>
                        <a:pt x="82626" y="16103"/>
                      </a:cubicBezTo>
                      <a:cubicBezTo>
                        <a:pt x="82657" y="16103"/>
                        <a:pt x="82657" y="16071"/>
                        <a:pt x="82657" y="16071"/>
                      </a:cubicBezTo>
                      <a:close/>
                      <a:moveTo>
                        <a:pt x="83069" y="16166"/>
                      </a:moveTo>
                      <a:cubicBezTo>
                        <a:pt x="83069" y="16198"/>
                        <a:pt x="83101" y="16198"/>
                        <a:pt x="83101" y="16198"/>
                      </a:cubicBezTo>
                      <a:lnTo>
                        <a:pt x="82974" y="16198"/>
                      </a:lnTo>
                      <a:lnTo>
                        <a:pt x="82974" y="16166"/>
                      </a:lnTo>
                      <a:close/>
                      <a:moveTo>
                        <a:pt x="47631" y="16831"/>
                      </a:moveTo>
                      <a:cubicBezTo>
                        <a:pt x="47631" y="16863"/>
                        <a:pt x="47631" y="16863"/>
                        <a:pt x="47663" y="16895"/>
                      </a:cubicBezTo>
                      <a:cubicBezTo>
                        <a:pt x="47631" y="16895"/>
                        <a:pt x="47631" y="16863"/>
                        <a:pt x="47631" y="16863"/>
                      </a:cubicBezTo>
                      <a:lnTo>
                        <a:pt x="47631" y="16831"/>
                      </a:lnTo>
                      <a:close/>
                      <a:moveTo>
                        <a:pt x="58652" y="16863"/>
                      </a:moveTo>
                      <a:cubicBezTo>
                        <a:pt x="58652" y="16895"/>
                        <a:pt x="58684" y="16895"/>
                        <a:pt x="58684" y="16895"/>
                      </a:cubicBezTo>
                      <a:cubicBezTo>
                        <a:pt x="58652" y="16895"/>
                        <a:pt x="58652" y="16895"/>
                        <a:pt x="58652" y="16863"/>
                      </a:cubicBezTo>
                      <a:close/>
                      <a:moveTo>
                        <a:pt x="13460" y="16895"/>
                      </a:moveTo>
                      <a:cubicBezTo>
                        <a:pt x="13460" y="16895"/>
                        <a:pt x="13460" y="16895"/>
                        <a:pt x="13460" y="16926"/>
                      </a:cubicBezTo>
                      <a:cubicBezTo>
                        <a:pt x="13429" y="16926"/>
                        <a:pt x="13429" y="16926"/>
                        <a:pt x="13429" y="16958"/>
                      </a:cubicBezTo>
                      <a:lnTo>
                        <a:pt x="13397" y="16958"/>
                      </a:lnTo>
                      <a:lnTo>
                        <a:pt x="13397" y="16926"/>
                      </a:lnTo>
                      <a:lnTo>
                        <a:pt x="13460" y="16895"/>
                      </a:lnTo>
                      <a:close/>
                      <a:moveTo>
                        <a:pt x="105332" y="16863"/>
                      </a:moveTo>
                      <a:cubicBezTo>
                        <a:pt x="105332" y="16895"/>
                        <a:pt x="105364" y="16926"/>
                        <a:pt x="105364" y="16926"/>
                      </a:cubicBezTo>
                      <a:cubicBezTo>
                        <a:pt x="105364" y="16958"/>
                        <a:pt x="105332" y="16958"/>
                        <a:pt x="105332" y="16990"/>
                      </a:cubicBezTo>
                      <a:cubicBezTo>
                        <a:pt x="105332" y="16958"/>
                        <a:pt x="105332" y="16895"/>
                        <a:pt x="105301" y="16863"/>
                      </a:cubicBezTo>
                      <a:close/>
                      <a:moveTo>
                        <a:pt x="57480" y="17053"/>
                      </a:moveTo>
                      <a:lnTo>
                        <a:pt x="57480" y="17053"/>
                      </a:lnTo>
                      <a:cubicBezTo>
                        <a:pt x="57449" y="17053"/>
                        <a:pt x="57449" y="17085"/>
                        <a:pt x="57417" y="17085"/>
                      </a:cubicBezTo>
                      <a:cubicBezTo>
                        <a:pt x="57417" y="17085"/>
                        <a:pt x="57449" y="17053"/>
                        <a:pt x="57480" y="17053"/>
                      </a:cubicBezTo>
                      <a:close/>
                      <a:moveTo>
                        <a:pt x="39207" y="17275"/>
                      </a:moveTo>
                      <a:cubicBezTo>
                        <a:pt x="39207" y="17275"/>
                        <a:pt x="39207" y="17306"/>
                        <a:pt x="39239" y="17306"/>
                      </a:cubicBezTo>
                      <a:lnTo>
                        <a:pt x="39176" y="17306"/>
                      </a:lnTo>
                      <a:cubicBezTo>
                        <a:pt x="39207" y="17306"/>
                        <a:pt x="39207" y="17306"/>
                        <a:pt x="39207" y="17275"/>
                      </a:cubicBezTo>
                      <a:close/>
                      <a:moveTo>
                        <a:pt x="21061" y="17401"/>
                      </a:moveTo>
                      <a:cubicBezTo>
                        <a:pt x="21093" y="17401"/>
                        <a:pt x="21093" y="17433"/>
                        <a:pt x="21124" y="17433"/>
                      </a:cubicBezTo>
                      <a:cubicBezTo>
                        <a:pt x="21061" y="17433"/>
                        <a:pt x="21061" y="17433"/>
                        <a:pt x="21029" y="17465"/>
                      </a:cubicBezTo>
                      <a:cubicBezTo>
                        <a:pt x="21029" y="17465"/>
                        <a:pt x="21029" y="17433"/>
                        <a:pt x="21029" y="17433"/>
                      </a:cubicBezTo>
                      <a:cubicBezTo>
                        <a:pt x="21029" y="17433"/>
                        <a:pt x="21061" y="17401"/>
                        <a:pt x="21061" y="17401"/>
                      </a:cubicBezTo>
                      <a:close/>
                      <a:moveTo>
                        <a:pt x="35850" y="17560"/>
                      </a:moveTo>
                      <a:cubicBezTo>
                        <a:pt x="35834" y="17575"/>
                        <a:pt x="35819" y="17583"/>
                        <a:pt x="35803" y="17583"/>
                      </a:cubicBezTo>
                      <a:cubicBezTo>
                        <a:pt x="35787" y="17583"/>
                        <a:pt x="35771" y="17575"/>
                        <a:pt x="35755" y="17560"/>
                      </a:cubicBezTo>
                      <a:close/>
                      <a:moveTo>
                        <a:pt x="14094" y="17940"/>
                      </a:moveTo>
                      <a:cubicBezTo>
                        <a:pt x="14094" y="17971"/>
                        <a:pt x="14094" y="17971"/>
                        <a:pt x="14125" y="18003"/>
                      </a:cubicBezTo>
                      <a:lnTo>
                        <a:pt x="14125" y="18003"/>
                      </a:lnTo>
                      <a:cubicBezTo>
                        <a:pt x="14125" y="18003"/>
                        <a:pt x="14125" y="18003"/>
                        <a:pt x="14094" y="17971"/>
                      </a:cubicBezTo>
                      <a:cubicBezTo>
                        <a:pt x="14094" y="17971"/>
                        <a:pt x="14094" y="17971"/>
                        <a:pt x="14094" y="17940"/>
                      </a:cubicBezTo>
                      <a:close/>
                      <a:moveTo>
                        <a:pt x="83291" y="18288"/>
                      </a:moveTo>
                      <a:cubicBezTo>
                        <a:pt x="83322" y="18288"/>
                        <a:pt x="83322" y="18288"/>
                        <a:pt x="83354" y="18320"/>
                      </a:cubicBezTo>
                      <a:lnTo>
                        <a:pt x="83417" y="18320"/>
                      </a:lnTo>
                      <a:lnTo>
                        <a:pt x="83417" y="18351"/>
                      </a:lnTo>
                      <a:lnTo>
                        <a:pt x="83386" y="18351"/>
                      </a:lnTo>
                      <a:cubicBezTo>
                        <a:pt x="83386" y="18383"/>
                        <a:pt x="83386" y="18383"/>
                        <a:pt x="83386" y="18383"/>
                      </a:cubicBezTo>
                      <a:lnTo>
                        <a:pt x="83354" y="18383"/>
                      </a:lnTo>
                      <a:cubicBezTo>
                        <a:pt x="83322" y="18383"/>
                        <a:pt x="83322" y="18351"/>
                        <a:pt x="83322" y="18351"/>
                      </a:cubicBezTo>
                      <a:cubicBezTo>
                        <a:pt x="83322" y="18320"/>
                        <a:pt x="83322" y="18320"/>
                        <a:pt x="83291" y="18288"/>
                      </a:cubicBezTo>
                      <a:close/>
                      <a:moveTo>
                        <a:pt x="41741" y="18605"/>
                      </a:moveTo>
                      <a:cubicBezTo>
                        <a:pt x="41772" y="18605"/>
                        <a:pt x="41772" y="18605"/>
                        <a:pt x="41772" y="18636"/>
                      </a:cubicBezTo>
                      <a:cubicBezTo>
                        <a:pt x="41772" y="18636"/>
                        <a:pt x="41772" y="18605"/>
                        <a:pt x="41741" y="18605"/>
                      </a:cubicBezTo>
                      <a:close/>
                      <a:moveTo>
                        <a:pt x="17071" y="18636"/>
                      </a:moveTo>
                      <a:cubicBezTo>
                        <a:pt x="17071" y="18668"/>
                        <a:pt x="17102" y="18668"/>
                        <a:pt x="17102" y="18668"/>
                      </a:cubicBezTo>
                      <a:lnTo>
                        <a:pt x="17071" y="18668"/>
                      </a:lnTo>
                      <a:lnTo>
                        <a:pt x="17071" y="18636"/>
                      </a:lnTo>
                      <a:close/>
                      <a:moveTo>
                        <a:pt x="82436" y="19270"/>
                      </a:moveTo>
                      <a:cubicBezTo>
                        <a:pt x="82467" y="19270"/>
                        <a:pt x="82467" y="19301"/>
                        <a:pt x="82499" y="19333"/>
                      </a:cubicBezTo>
                      <a:cubicBezTo>
                        <a:pt x="82467" y="19301"/>
                        <a:pt x="82467" y="19301"/>
                        <a:pt x="82436" y="19270"/>
                      </a:cubicBezTo>
                      <a:close/>
                      <a:moveTo>
                        <a:pt x="53458" y="19301"/>
                      </a:moveTo>
                      <a:cubicBezTo>
                        <a:pt x="53490" y="19301"/>
                        <a:pt x="53490" y="19301"/>
                        <a:pt x="53490" y="19333"/>
                      </a:cubicBezTo>
                      <a:cubicBezTo>
                        <a:pt x="53490" y="19333"/>
                        <a:pt x="53458" y="19365"/>
                        <a:pt x="53458" y="19396"/>
                      </a:cubicBezTo>
                      <a:cubicBezTo>
                        <a:pt x="53458" y="19396"/>
                        <a:pt x="53458" y="19396"/>
                        <a:pt x="53427" y="19428"/>
                      </a:cubicBezTo>
                      <a:cubicBezTo>
                        <a:pt x="53427" y="19460"/>
                        <a:pt x="53427" y="19460"/>
                        <a:pt x="53427" y="19491"/>
                      </a:cubicBezTo>
                      <a:cubicBezTo>
                        <a:pt x="53427" y="19460"/>
                        <a:pt x="53395" y="19460"/>
                        <a:pt x="53395" y="19460"/>
                      </a:cubicBezTo>
                      <a:cubicBezTo>
                        <a:pt x="53395" y="19460"/>
                        <a:pt x="53395" y="19428"/>
                        <a:pt x="53395" y="19428"/>
                      </a:cubicBezTo>
                      <a:cubicBezTo>
                        <a:pt x="53395" y="19396"/>
                        <a:pt x="53395" y="19396"/>
                        <a:pt x="53395" y="19396"/>
                      </a:cubicBezTo>
                      <a:cubicBezTo>
                        <a:pt x="53395" y="19396"/>
                        <a:pt x="53395" y="19396"/>
                        <a:pt x="53395" y="19365"/>
                      </a:cubicBezTo>
                      <a:cubicBezTo>
                        <a:pt x="53395" y="19333"/>
                        <a:pt x="53395" y="19333"/>
                        <a:pt x="53395" y="19301"/>
                      </a:cubicBezTo>
                      <a:close/>
                      <a:moveTo>
                        <a:pt x="9533" y="19523"/>
                      </a:moveTo>
                      <a:lnTo>
                        <a:pt x="9533" y="19555"/>
                      </a:lnTo>
                      <a:lnTo>
                        <a:pt x="9502" y="19555"/>
                      </a:lnTo>
                      <a:cubicBezTo>
                        <a:pt x="9533" y="19523"/>
                        <a:pt x="9533" y="19523"/>
                        <a:pt x="9533" y="19523"/>
                      </a:cubicBezTo>
                      <a:close/>
                      <a:moveTo>
                        <a:pt x="56277" y="19650"/>
                      </a:moveTo>
                      <a:cubicBezTo>
                        <a:pt x="56277" y="19681"/>
                        <a:pt x="56277" y="19681"/>
                        <a:pt x="56245" y="19681"/>
                      </a:cubicBezTo>
                      <a:cubicBezTo>
                        <a:pt x="56245" y="19681"/>
                        <a:pt x="56245" y="19681"/>
                        <a:pt x="56245" y="19650"/>
                      </a:cubicBezTo>
                      <a:close/>
                      <a:moveTo>
                        <a:pt x="87218" y="19840"/>
                      </a:moveTo>
                      <a:lnTo>
                        <a:pt x="87249" y="19871"/>
                      </a:lnTo>
                      <a:cubicBezTo>
                        <a:pt x="87249" y="19871"/>
                        <a:pt x="87218" y="19871"/>
                        <a:pt x="87218" y="19840"/>
                      </a:cubicBezTo>
                      <a:close/>
                      <a:moveTo>
                        <a:pt x="98270" y="20220"/>
                      </a:moveTo>
                      <a:cubicBezTo>
                        <a:pt x="98270" y="20220"/>
                        <a:pt x="98270" y="20251"/>
                        <a:pt x="98238" y="20251"/>
                      </a:cubicBezTo>
                      <a:cubicBezTo>
                        <a:pt x="98207" y="20251"/>
                        <a:pt x="98175" y="20251"/>
                        <a:pt x="98143" y="20220"/>
                      </a:cubicBezTo>
                      <a:close/>
                      <a:moveTo>
                        <a:pt x="108816" y="20568"/>
                      </a:moveTo>
                      <a:cubicBezTo>
                        <a:pt x="108816" y="20568"/>
                        <a:pt x="108784" y="20600"/>
                        <a:pt x="108784" y="20600"/>
                      </a:cubicBezTo>
                      <a:cubicBezTo>
                        <a:pt x="108784" y="20568"/>
                        <a:pt x="108816" y="20568"/>
                        <a:pt x="108816" y="20568"/>
                      </a:cubicBezTo>
                      <a:close/>
                      <a:moveTo>
                        <a:pt x="99663" y="20568"/>
                      </a:moveTo>
                      <a:cubicBezTo>
                        <a:pt x="99663" y="20600"/>
                        <a:pt x="99695" y="20600"/>
                        <a:pt x="99695" y="20600"/>
                      </a:cubicBezTo>
                      <a:cubicBezTo>
                        <a:pt x="99695" y="20632"/>
                        <a:pt x="99663" y="20632"/>
                        <a:pt x="99663" y="20632"/>
                      </a:cubicBezTo>
                      <a:cubicBezTo>
                        <a:pt x="99663" y="20600"/>
                        <a:pt x="99663" y="20600"/>
                        <a:pt x="99663" y="20568"/>
                      </a:cubicBezTo>
                      <a:close/>
                      <a:moveTo>
                        <a:pt x="21283" y="20600"/>
                      </a:moveTo>
                      <a:cubicBezTo>
                        <a:pt x="21251" y="20632"/>
                        <a:pt x="21251" y="20632"/>
                        <a:pt x="21219" y="20663"/>
                      </a:cubicBezTo>
                      <a:cubicBezTo>
                        <a:pt x="21188" y="20695"/>
                        <a:pt x="21188" y="20695"/>
                        <a:pt x="21156" y="20727"/>
                      </a:cubicBezTo>
                      <a:cubicBezTo>
                        <a:pt x="21156" y="20695"/>
                        <a:pt x="21156" y="20695"/>
                        <a:pt x="21156" y="20695"/>
                      </a:cubicBezTo>
                      <a:cubicBezTo>
                        <a:pt x="21156" y="20663"/>
                        <a:pt x="21156" y="20663"/>
                        <a:pt x="21156" y="20663"/>
                      </a:cubicBezTo>
                      <a:cubicBezTo>
                        <a:pt x="21156" y="20663"/>
                        <a:pt x="21156" y="20632"/>
                        <a:pt x="21156" y="20632"/>
                      </a:cubicBezTo>
                      <a:cubicBezTo>
                        <a:pt x="21188" y="20632"/>
                        <a:pt x="21219" y="20600"/>
                        <a:pt x="21251" y="20600"/>
                      </a:cubicBezTo>
                      <a:close/>
                      <a:moveTo>
                        <a:pt x="25051" y="21487"/>
                      </a:moveTo>
                      <a:cubicBezTo>
                        <a:pt x="25051" y="21487"/>
                        <a:pt x="25051" y="21518"/>
                        <a:pt x="25051" y="21518"/>
                      </a:cubicBezTo>
                      <a:cubicBezTo>
                        <a:pt x="25019" y="21518"/>
                        <a:pt x="24956" y="21518"/>
                        <a:pt x="24924" y="21487"/>
                      </a:cubicBezTo>
                      <a:close/>
                      <a:moveTo>
                        <a:pt x="85856" y="21423"/>
                      </a:moveTo>
                      <a:cubicBezTo>
                        <a:pt x="85856" y="21423"/>
                        <a:pt x="85856" y="21423"/>
                        <a:pt x="85887" y="21455"/>
                      </a:cubicBezTo>
                      <a:cubicBezTo>
                        <a:pt x="85887" y="21487"/>
                        <a:pt x="85887" y="21487"/>
                        <a:pt x="85887" y="21487"/>
                      </a:cubicBezTo>
                      <a:cubicBezTo>
                        <a:pt x="85856" y="21518"/>
                        <a:pt x="85824" y="21550"/>
                        <a:pt x="85792" y="21582"/>
                      </a:cubicBezTo>
                      <a:cubicBezTo>
                        <a:pt x="85792" y="21550"/>
                        <a:pt x="85792" y="21550"/>
                        <a:pt x="85792" y="21518"/>
                      </a:cubicBezTo>
                      <a:cubicBezTo>
                        <a:pt x="85792" y="21518"/>
                        <a:pt x="85792" y="21487"/>
                        <a:pt x="85824" y="21487"/>
                      </a:cubicBezTo>
                      <a:cubicBezTo>
                        <a:pt x="85824" y="21455"/>
                        <a:pt x="85824" y="21455"/>
                        <a:pt x="85824" y="21455"/>
                      </a:cubicBezTo>
                      <a:cubicBezTo>
                        <a:pt x="85824" y="21423"/>
                        <a:pt x="85856" y="21423"/>
                        <a:pt x="85856" y="21423"/>
                      </a:cubicBezTo>
                      <a:close/>
                      <a:moveTo>
                        <a:pt x="46428" y="21613"/>
                      </a:moveTo>
                      <a:cubicBezTo>
                        <a:pt x="46417" y="21624"/>
                        <a:pt x="46410" y="21627"/>
                        <a:pt x="46405" y="21627"/>
                      </a:cubicBezTo>
                      <a:cubicBezTo>
                        <a:pt x="46396" y="21627"/>
                        <a:pt x="46396" y="21613"/>
                        <a:pt x="46396" y="21613"/>
                      </a:cubicBezTo>
                      <a:close/>
                      <a:moveTo>
                        <a:pt x="66316" y="21645"/>
                      </a:moveTo>
                      <a:cubicBezTo>
                        <a:pt x="66316" y="21645"/>
                        <a:pt x="66316" y="21677"/>
                        <a:pt x="66316" y="21677"/>
                      </a:cubicBezTo>
                      <a:lnTo>
                        <a:pt x="66284" y="21677"/>
                      </a:lnTo>
                      <a:cubicBezTo>
                        <a:pt x="66284" y="21645"/>
                        <a:pt x="66284" y="21645"/>
                        <a:pt x="66316" y="21645"/>
                      </a:cubicBezTo>
                      <a:close/>
                      <a:moveTo>
                        <a:pt x="26698" y="21993"/>
                      </a:moveTo>
                      <a:cubicBezTo>
                        <a:pt x="26698" y="22025"/>
                        <a:pt x="26698" y="22025"/>
                        <a:pt x="26698" y="22025"/>
                      </a:cubicBezTo>
                      <a:lnTo>
                        <a:pt x="26603" y="22025"/>
                      </a:lnTo>
                      <a:cubicBezTo>
                        <a:pt x="26635" y="21993"/>
                        <a:pt x="26635" y="21993"/>
                        <a:pt x="26666" y="21993"/>
                      </a:cubicBezTo>
                      <a:close/>
                      <a:moveTo>
                        <a:pt x="86964" y="21993"/>
                      </a:moveTo>
                      <a:cubicBezTo>
                        <a:pt x="86964" y="21993"/>
                        <a:pt x="86964" y="21993"/>
                        <a:pt x="86996" y="22025"/>
                      </a:cubicBezTo>
                      <a:cubicBezTo>
                        <a:pt x="86996" y="22025"/>
                        <a:pt x="86996" y="22025"/>
                        <a:pt x="86964" y="22057"/>
                      </a:cubicBezTo>
                      <a:cubicBezTo>
                        <a:pt x="86964" y="22025"/>
                        <a:pt x="86964" y="21993"/>
                        <a:pt x="86964" y="21993"/>
                      </a:cubicBezTo>
                      <a:close/>
                      <a:moveTo>
                        <a:pt x="98618" y="22183"/>
                      </a:moveTo>
                      <a:cubicBezTo>
                        <a:pt x="98650" y="22183"/>
                        <a:pt x="98650" y="22215"/>
                        <a:pt x="98650" y="22215"/>
                      </a:cubicBezTo>
                      <a:lnTo>
                        <a:pt x="98587" y="22215"/>
                      </a:lnTo>
                      <a:cubicBezTo>
                        <a:pt x="98587" y="22215"/>
                        <a:pt x="98618" y="22215"/>
                        <a:pt x="98618" y="22183"/>
                      </a:cubicBezTo>
                      <a:close/>
                      <a:moveTo>
                        <a:pt x="27806" y="22278"/>
                      </a:moveTo>
                      <a:cubicBezTo>
                        <a:pt x="27743" y="22310"/>
                        <a:pt x="27711" y="22310"/>
                        <a:pt x="27680" y="22342"/>
                      </a:cubicBezTo>
                      <a:lnTo>
                        <a:pt x="27711" y="22310"/>
                      </a:lnTo>
                      <a:cubicBezTo>
                        <a:pt x="27711" y="22310"/>
                        <a:pt x="27711" y="22310"/>
                        <a:pt x="27711" y="22278"/>
                      </a:cubicBezTo>
                      <a:close/>
                      <a:moveTo>
                        <a:pt x="8932" y="22817"/>
                      </a:moveTo>
                      <a:cubicBezTo>
                        <a:pt x="8932" y="22817"/>
                        <a:pt x="8932" y="22848"/>
                        <a:pt x="8900" y="22848"/>
                      </a:cubicBezTo>
                      <a:lnTo>
                        <a:pt x="8900" y="22817"/>
                      </a:lnTo>
                      <a:close/>
                      <a:moveTo>
                        <a:pt x="89688" y="22912"/>
                      </a:moveTo>
                      <a:lnTo>
                        <a:pt x="89688" y="22943"/>
                      </a:lnTo>
                      <a:lnTo>
                        <a:pt x="89656" y="22943"/>
                      </a:lnTo>
                      <a:cubicBezTo>
                        <a:pt x="89656" y="22943"/>
                        <a:pt x="89688" y="22943"/>
                        <a:pt x="89688" y="22912"/>
                      </a:cubicBezTo>
                      <a:close/>
                      <a:moveTo>
                        <a:pt x="80314" y="23577"/>
                      </a:moveTo>
                      <a:cubicBezTo>
                        <a:pt x="80314" y="23577"/>
                        <a:pt x="80314" y="23601"/>
                        <a:pt x="80314" y="23607"/>
                      </a:cubicBezTo>
                      <a:lnTo>
                        <a:pt x="80314" y="23607"/>
                      </a:lnTo>
                      <a:cubicBezTo>
                        <a:pt x="80293" y="23605"/>
                        <a:pt x="80271" y="23598"/>
                        <a:pt x="80250" y="23577"/>
                      </a:cubicBezTo>
                      <a:close/>
                      <a:moveTo>
                        <a:pt x="8773" y="23577"/>
                      </a:moveTo>
                      <a:cubicBezTo>
                        <a:pt x="8773" y="23577"/>
                        <a:pt x="8773" y="23577"/>
                        <a:pt x="8773" y="23608"/>
                      </a:cubicBezTo>
                      <a:lnTo>
                        <a:pt x="8742" y="23608"/>
                      </a:lnTo>
                      <a:lnTo>
                        <a:pt x="8773" y="23577"/>
                      </a:lnTo>
                      <a:close/>
                      <a:moveTo>
                        <a:pt x="57544" y="23925"/>
                      </a:moveTo>
                      <a:cubicBezTo>
                        <a:pt x="57544" y="23925"/>
                        <a:pt x="57544" y="23957"/>
                        <a:pt x="57544" y="23957"/>
                      </a:cubicBezTo>
                      <a:lnTo>
                        <a:pt x="57512" y="23957"/>
                      </a:lnTo>
                      <a:lnTo>
                        <a:pt x="57544" y="23925"/>
                      </a:lnTo>
                      <a:close/>
                      <a:moveTo>
                        <a:pt x="47251" y="24400"/>
                      </a:moveTo>
                      <a:cubicBezTo>
                        <a:pt x="47283" y="24400"/>
                        <a:pt x="47346" y="24432"/>
                        <a:pt x="47410" y="24432"/>
                      </a:cubicBezTo>
                      <a:lnTo>
                        <a:pt x="47378" y="24432"/>
                      </a:lnTo>
                      <a:cubicBezTo>
                        <a:pt x="47359" y="24441"/>
                        <a:pt x="47343" y="24445"/>
                        <a:pt x="47330" y="24445"/>
                      </a:cubicBezTo>
                      <a:cubicBezTo>
                        <a:pt x="47296" y="24445"/>
                        <a:pt x="47274" y="24423"/>
                        <a:pt x="47251" y="24400"/>
                      </a:cubicBezTo>
                      <a:close/>
                      <a:moveTo>
                        <a:pt x="65239" y="24558"/>
                      </a:moveTo>
                      <a:cubicBezTo>
                        <a:pt x="65239" y="24558"/>
                        <a:pt x="65239" y="24590"/>
                        <a:pt x="65239" y="24590"/>
                      </a:cubicBezTo>
                      <a:lnTo>
                        <a:pt x="65208" y="24590"/>
                      </a:lnTo>
                      <a:cubicBezTo>
                        <a:pt x="65208" y="24590"/>
                        <a:pt x="65208" y="24590"/>
                        <a:pt x="65239" y="24558"/>
                      </a:cubicBezTo>
                      <a:close/>
                      <a:moveTo>
                        <a:pt x="86584" y="24590"/>
                      </a:moveTo>
                      <a:cubicBezTo>
                        <a:pt x="86584" y="24590"/>
                        <a:pt x="86584" y="24622"/>
                        <a:pt x="86616" y="24622"/>
                      </a:cubicBezTo>
                      <a:lnTo>
                        <a:pt x="86616" y="24653"/>
                      </a:lnTo>
                      <a:lnTo>
                        <a:pt x="86489" y="24653"/>
                      </a:lnTo>
                      <a:cubicBezTo>
                        <a:pt x="86521" y="24622"/>
                        <a:pt x="86521" y="24622"/>
                        <a:pt x="86521" y="24622"/>
                      </a:cubicBezTo>
                      <a:cubicBezTo>
                        <a:pt x="86521" y="24622"/>
                        <a:pt x="86552" y="24590"/>
                        <a:pt x="86552" y="24590"/>
                      </a:cubicBezTo>
                      <a:close/>
                      <a:moveTo>
                        <a:pt x="15709" y="24622"/>
                      </a:moveTo>
                      <a:cubicBezTo>
                        <a:pt x="15709" y="24622"/>
                        <a:pt x="15740" y="24653"/>
                        <a:pt x="15709" y="24685"/>
                      </a:cubicBezTo>
                      <a:lnTo>
                        <a:pt x="15645" y="24685"/>
                      </a:lnTo>
                      <a:cubicBezTo>
                        <a:pt x="15645" y="24685"/>
                        <a:pt x="15677" y="24653"/>
                        <a:pt x="15709" y="24653"/>
                      </a:cubicBezTo>
                      <a:cubicBezTo>
                        <a:pt x="15709" y="24653"/>
                        <a:pt x="15709" y="24622"/>
                        <a:pt x="15709" y="24622"/>
                      </a:cubicBezTo>
                      <a:close/>
                      <a:moveTo>
                        <a:pt x="91830" y="24680"/>
                      </a:moveTo>
                      <a:cubicBezTo>
                        <a:pt x="91857" y="24680"/>
                        <a:pt x="91886" y="24699"/>
                        <a:pt x="91905" y="24717"/>
                      </a:cubicBezTo>
                      <a:lnTo>
                        <a:pt x="91778" y="24717"/>
                      </a:lnTo>
                      <a:cubicBezTo>
                        <a:pt x="91791" y="24690"/>
                        <a:pt x="91810" y="24680"/>
                        <a:pt x="91830" y="24680"/>
                      </a:cubicBezTo>
                      <a:close/>
                      <a:moveTo>
                        <a:pt x="63212" y="24843"/>
                      </a:moveTo>
                      <a:cubicBezTo>
                        <a:pt x="63181" y="24875"/>
                        <a:pt x="63181" y="24875"/>
                        <a:pt x="63149" y="24907"/>
                      </a:cubicBezTo>
                      <a:lnTo>
                        <a:pt x="63149" y="24843"/>
                      </a:lnTo>
                      <a:close/>
                      <a:moveTo>
                        <a:pt x="69420" y="25255"/>
                      </a:moveTo>
                      <a:cubicBezTo>
                        <a:pt x="69420" y="25287"/>
                        <a:pt x="69420" y="25287"/>
                        <a:pt x="69388" y="25287"/>
                      </a:cubicBezTo>
                      <a:cubicBezTo>
                        <a:pt x="69379" y="25296"/>
                        <a:pt x="69367" y="25300"/>
                        <a:pt x="69353" y="25300"/>
                      </a:cubicBezTo>
                      <a:cubicBezTo>
                        <a:pt x="69322" y="25300"/>
                        <a:pt x="69284" y="25278"/>
                        <a:pt x="69261" y="25255"/>
                      </a:cubicBezTo>
                      <a:close/>
                      <a:moveTo>
                        <a:pt x="93108" y="1"/>
                      </a:moveTo>
                      <a:cubicBezTo>
                        <a:pt x="93076" y="1"/>
                        <a:pt x="93045" y="5"/>
                        <a:pt x="93013" y="15"/>
                      </a:cubicBezTo>
                      <a:cubicBezTo>
                        <a:pt x="92823" y="78"/>
                        <a:pt x="92665" y="142"/>
                        <a:pt x="92475" y="142"/>
                      </a:cubicBezTo>
                      <a:cubicBezTo>
                        <a:pt x="92348" y="173"/>
                        <a:pt x="92221" y="173"/>
                        <a:pt x="92063" y="173"/>
                      </a:cubicBezTo>
                      <a:cubicBezTo>
                        <a:pt x="92031" y="142"/>
                        <a:pt x="91968" y="142"/>
                        <a:pt x="91936" y="142"/>
                      </a:cubicBezTo>
                      <a:cubicBezTo>
                        <a:pt x="91873" y="110"/>
                        <a:pt x="91778" y="110"/>
                        <a:pt x="91715" y="110"/>
                      </a:cubicBezTo>
                      <a:lnTo>
                        <a:pt x="91651" y="110"/>
                      </a:lnTo>
                      <a:cubicBezTo>
                        <a:pt x="91335" y="142"/>
                        <a:pt x="91049" y="173"/>
                        <a:pt x="90733" y="205"/>
                      </a:cubicBezTo>
                      <a:cubicBezTo>
                        <a:pt x="90638" y="205"/>
                        <a:pt x="90543" y="237"/>
                        <a:pt x="90448" y="237"/>
                      </a:cubicBezTo>
                      <a:cubicBezTo>
                        <a:pt x="90226" y="237"/>
                        <a:pt x="90036" y="268"/>
                        <a:pt x="89846" y="268"/>
                      </a:cubicBezTo>
                      <a:cubicBezTo>
                        <a:pt x="89624" y="268"/>
                        <a:pt x="89434" y="268"/>
                        <a:pt x="89244" y="237"/>
                      </a:cubicBezTo>
                      <a:cubicBezTo>
                        <a:pt x="89118" y="237"/>
                        <a:pt x="88991" y="205"/>
                        <a:pt x="88864" y="205"/>
                      </a:cubicBezTo>
                      <a:lnTo>
                        <a:pt x="88611" y="205"/>
                      </a:lnTo>
                      <a:cubicBezTo>
                        <a:pt x="88484" y="205"/>
                        <a:pt x="88358" y="205"/>
                        <a:pt x="88231" y="237"/>
                      </a:cubicBezTo>
                      <a:cubicBezTo>
                        <a:pt x="88073" y="300"/>
                        <a:pt x="87883" y="300"/>
                        <a:pt x="87724" y="300"/>
                      </a:cubicBezTo>
                      <a:cubicBezTo>
                        <a:pt x="87661" y="332"/>
                        <a:pt x="87598" y="332"/>
                        <a:pt x="87566" y="332"/>
                      </a:cubicBezTo>
                      <a:cubicBezTo>
                        <a:pt x="87376" y="332"/>
                        <a:pt x="87218" y="300"/>
                        <a:pt x="87059" y="300"/>
                      </a:cubicBezTo>
                      <a:cubicBezTo>
                        <a:pt x="86996" y="300"/>
                        <a:pt x="86933" y="300"/>
                        <a:pt x="86869" y="332"/>
                      </a:cubicBezTo>
                      <a:lnTo>
                        <a:pt x="86838" y="332"/>
                      </a:lnTo>
                      <a:cubicBezTo>
                        <a:pt x="86774" y="332"/>
                        <a:pt x="86711" y="300"/>
                        <a:pt x="86679" y="300"/>
                      </a:cubicBezTo>
                      <a:lnTo>
                        <a:pt x="86521" y="300"/>
                      </a:lnTo>
                      <a:cubicBezTo>
                        <a:pt x="86362" y="300"/>
                        <a:pt x="86204" y="332"/>
                        <a:pt x="86077" y="490"/>
                      </a:cubicBezTo>
                      <a:cubicBezTo>
                        <a:pt x="86046" y="522"/>
                        <a:pt x="85982" y="522"/>
                        <a:pt x="85951" y="522"/>
                      </a:cubicBezTo>
                      <a:lnTo>
                        <a:pt x="85856" y="522"/>
                      </a:lnTo>
                      <a:cubicBezTo>
                        <a:pt x="85824" y="522"/>
                        <a:pt x="85824" y="490"/>
                        <a:pt x="85824" y="490"/>
                      </a:cubicBezTo>
                      <a:lnTo>
                        <a:pt x="85792" y="490"/>
                      </a:lnTo>
                      <a:cubicBezTo>
                        <a:pt x="85697" y="458"/>
                        <a:pt x="85634" y="458"/>
                        <a:pt x="85571" y="458"/>
                      </a:cubicBezTo>
                      <a:cubicBezTo>
                        <a:pt x="85539" y="490"/>
                        <a:pt x="85539" y="490"/>
                        <a:pt x="85507" y="490"/>
                      </a:cubicBezTo>
                      <a:cubicBezTo>
                        <a:pt x="85476" y="490"/>
                        <a:pt x="85476" y="522"/>
                        <a:pt x="85444" y="522"/>
                      </a:cubicBezTo>
                      <a:cubicBezTo>
                        <a:pt x="85381" y="553"/>
                        <a:pt x="85349" y="585"/>
                        <a:pt x="85286" y="617"/>
                      </a:cubicBezTo>
                      <a:cubicBezTo>
                        <a:pt x="85254" y="553"/>
                        <a:pt x="85222" y="522"/>
                        <a:pt x="85191" y="490"/>
                      </a:cubicBezTo>
                      <a:lnTo>
                        <a:pt x="85064" y="490"/>
                      </a:lnTo>
                      <a:cubicBezTo>
                        <a:pt x="85032" y="490"/>
                        <a:pt x="85001" y="490"/>
                        <a:pt x="84969" y="522"/>
                      </a:cubicBezTo>
                      <a:cubicBezTo>
                        <a:pt x="84747" y="585"/>
                        <a:pt x="84526" y="553"/>
                        <a:pt x="84304" y="585"/>
                      </a:cubicBezTo>
                      <a:cubicBezTo>
                        <a:pt x="84272" y="617"/>
                        <a:pt x="84209" y="617"/>
                        <a:pt x="84146" y="617"/>
                      </a:cubicBezTo>
                      <a:cubicBezTo>
                        <a:pt x="84082" y="617"/>
                        <a:pt x="84051" y="617"/>
                        <a:pt x="83987" y="585"/>
                      </a:cubicBezTo>
                      <a:cubicBezTo>
                        <a:pt x="83924" y="585"/>
                        <a:pt x="83861" y="585"/>
                        <a:pt x="83829" y="553"/>
                      </a:cubicBezTo>
                      <a:lnTo>
                        <a:pt x="83449" y="553"/>
                      </a:lnTo>
                      <a:cubicBezTo>
                        <a:pt x="83196" y="648"/>
                        <a:pt x="82942" y="680"/>
                        <a:pt x="82657" y="680"/>
                      </a:cubicBezTo>
                      <a:cubicBezTo>
                        <a:pt x="82531" y="680"/>
                        <a:pt x="82372" y="648"/>
                        <a:pt x="82214" y="648"/>
                      </a:cubicBezTo>
                      <a:lnTo>
                        <a:pt x="82119" y="648"/>
                      </a:lnTo>
                      <a:cubicBezTo>
                        <a:pt x="82055" y="648"/>
                        <a:pt x="81992" y="680"/>
                        <a:pt x="81929" y="743"/>
                      </a:cubicBezTo>
                      <a:cubicBezTo>
                        <a:pt x="81865" y="743"/>
                        <a:pt x="81770" y="775"/>
                        <a:pt x="81707" y="775"/>
                      </a:cubicBezTo>
                      <a:cubicBezTo>
                        <a:pt x="81549" y="775"/>
                        <a:pt x="81390" y="775"/>
                        <a:pt x="81264" y="807"/>
                      </a:cubicBezTo>
                      <a:cubicBezTo>
                        <a:pt x="81169" y="807"/>
                        <a:pt x="81105" y="838"/>
                        <a:pt x="81042" y="838"/>
                      </a:cubicBezTo>
                      <a:cubicBezTo>
                        <a:pt x="80884" y="870"/>
                        <a:pt x="80725" y="902"/>
                        <a:pt x="80567" y="902"/>
                      </a:cubicBezTo>
                      <a:cubicBezTo>
                        <a:pt x="80409" y="933"/>
                        <a:pt x="80250" y="933"/>
                        <a:pt x="80092" y="965"/>
                      </a:cubicBezTo>
                      <a:cubicBezTo>
                        <a:pt x="79775" y="965"/>
                        <a:pt x="79490" y="1028"/>
                        <a:pt x="79174" y="1187"/>
                      </a:cubicBezTo>
                      <a:cubicBezTo>
                        <a:pt x="79174" y="1218"/>
                        <a:pt x="79142" y="1218"/>
                        <a:pt x="79142" y="1218"/>
                      </a:cubicBezTo>
                      <a:cubicBezTo>
                        <a:pt x="79110" y="1218"/>
                        <a:pt x="79079" y="1250"/>
                        <a:pt x="79047" y="1250"/>
                      </a:cubicBezTo>
                      <a:lnTo>
                        <a:pt x="78889" y="1250"/>
                      </a:lnTo>
                      <a:lnTo>
                        <a:pt x="78825" y="1218"/>
                      </a:lnTo>
                      <a:lnTo>
                        <a:pt x="78794" y="1218"/>
                      </a:lnTo>
                      <a:cubicBezTo>
                        <a:pt x="78730" y="1187"/>
                        <a:pt x="78699" y="1155"/>
                        <a:pt x="78635" y="1155"/>
                      </a:cubicBezTo>
                      <a:cubicBezTo>
                        <a:pt x="78604" y="1139"/>
                        <a:pt x="78564" y="1131"/>
                        <a:pt x="78524" y="1131"/>
                      </a:cubicBezTo>
                      <a:cubicBezTo>
                        <a:pt x="78485" y="1131"/>
                        <a:pt x="78445" y="1139"/>
                        <a:pt x="78414" y="1155"/>
                      </a:cubicBezTo>
                      <a:lnTo>
                        <a:pt x="78319" y="1155"/>
                      </a:lnTo>
                      <a:cubicBezTo>
                        <a:pt x="78287" y="1155"/>
                        <a:pt x="78255" y="1155"/>
                        <a:pt x="78255" y="1187"/>
                      </a:cubicBezTo>
                      <a:cubicBezTo>
                        <a:pt x="78192" y="1187"/>
                        <a:pt x="78129" y="1187"/>
                        <a:pt x="78097" y="1218"/>
                      </a:cubicBezTo>
                      <a:lnTo>
                        <a:pt x="77938" y="1218"/>
                      </a:lnTo>
                      <a:cubicBezTo>
                        <a:pt x="77843" y="1218"/>
                        <a:pt x="77780" y="1250"/>
                        <a:pt x="77717" y="1250"/>
                      </a:cubicBezTo>
                      <a:cubicBezTo>
                        <a:pt x="77558" y="1282"/>
                        <a:pt x="77432" y="1313"/>
                        <a:pt x="77273" y="1313"/>
                      </a:cubicBezTo>
                      <a:cubicBezTo>
                        <a:pt x="77210" y="1345"/>
                        <a:pt x="77147" y="1345"/>
                        <a:pt x="77052" y="1345"/>
                      </a:cubicBezTo>
                      <a:cubicBezTo>
                        <a:pt x="76957" y="1345"/>
                        <a:pt x="76862" y="1313"/>
                        <a:pt x="76767" y="1313"/>
                      </a:cubicBezTo>
                      <a:lnTo>
                        <a:pt x="76545" y="1313"/>
                      </a:lnTo>
                      <a:cubicBezTo>
                        <a:pt x="76450" y="1345"/>
                        <a:pt x="76355" y="1408"/>
                        <a:pt x="76323" y="1599"/>
                      </a:cubicBezTo>
                      <a:cubicBezTo>
                        <a:pt x="76244" y="1551"/>
                        <a:pt x="76157" y="1543"/>
                        <a:pt x="76070" y="1543"/>
                      </a:cubicBezTo>
                      <a:cubicBezTo>
                        <a:pt x="76026" y="1543"/>
                        <a:pt x="75983" y="1545"/>
                        <a:pt x="75940" y="1545"/>
                      </a:cubicBezTo>
                      <a:cubicBezTo>
                        <a:pt x="75898" y="1545"/>
                        <a:pt x="75856" y="1543"/>
                        <a:pt x="75817" y="1535"/>
                      </a:cubicBezTo>
                      <a:cubicBezTo>
                        <a:pt x="75753" y="1535"/>
                        <a:pt x="75658" y="1504"/>
                        <a:pt x="75595" y="1408"/>
                      </a:cubicBezTo>
                      <a:lnTo>
                        <a:pt x="75563" y="1408"/>
                      </a:lnTo>
                      <a:cubicBezTo>
                        <a:pt x="75563" y="1408"/>
                        <a:pt x="75532" y="1440"/>
                        <a:pt x="75500" y="1472"/>
                      </a:cubicBezTo>
                      <a:cubicBezTo>
                        <a:pt x="75500" y="1472"/>
                        <a:pt x="75468" y="1504"/>
                        <a:pt x="75468" y="1535"/>
                      </a:cubicBezTo>
                      <a:cubicBezTo>
                        <a:pt x="75468" y="1535"/>
                        <a:pt x="75437" y="1567"/>
                        <a:pt x="75437" y="1567"/>
                      </a:cubicBezTo>
                      <a:cubicBezTo>
                        <a:pt x="75405" y="1567"/>
                        <a:pt x="75373" y="1567"/>
                        <a:pt x="75342" y="1599"/>
                      </a:cubicBezTo>
                      <a:cubicBezTo>
                        <a:pt x="75301" y="1531"/>
                        <a:pt x="75261" y="1510"/>
                        <a:pt x="75220" y="1510"/>
                      </a:cubicBezTo>
                      <a:cubicBezTo>
                        <a:pt x="75166" y="1510"/>
                        <a:pt x="75111" y="1549"/>
                        <a:pt x="75057" y="1567"/>
                      </a:cubicBezTo>
                      <a:cubicBezTo>
                        <a:pt x="75025" y="1567"/>
                        <a:pt x="75025" y="1567"/>
                        <a:pt x="74993" y="1599"/>
                      </a:cubicBezTo>
                      <a:lnTo>
                        <a:pt x="74930" y="1599"/>
                      </a:lnTo>
                      <a:cubicBezTo>
                        <a:pt x="74898" y="1599"/>
                        <a:pt x="74835" y="1630"/>
                        <a:pt x="74803" y="1630"/>
                      </a:cubicBezTo>
                      <a:lnTo>
                        <a:pt x="74677" y="1630"/>
                      </a:lnTo>
                      <a:cubicBezTo>
                        <a:pt x="74645" y="1630"/>
                        <a:pt x="74613" y="1599"/>
                        <a:pt x="74613" y="1599"/>
                      </a:cubicBezTo>
                      <a:cubicBezTo>
                        <a:pt x="74550" y="1567"/>
                        <a:pt x="74487" y="1535"/>
                        <a:pt x="74423" y="1440"/>
                      </a:cubicBezTo>
                      <a:cubicBezTo>
                        <a:pt x="74423" y="1472"/>
                        <a:pt x="74423" y="1504"/>
                        <a:pt x="74423" y="1535"/>
                      </a:cubicBezTo>
                      <a:cubicBezTo>
                        <a:pt x="74423" y="1599"/>
                        <a:pt x="74423" y="1630"/>
                        <a:pt x="74423" y="1694"/>
                      </a:cubicBezTo>
                      <a:cubicBezTo>
                        <a:pt x="74455" y="1725"/>
                        <a:pt x="74455" y="1757"/>
                        <a:pt x="74455" y="1820"/>
                      </a:cubicBezTo>
                      <a:cubicBezTo>
                        <a:pt x="74455" y="1820"/>
                        <a:pt x="74455" y="1852"/>
                        <a:pt x="74455" y="1852"/>
                      </a:cubicBezTo>
                      <a:cubicBezTo>
                        <a:pt x="74455" y="1915"/>
                        <a:pt x="74455" y="1947"/>
                        <a:pt x="74455" y="1979"/>
                      </a:cubicBezTo>
                      <a:lnTo>
                        <a:pt x="74107" y="1979"/>
                      </a:lnTo>
                      <a:cubicBezTo>
                        <a:pt x="74075" y="1852"/>
                        <a:pt x="74233" y="1789"/>
                        <a:pt x="74233" y="1630"/>
                      </a:cubicBezTo>
                      <a:lnTo>
                        <a:pt x="74233" y="1599"/>
                      </a:lnTo>
                      <a:cubicBezTo>
                        <a:pt x="74233" y="1599"/>
                        <a:pt x="74233" y="1599"/>
                        <a:pt x="74233" y="1567"/>
                      </a:cubicBezTo>
                      <a:cubicBezTo>
                        <a:pt x="74202" y="1599"/>
                        <a:pt x="74138" y="1630"/>
                        <a:pt x="74107" y="1630"/>
                      </a:cubicBezTo>
                      <a:lnTo>
                        <a:pt x="73790" y="1630"/>
                      </a:lnTo>
                      <a:cubicBezTo>
                        <a:pt x="73758" y="1662"/>
                        <a:pt x="73758" y="1662"/>
                        <a:pt x="73758" y="1662"/>
                      </a:cubicBezTo>
                      <a:cubicBezTo>
                        <a:pt x="73695" y="1662"/>
                        <a:pt x="73663" y="1694"/>
                        <a:pt x="73632" y="1725"/>
                      </a:cubicBezTo>
                      <a:cubicBezTo>
                        <a:pt x="73600" y="1757"/>
                        <a:pt x="73600" y="1757"/>
                        <a:pt x="73600" y="1789"/>
                      </a:cubicBezTo>
                      <a:cubicBezTo>
                        <a:pt x="73536" y="1852"/>
                        <a:pt x="73505" y="1884"/>
                        <a:pt x="73441" y="1884"/>
                      </a:cubicBezTo>
                      <a:cubicBezTo>
                        <a:pt x="73410" y="1884"/>
                        <a:pt x="73378" y="1915"/>
                        <a:pt x="73346" y="1915"/>
                      </a:cubicBezTo>
                      <a:cubicBezTo>
                        <a:pt x="73283" y="1884"/>
                        <a:pt x="73220" y="1884"/>
                        <a:pt x="73125" y="1852"/>
                      </a:cubicBezTo>
                      <a:lnTo>
                        <a:pt x="73061" y="1852"/>
                      </a:lnTo>
                      <a:cubicBezTo>
                        <a:pt x="73040" y="1852"/>
                        <a:pt x="73019" y="1866"/>
                        <a:pt x="72998" y="1875"/>
                      </a:cubicBezTo>
                      <a:lnTo>
                        <a:pt x="72998" y="1875"/>
                      </a:lnTo>
                      <a:cubicBezTo>
                        <a:pt x="72998" y="1871"/>
                        <a:pt x="72998" y="1863"/>
                        <a:pt x="72998" y="1852"/>
                      </a:cubicBezTo>
                      <a:lnTo>
                        <a:pt x="73061" y="1852"/>
                      </a:lnTo>
                      <a:cubicBezTo>
                        <a:pt x="73061" y="1852"/>
                        <a:pt x="73030" y="1852"/>
                        <a:pt x="73030" y="1820"/>
                      </a:cubicBezTo>
                      <a:cubicBezTo>
                        <a:pt x="73030" y="1789"/>
                        <a:pt x="72998" y="1757"/>
                        <a:pt x="72966" y="1725"/>
                      </a:cubicBezTo>
                      <a:cubicBezTo>
                        <a:pt x="72966" y="1725"/>
                        <a:pt x="72966" y="1694"/>
                        <a:pt x="72935" y="1694"/>
                      </a:cubicBezTo>
                      <a:lnTo>
                        <a:pt x="72903" y="1694"/>
                      </a:lnTo>
                      <a:cubicBezTo>
                        <a:pt x="72871" y="1694"/>
                        <a:pt x="72871" y="1725"/>
                        <a:pt x="72840" y="1789"/>
                      </a:cubicBezTo>
                      <a:cubicBezTo>
                        <a:pt x="72776" y="1884"/>
                        <a:pt x="72745" y="1979"/>
                        <a:pt x="72681" y="2042"/>
                      </a:cubicBezTo>
                      <a:cubicBezTo>
                        <a:pt x="72618" y="2105"/>
                        <a:pt x="72555" y="2137"/>
                        <a:pt x="72460" y="2169"/>
                      </a:cubicBezTo>
                      <a:lnTo>
                        <a:pt x="72238" y="2169"/>
                      </a:lnTo>
                      <a:cubicBezTo>
                        <a:pt x="72238" y="2169"/>
                        <a:pt x="72238" y="2169"/>
                        <a:pt x="72238" y="2200"/>
                      </a:cubicBezTo>
                      <a:lnTo>
                        <a:pt x="72206" y="2200"/>
                      </a:lnTo>
                      <a:cubicBezTo>
                        <a:pt x="72206" y="2264"/>
                        <a:pt x="72238" y="2327"/>
                        <a:pt x="72238" y="2359"/>
                      </a:cubicBezTo>
                      <a:lnTo>
                        <a:pt x="71985" y="2359"/>
                      </a:lnTo>
                      <a:cubicBezTo>
                        <a:pt x="71985" y="2327"/>
                        <a:pt x="71985" y="2295"/>
                        <a:pt x="71985" y="2295"/>
                      </a:cubicBezTo>
                      <a:cubicBezTo>
                        <a:pt x="71985" y="2264"/>
                        <a:pt x="71985" y="2264"/>
                        <a:pt x="71985" y="2264"/>
                      </a:cubicBezTo>
                      <a:cubicBezTo>
                        <a:pt x="71985" y="2264"/>
                        <a:pt x="71985" y="2264"/>
                        <a:pt x="71985" y="2232"/>
                      </a:cubicBezTo>
                      <a:lnTo>
                        <a:pt x="71985" y="2200"/>
                      </a:lnTo>
                      <a:cubicBezTo>
                        <a:pt x="71985" y="2169"/>
                        <a:pt x="71985" y="2169"/>
                        <a:pt x="71985" y="2169"/>
                      </a:cubicBezTo>
                      <a:lnTo>
                        <a:pt x="71953" y="2169"/>
                      </a:lnTo>
                      <a:cubicBezTo>
                        <a:pt x="71921" y="2137"/>
                        <a:pt x="71921" y="2137"/>
                        <a:pt x="71890" y="2137"/>
                      </a:cubicBezTo>
                      <a:cubicBezTo>
                        <a:pt x="71763" y="2169"/>
                        <a:pt x="71668" y="2169"/>
                        <a:pt x="71541" y="2169"/>
                      </a:cubicBezTo>
                      <a:cubicBezTo>
                        <a:pt x="71446" y="2169"/>
                        <a:pt x="71320" y="2169"/>
                        <a:pt x="71225" y="2200"/>
                      </a:cubicBezTo>
                      <a:cubicBezTo>
                        <a:pt x="71478" y="2359"/>
                        <a:pt x="71225" y="2549"/>
                        <a:pt x="71225" y="2739"/>
                      </a:cubicBezTo>
                      <a:cubicBezTo>
                        <a:pt x="71193" y="2770"/>
                        <a:pt x="71225" y="2802"/>
                        <a:pt x="71225" y="2834"/>
                      </a:cubicBezTo>
                      <a:cubicBezTo>
                        <a:pt x="71256" y="2802"/>
                        <a:pt x="71288" y="2802"/>
                        <a:pt x="71288" y="2770"/>
                      </a:cubicBezTo>
                      <a:cubicBezTo>
                        <a:pt x="71415" y="2707"/>
                        <a:pt x="71478" y="2675"/>
                        <a:pt x="71510" y="2675"/>
                      </a:cubicBezTo>
                      <a:cubicBezTo>
                        <a:pt x="71541" y="2675"/>
                        <a:pt x="71541" y="2675"/>
                        <a:pt x="71541" y="2707"/>
                      </a:cubicBezTo>
                      <a:cubicBezTo>
                        <a:pt x="71605" y="2802"/>
                        <a:pt x="71605" y="2897"/>
                        <a:pt x="71605" y="2992"/>
                      </a:cubicBezTo>
                      <a:cubicBezTo>
                        <a:pt x="71605" y="2992"/>
                        <a:pt x="71605" y="3024"/>
                        <a:pt x="71605" y="3055"/>
                      </a:cubicBezTo>
                      <a:cubicBezTo>
                        <a:pt x="71605" y="3055"/>
                        <a:pt x="71573" y="3087"/>
                        <a:pt x="71573" y="3087"/>
                      </a:cubicBezTo>
                      <a:lnTo>
                        <a:pt x="71573" y="3150"/>
                      </a:lnTo>
                      <a:cubicBezTo>
                        <a:pt x="71541" y="3182"/>
                        <a:pt x="71541" y="3245"/>
                        <a:pt x="71510" y="3277"/>
                      </a:cubicBezTo>
                      <a:lnTo>
                        <a:pt x="71320" y="3277"/>
                      </a:lnTo>
                      <a:cubicBezTo>
                        <a:pt x="71211" y="3250"/>
                        <a:pt x="71102" y="3176"/>
                        <a:pt x="70993" y="3176"/>
                      </a:cubicBezTo>
                      <a:cubicBezTo>
                        <a:pt x="70975" y="3176"/>
                        <a:pt x="70957" y="3178"/>
                        <a:pt x="70940" y="3182"/>
                      </a:cubicBezTo>
                      <a:lnTo>
                        <a:pt x="70845" y="3182"/>
                      </a:lnTo>
                      <a:cubicBezTo>
                        <a:pt x="70686" y="3245"/>
                        <a:pt x="70528" y="3309"/>
                        <a:pt x="70370" y="3372"/>
                      </a:cubicBezTo>
                      <a:cubicBezTo>
                        <a:pt x="70338" y="3404"/>
                        <a:pt x="70306" y="3435"/>
                        <a:pt x="70275" y="3467"/>
                      </a:cubicBezTo>
                      <a:cubicBezTo>
                        <a:pt x="70275" y="3467"/>
                        <a:pt x="70243" y="3499"/>
                        <a:pt x="70243" y="3499"/>
                      </a:cubicBezTo>
                      <a:lnTo>
                        <a:pt x="70243" y="3530"/>
                      </a:lnTo>
                      <a:cubicBezTo>
                        <a:pt x="70148" y="3625"/>
                        <a:pt x="70053" y="3625"/>
                        <a:pt x="69926" y="3657"/>
                      </a:cubicBezTo>
                      <a:lnTo>
                        <a:pt x="69895" y="3657"/>
                      </a:lnTo>
                      <a:cubicBezTo>
                        <a:pt x="69895" y="3657"/>
                        <a:pt x="69895" y="3689"/>
                        <a:pt x="69895" y="3689"/>
                      </a:cubicBezTo>
                      <a:lnTo>
                        <a:pt x="69831" y="3689"/>
                      </a:lnTo>
                      <a:cubicBezTo>
                        <a:pt x="69831" y="3689"/>
                        <a:pt x="69831" y="3689"/>
                        <a:pt x="69800" y="3720"/>
                      </a:cubicBezTo>
                      <a:lnTo>
                        <a:pt x="69768" y="3720"/>
                      </a:lnTo>
                      <a:cubicBezTo>
                        <a:pt x="69768" y="3752"/>
                        <a:pt x="69736" y="3752"/>
                        <a:pt x="69736" y="3784"/>
                      </a:cubicBezTo>
                      <a:lnTo>
                        <a:pt x="69673" y="3784"/>
                      </a:lnTo>
                      <a:cubicBezTo>
                        <a:pt x="69631" y="3784"/>
                        <a:pt x="69588" y="3785"/>
                        <a:pt x="69548" y="3785"/>
                      </a:cubicBezTo>
                      <a:cubicBezTo>
                        <a:pt x="69405" y="3785"/>
                        <a:pt x="69279" y="3766"/>
                        <a:pt x="69230" y="3594"/>
                      </a:cubicBezTo>
                      <a:cubicBezTo>
                        <a:pt x="69198" y="3562"/>
                        <a:pt x="69198" y="3530"/>
                        <a:pt x="69198" y="3499"/>
                      </a:cubicBezTo>
                      <a:cubicBezTo>
                        <a:pt x="69134" y="3404"/>
                        <a:pt x="69103" y="3340"/>
                        <a:pt x="69071" y="3340"/>
                      </a:cubicBezTo>
                      <a:cubicBezTo>
                        <a:pt x="69039" y="3340"/>
                        <a:pt x="69008" y="3372"/>
                        <a:pt x="68976" y="3435"/>
                      </a:cubicBezTo>
                      <a:cubicBezTo>
                        <a:pt x="68944" y="3467"/>
                        <a:pt x="68944" y="3499"/>
                        <a:pt x="68913" y="3530"/>
                      </a:cubicBezTo>
                      <a:cubicBezTo>
                        <a:pt x="68913" y="3530"/>
                        <a:pt x="68913" y="3562"/>
                        <a:pt x="68913" y="3562"/>
                      </a:cubicBezTo>
                      <a:cubicBezTo>
                        <a:pt x="68881" y="3594"/>
                        <a:pt x="68881" y="3625"/>
                        <a:pt x="68849" y="3625"/>
                      </a:cubicBezTo>
                      <a:cubicBezTo>
                        <a:pt x="68849" y="3625"/>
                        <a:pt x="68818" y="3657"/>
                        <a:pt x="68818" y="3657"/>
                      </a:cubicBezTo>
                      <a:lnTo>
                        <a:pt x="68754" y="3657"/>
                      </a:lnTo>
                      <a:lnTo>
                        <a:pt x="68754" y="3625"/>
                      </a:lnTo>
                      <a:cubicBezTo>
                        <a:pt x="68754" y="3594"/>
                        <a:pt x="68754" y="3594"/>
                        <a:pt x="68754" y="3562"/>
                      </a:cubicBezTo>
                      <a:cubicBezTo>
                        <a:pt x="68754" y="3530"/>
                        <a:pt x="68754" y="3499"/>
                        <a:pt x="68754" y="3499"/>
                      </a:cubicBezTo>
                      <a:cubicBezTo>
                        <a:pt x="68723" y="3467"/>
                        <a:pt x="68723" y="3435"/>
                        <a:pt x="68723" y="3404"/>
                      </a:cubicBezTo>
                      <a:cubicBezTo>
                        <a:pt x="68691" y="3372"/>
                        <a:pt x="68659" y="3340"/>
                        <a:pt x="68628" y="3309"/>
                      </a:cubicBezTo>
                      <a:cubicBezTo>
                        <a:pt x="68564" y="3245"/>
                        <a:pt x="68564" y="3214"/>
                        <a:pt x="68564" y="3182"/>
                      </a:cubicBezTo>
                      <a:cubicBezTo>
                        <a:pt x="68596" y="3119"/>
                        <a:pt x="68659" y="3087"/>
                        <a:pt x="68754" y="3024"/>
                      </a:cubicBezTo>
                      <a:cubicBezTo>
                        <a:pt x="68754" y="3024"/>
                        <a:pt x="68786" y="3024"/>
                        <a:pt x="68786" y="2992"/>
                      </a:cubicBezTo>
                      <a:cubicBezTo>
                        <a:pt x="68818" y="2992"/>
                        <a:pt x="68818" y="2960"/>
                        <a:pt x="68849" y="2929"/>
                      </a:cubicBezTo>
                      <a:cubicBezTo>
                        <a:pt x="68944" y="2770"/>
                        <a:pt x="68976" y="2612"/>
                        <a:pt x="69039" y="2422"/>
                      </a:cubicBezTo>
                      <a:cubicBezTo>
                        <a:pt x="69039" y="2422"/>
                        <a:pt x="69039" y="2422"/>
                        <a:pt x="69039" y="2390"/>
                      </a:cubicBezTo>
                      <a:cubicBezTo>
                        <a:pt x="69039" y="2390"/>
                        <a:pt x="69071" y="2359"/>
                        <a:pt x="69071" y="2359"/>
                      </a:cubicBezTo>
                      <a:cubicBezTo>
                        <a:pt x="69071" y="2327"/>
                        <a:pt x="69071" y="2327"/>
                        <a:pt x="69071" y="2327"/>
                      </a:cubicBezTo>
                      <a:cubicBezTo>
                        <a:pt x="68944" y="2390"/>
                        <a:pt x="68818" y="2422"/>
                        <a:pt x="68691" y="2422"/>
                      </a:cubicBezTo>
                      <a:cubicBezTo>
                        <a:pt x="68501" y="2390"/>
                        <a:pt x="68311" y="2327"/>
                        <a:pt x="68121" y="2295"/>
                      </a:cubicBezTo>
                      <a:lnTo>
                        <a:pt x="67931" y="2295"/>
                      </a:lnTo>
                      <a:cubicBezTo>
                        <a:pt x="67868" y="2295"/>
                        <a:pt x="67773" y="2295"/>
                        <a:pt x="67709" y="2327"/>
                      </a:cubicBezTo>
                      <a:lnTo>
                        <a:pt x="67678" y="2327"/>
                      </a:lnTo>
                      <a:cubicBezTo>
                        <a:pt x="67519" y="2390"/>
                        <a:pt x="67393" y="2517"/>
                        <a:pt x="67329" y="2707"/>
                      </a:cubicBezTo>
                      <a:cubicBezTo>
                        <a:pt x="67266" y="2802"/>
                        <a:pt x="67203" y="2865"/>
                        <a:pt x="67139" y="2897"/>
                      </a:cubicBezTo>
                      <a:lnTo>
                        <a:pt x="66949" y="2897"/>
                      </a:lnTo>
                      <a:cubicBezTo>
                        <a:pt x="66918" y="2897"/>
                        <a:pt x="66886" y="2897"/>
                        <a:pt x="66854" y="2929"/>
                      </a:cubicBezTo>
                      <a:lnTo>
                        <a:pt x="66823" y="2929"/>
                      </a:lnTo>
                      <a:cubicBezTo>
                        <a:pt x="66791" y="2960"/>
                        <a:pt x="66759" y="3024"/>
                        <a:pt x="66728" y="3119"/>
                      </a:cubicBezTo>
                      <a:cubicBezTo>
                        <a:pt x="66696" y="3119"/>
                        <a:pt x="66664" y="3087"/>
                        <a:pt x="66633" y="3087"/>
                      </a:cubicBezTo>
                      <a:lnTo>
                        <a:pt x="66569" y="3087"/>
                      </a:lnTo>
                      <a:cubicBezTo>
                        <a:pt x="66569" y="2960"/>
                        <a:pt x="66538" y="2865"/>
                        <a:pt x="66474" y="2770"/>
                      </a:cubicBezTo>
                      <a:cubicBezTo>
                        <a:pt x="66474" y="2770"/>
                        <a:pt x="66443" y="2739"/>
                        <a:pt x="66443" y="2707"/>
                      </a:cubicBezTo>
                      <a:cubicBezTo>
                        <a:pt x="66379" y="2644"/>
                        <a:pt x="66348" y="2580"/>
                        <a:pt x="66316" y="2517"/>
                      </a:cubicBezTo>
                      <a:cubicBezTo>
                        <a:pt x="66316" y="2517"/>
                        <a:pt x="66284" y="2517"/>
                        <a:pt x="66284" y="2549"/>
                      </a:cubicBezTo>
                      <a:lnTo>
                        <a:pt x="66253" y="2549"/>
                      </a:lnTo>
                      <a:cubicBezTo>
                        <a:pt x="66253" y="2549"/>
                        <a:pt x="66221" y="2549"/>
                        <a:pt x="66221" y="2580"/>
                      </a:cubicBezTo>
                      <a:lnTo>
                        <a:pt x="66126" y="2580"/>
                      </a:lnTo>
                      <a:cubicBezTo>
                        <a:pt x="66094" y="2549"/>
                        <a:pt x="66031" y="2517"/>
                        <a:pt x="65968" y="2517"/>
                      </a:cubicBezTo>
                      <a:lnTo>
                        <a:pt x="65936" y="2517"/>
                      </a:lnTo>
                      <a:cubicBezTo>
                        <a:pt x="65904" y="2549"/>
                        <a:pt x="65904" y="2580"/>
                        <a:pt x="65904" y="2580"/>
                      </a:cubicBezTo>
                      <a:cubicBezTo>
                        <a:pt x="65904" y="2612"/>
                        <a:pt x="65936" y="2644"/>
                        <a:pt x="65936" y="2675"/>
                      </a:cubicBezTo>
                      <a:cubicBezTo>
                        <a:pt x="65968" y="2675"/>
                        <a:pt x="65968" y="2707"/>
                        <a:pt x="65999" y="2739"/>
                      </a:cubicBezTo>
                      <a:cubicBezTo>
                        <a:pt x="65999" y="2739"/>
                        <a:pt x="65999" y="2770"/>
                        <a:pt x="65999" y="2802"/>
                      </a:cubicBezTo>
                      <a:cubicBezTo>
                        <a:pt x="66031" y="2834"/>
                        <a:pt x="66031" y="2865"/>
                        <a:pt x="66031" y="2897"/>
                      </a:cubicBezTo>
                      <a:cubicBezTo>
                        <a:pt x="66031" y="2929"/>
                        <a:pt x="66031" y="2960"/>
                        <a:pt x="66031" y="2992"/>
                      </a:cubicBezTo>
                      <a:cubicBezTo>
                        <a:pt x="66031" y="2992"/>
                        <a:pt x="66031" y="3024"/>
                        <a:pt x="66031" y="3055"/>
                      </a:cubicBezTo>
                      <a:cubicBezTo>
                        <a:pt x="65999" y="3055"/>
                        <a:pt x="65999" y="3087"/>
                        <a:pt x="65999" y="3119"/>
                      </a:cubicBezTo>
                      <a:cubicBezTo>
                        <a:pt x="65968" y="3150"/>
                        <a:pt x="65936" y="3150"/>
                        <a:pt x="65873" y="3182"/>
                      </a:cubicBezTo>
                      <a:lnTo>
                        <a:pt x="65746" y="3182"/>
                      </a:lnTo>
                      <a:cubicBezTo>
                        <a:pt x="65619" y="3182"/>
                        <a:pt x="65524" y="3214"/>
                        <a:pt x="65429" y="3214"/>
                      </a:cubicBezTo>
                      <a:cubicBezTo>
                        <a:pt x="65366" y="3214"/>
                        <a:pt x="65334" y="3245"/>
                        <a:pt x="65271" y="3245"/>
                      </a:cubicBezTo>
                      <a:lnTo>
                        <a:pt x="65144" y="3245"/>
                      </a:lnTo>
                      <a:cubicBezTo>
                        <a:pt x="64891" y="3277"/>
                        <a:pt x="64637" y="3309"/>
                        <a:pt x="64416" y="3309"/>
                      </a:cubicBezTo>
                      <a:lnTo>
                        <a:pt x="64226" y="3309"/>
                      </a:lnTo>
                      <a:cubicBezTo>
                        <a:pt x="64036" y="3277"/>
                        <a:pt x="63877" y="3245"/>
                        <a:pt x="63687" y="3214"/>
                      </a:cubicBezTo>
                      <a:cubicBezTo>
                        <a:pt x="63656" y="3214"/>
                        <a:pt x="63592" y="3214"/>
                        <a:pt x="63561" y="3182"/>
                      </a:cubicBezTo>
                      <a:lnTo>
                        <a:pt x="63497" y="3182"/>
                      </a:lnTo>
                      <a:cubicBezTo>
                        <a:pt x="63276" y="3182"/>
                        <a:pt x="63086" y="3277"/>
                        <a:pt x="62864" y="3277"/>
                      </a:cubicBezTo>
                      <a:lnTo>
                        <a:pt x="62737" y="3277"/>
                      </a:lnTo>
                      <a:cubicBezTo>
                        <a:pt x="62706" y="3309"/>
                        <a:pt x="62706" y="3309"/>
                        <a:pt x="62706" y="3309"/>
                      </a:cubicBezTo>
                      <a:cubicBezTo>
                        <a:pt x="62706" y="3309"/>
                        <a:pt x="62674" y="3340"/>
                        <a:pt x="62674" y="3372"/>
                      </a:cubicBezTo>
                      <a:cubicBezTo>
                        <a:pt x="62674" y="3404"/>
                        <a:pt x="62674" y="3435"/>
                        <a:pt x="62674" y="3435"/>
                      </a:cubicBezTo>
                      <a:lnTo>
                        <a:pt x="62326" y="3435"/>
                      </a:lnTo>
                      <a:cubicBezTo>
                        <a:pt x="62326" y="3372"/>
                        <a:pt x="62326" y="3309"/>
                        <a:pt x="62294" y="3245"/>
                      </a:cubicBezTo>
                      <a:cubicBezTo>
                        <a:pt x="62294" y="3182"/>
                        <a:pt x="62262" y="3150"/>
                        <a:pt x="62231" y="3119"/>
                      </a:cubicBezTo>
                      <a:cubicBezTo>
                        <a:pt x="62167" y="3055"/>
                        <a:pt x="62072" y="3024"/>
                        <a:pt x="61946" y="3024"/>
                      </a:cubicBezTo>
                      <a:lnTo>
                        <a:pt x="61819" y="3024"/>
                      </a:lnTo>
                      <a:cubicBezTo>
                        <a:pt x="61597" y="3024"/>
                        <a:pt x="61376" y="3024"/>
                        <a:pt x="61154" y="2992"/>
                      </a:cubicBezTo>
                      <a:lnTo>
                        <a:pt x="60901" y="2992"/>
                      </a:lnTo>
                      <a:cubicBezTo>
                        <a:pt x="60901" y="2992"/>
                        <a:pt x="60901" y="2960"/>
                        <a:pt x="60932" y="2960"/>
                      </a:cubicBezTo>
                      <a:cubicBezTo>
                        <a:pt x="60932" y="2929"/>
                        <a:pt x="60932" y="2929"/>
                        <a:pt x="60932" y="2897"/>
                      </a:cubicBezTo>
                      <a:cubicBezTo>
                        <a:pt x="60964" y="2834"/>
                        <a:pt x="60996" y="2739"/>
                        <a:pt x="60901" y="2739"/>
                      </a:cubicBezTo>
                      <a:lnTo>
                        <a:pt x="60837" y="2739"/>
                      </a:lnTo>
                      <a:cubicBezTo>
                        <a:pt x="60679" y="2802"/>
                        <a:pt x="60489" y="2739"/>
                        <a:pt x="60330" y="2834"/>
                      </a:cubicBezTo>
                      <a:cubicBezTo>
                        <a:pt x="60267" y="2897"/>
                        <a:pt x="60235" y="2960"/>
                        <a:pt x="60172" y="2960"/>
                      </a:cubicBezTo>
                      <a:lnTo>
                        <a:pt x="60140" y="2960"/>
                      </a:lnTo>
                      <a:cubicBezTo>
                        <a:pt x="60014" y="2929"/>
                        <a:pt x="60109" y="2865"/>
                        <a:pt x="60109" y="2802"/>
                      </a:cubicBezTo>
                      <a:cubicBezTo>
                        <a:pt x="60140" y="2802"/>
                        <a:pt x="60140" y="2770"/>
                        <a:pt x="60140" y="2770"/>
                      </a:cubicBezTo>
                      <a:lnTo>
                        <a:pt x="60140" y="2739"/>
                      </a:lnTo>
                      <a:cubicBezTo>
                        <a:pt x="60109" y="2707"/>
                        <a:pt x="60109" y="2675"/>
                        <a:pt x="60077" y="2675"/>
                      </a:cubicBezTo>
                      <a:lnTo>
                        <a:pt x="60045" y="2675"/>
                      </a:lnTo>
                      <a:cubicBezTo>
                        <a:pt x="60014" y="2675"/>
                        <a:pt x="60014" y="2707"/>
                        <a:pt x="59982" y="2707"/>
                      </a:cubicBezTo>
                      <a:cubicBezTo>
                        <a:pt x="59950" y="2707"/>
                        <a:pt x="59950" y="2739"/>
                        <a:pt x="59919" y="2739"/>
                      </a:cubicBezTo>
                      <a:cubicBezTo>
                        <a:pt x="59887" y="2770"/>
                        <a:pt x="59887" y="2802"/>
                        <a:pt x="59855" y="2802"/>
                      </a:cubicBezTo>
                      <a:cubicBezTo>
                        <a:pt x="59824" y="2865"/>
                        <a:pt x="59760" y="2929"/>
                        <a:pt x="59760" y="2992"/>
                      </a:cubicBezTo>
                      <a:lnTo>
                        <a:pt x="59697" y="2992"/>
                      </a:lnTo>
                      <a:cubicBezTo>
                        <a:pt x="59665" y="2960"/>
                        <a:pt x="59634" y="2960"/>
                        <a:pt x="59602" y="2929"/>
                      </a:cubicBezTo>
                      <a:cubicBezTo>
                        <a:pt x="59570" y="2897"/>
                        <a:pt x="59539" y="2897"/>
                        <a:pt x="59507" y="2865"/>
                      </a:cubicBezTo>
                      <a:cubicBezTo>
                        <a:pt x="59475" y="2834"/>
                        <a:pt x="59444" y="2834"/>
                        <a:pt x="59444" y="2802"/>
                      </a:cubicBezTo>
                      <a:cubicBezTo>
                        <a:pt x="59380" y="2802"/>
                        <a:pt x="59349" y="2802"/>
                        <a:pt x="59317" y="2834"/>
                      </a:cubicBezTo>
                      <a:cubicBezTo>
                        <a:pt x="59285" y="2865"/>
                        <a:pt x="59254" y="2897"/>
                        <a:pt x="59254" y="2929"/>
                      </a:cubicBezTo>
                      <a:cubicBezTo>
                        <a:pt x="59222" y="3024"/>
                        <a:pt x="59159" y="3087"/>
                        <a:pt x="59127" y="3119"/>
                      </a:cubicBezTo>
                      <a:cubicBezTo>
                        <a:pt x="59095" y="3119"/>
                        <a:pt x="59064" y="3150"/>
                        <a:pt x="59032" y="3150"/>
                      </a:cubicBezTo>
                      <a:cubicBezTo>
                        <a:pt x="58969" y="3150"/>
                        <a:pt x="58874" y="3087"/>
                        <a:pt x="58779" y="2992"/>
                      </a:cubicBezTo>
                      <a:cubicBezTo>
                        <a:pt x="58747" y="2929"/>
                        <a:pt x="58715" y="2929"/>
                        <a:pt x="58684" y="2929"/>
                      </a:cubicBezTo>
                      <a:cubicBezTo>
                        <a:pt x="58652" y="2929"/>
                        <a:pt x="58620" y="2929"/>
                        <a:pt x="58620" y="2992"/>
                      </a:cubicBezTo>
                      <a:cubicBezTo>
                        <a:pt x="58494" y="3150"/>
                        <a:pt x="58399" y="3214"/>
                        <a:pt x="58272" y="3214"/>
                      </a:cubicBezTo>
                      <a:cubicBezTo>
                        <a:pt x="58145" y="3214"/>
                        <a:pt x="58019" y="3150"/>
                        <a:pt x="57924" y="3087"/>
                      </a:cubicBezTo>
                      <a:cubicBezTo>
                        <a:pt x="57797" y="2992"/>
                        <a:pt x="57702" y="2960"/>
                        <a:pt x="57607" y="2960"/>
                      </a:cubicBezTo>
                      <a:lnTo>
                        <a:pt x="57449" y="2960"/>
                      </a:lnTo>
                      <a:cubicBezTo>
                        <a:pt x="57385" y="2992"/>
                        <a:pt x="57322" y="3024"/>
                        <a:pt x="57259" y="3055"/>
                      </a:cubicBezTo>
                      <a:cubicBezTo>
                        <a:pt x="57259" y="3087"/>
                        <a:pt x="57227" y="3087"/>
                        <a:pt x="57227" y="3119"/>
                      </a:cubicBezTo>
                      <a:cubicBezTo>
                        <a:pt x="57195" y="3119"/>
                        <a:pt x="57195" y="3150"/>
                        <a:pt x="57195" y="3150"/>
                      </a:cubicBezTo>
                      <a:lnTo>
                        <a:pt x="56974" y="3150"/>
                      </a:lnTo>
                      <a:cubicBezTo>
                        <a:pt x="56847" y="3150"/>
                        <a:pt x="56720" y="3182"/>
                        <a:pt x="56625" y="3182"/>
                      </a:cubicBezTo>
                      <a:cubicBezTo>
                        <a:pt x="56499" y="3150"/>
                        <a:pt x="56404" y="3150"/>
                        <a:pt x="56309" y="3119"/>
                      </a:cubicBezTo>
                      <a:cubicBezTo>
                        <a:pt x="56214" y="3055"/>
                        <a:pt x="56119" y="3055"/>
                        <a:pt x="56024" y="3055"/>
                      </a:cubicBezTo>
                      <a:cubicBezTo>
                        <a:pt x="55960" y="3055"/>
                        <a:pt x="55897" y="3055"/>
                        <a:pt x="55833" y="3087"/>
                      </a:cubicBezTo>
                      <a:cubicBezTo>
                        <a:pt x="55738" y="3087"/>
                        <a:pt x="55675" y="3119"/>
                        <a:pt x="55580" y="3119"/>
                      </a:cubicBezTo>
                      <a:cubicBezTo>
                        <a:pt x="55485" y="3150"/>
                        <a:pt x="55422" y="3150"/>
                        <a:pt x="55358" y="3150"/>
                      </a:cubicBezTo>
                      <a:lnTo>
                        <a:pt x="55200" y="3150"/>
                      </a:lnTo>
                      <a:cubicBezTo>
                        <a:pt x="55137" y="3150"/>
                        <a:pt x="55042" y="3119"/>
                        <a:pt x="54978" y="3087"/>
                      </a:cubicBezTo>
                      <a:cubicBezTo>
                        <a:pt x="54883" y="3055"/>
                        <a:pt x="54788" y="3055"/>
                        <a:pt x="54693" y="3055"/>
                      </a:cubicBezTo>
                      <a:cubicBezTo>
                        <a:pt x="54693" y="3055"/>
                        <a:pt x="54662" y="3024"/>
                        <a:pt x="54662" y="3024"/>
                      </a:cubicBezTo>
                      <a:cubicBezTo>
                        <a:pt x="54598" y="3024"/>
                        <a:pt x="54567" y="3024"/>
                        <a:pt x="54503" y="2992"/>
                      </a:cubicBezTo>
                      <a:cubicBezTo>
                        <a:pt x="54472" y="2992"/>
                        <a:pt x="54440" y="2960"/>
                        <a:pt x="54408" y="2929"/>
                      </a:cubicBezTo>
                      <a:cubicBezTo>
                        <a:pt x="54377" y="2929"/>
                        <a:pt x="54377" y="2897"/>
                        <a:pt x="54377" y="2897"/>
                      </a:cubicBezTo>
                      <a:cubicBezTo>
                        <a:pt x="54345" y="2865"/>
                        <a:pt x="54313" y="2865"/>
                        <a:pt x="54313" y="2834"/>
                      </a:cubicBezTo>
                      <a:lnTo>
                        <a:pt x="54282" y="2834"/>
                      </a:lnTo>
                      <a:cubicBezTo>
                        <a:pt x="54250" y="2802"/>
                        <a:pt x="54250" y="2802"/>
                        <a:pt x="54218" y="2802"/>
                      </a:cubicBezTo>
                      <a:cubicBezTo>
                        <a:pt x="54218" y="2802"/>
                        <a:pt x="54187" y="2834"/>
                        <a:pt x="54187" y="2834"/>
                      </a:cubicBezTo>
                      <a:cubicBezTo>
                        <a:pt x="54155" y="2834"/>
                        <a:pt x="54155" y="2865"/>
                        <a:pt x="54123" y="2865"/>
                      </a:cubicBezTo>
                      <a:cubicBezTo>
                        <a:pt x="54123" y="2929"/>
                        <a:pt x="54123" y="2960"/>
                        <a:pt x="54123" y="2992"/>
                      </a:cubicBezTo>
                      <a:cubicBezTo>
                        <a:pt x="54123" y="3024"/>
                        <a:pt x="54123" y="3055"/>
                        <a:pt x="54123" y="3055"/>
                      </a:cubicBezTo>
                      <a:cubicBezTo>
                        <a:pt x="54155" y="3119"/>
                        <a:pt x="54155" y="3150"/>
                        <a:pt x="54155" y="3182"/>
                      </a:cubicBezTo>
                      <a:cubicBezTo>
                        <a:pt x="54155" y="3245"/>
                        <a:pt x="54187" y="3277"/>
                        <a:pt x="54187" y="3309"/>
                      </a:cubicBezTo>
                      <a:lnTo>
                        <a:pt x="54028" y="3309"/>
                      </a:lnTo>
                      <a:lnTo>
                        <a:pt x="53965" y="3245"/>
                      </a:lnTo>
                      <a:cubicBezTo>
                        <a:pt x="53933" y="3214"/>
                        <a:pt x="53933" y="3214"/>
                        <a:pt x="53933" y="3214"/>
                      </a:cubicBezTo>
                      <a:cubicBezTo>
                        <a:pt x="53933" y="3150"/>
                        <a:pt x="53902" y="3119"/>
                        <a:pt x="53902" y="3087"/>
                      </a:cubicBezTo>
                      <a:cubicBezTo>
                        <a:pt x="53902" y="3055"/>
                        <a:pt x="53870" y="3055"/>
                        <a:pt x="53870" y="3024"/>
                      </a:cubicBezTo>
                      <a:cubicBezTo>
                        <a:pt x="53838" y="3024"/>
                        <a:pt x="53838" y="3024"/>
                        <a:pt x="53807" y="2992"/>
                      </a:cubicBezTo>
                      <a:lnTo>
                        <a:pt x="53775" y="2992"/>
                      </a:lnTo>
                      <a:cubicBezTo>
                        <a:pt x="53585" y="2992"/>
                        <a:pt x="53395" y="3055"/>
                        <a:pt x="53205" y="3055"/>
                      </a:cubicBezTo>
                      <a:cubicBezTo>
                        <a:pt x="53142" y="3055"/>
                        <a:pt x="53078" y="3024"/>
                        <a:pt x="53015" y="3024"/>
                      </a:cubicBezTo>
                      <a:cubicBezTo>
                        <a:pt x="52952" y="3024"/>
                        <a:pt x="52888" y="3024"/>
                        <a:pt x="52825" y="3055"/>
                      </a:cubicBezTo>
                      <a:cubicBezTo>
                        <a:pt x="52793" y="3087"/>
                        <a:pt x="52762" y="3087"/>
                        <a:pt x="52730" y="3150"/>
                      </a:cubicBezTo>
                      <a:cubicBezTo>
                        <a:pt x="52698" y="3182"/>
                        <a:pt x="52698" y="3214"/>
                        <a:pt x="52698" y="3277"/>
                      </a:cubicBezTo>
                      <a:lnTo>
                        <a:pt x="52350" y="3277"/>
                      </a:lnTo>
                      <a:cubicBezTo>
                        <a:pt x="52321" y="3160"/>
                        <a:pt x="52345" y="2988"/>
                        <a:pt x="52249" y="2988"/>
                      </a:cubicBezTo>
                      <a:cubicBezTo>
                        <a:pt x="52241" y="2988"/>
                        <a:pt x="52233" y="2990"/>
                        <a:pt x="52223" y="2992"/>
                      </a:cubicBezTo>
                      <a:lnTo>
                        <a:pt x="51970" y="2992"/>
                      </a:lnTo>
                      <a:cubicBezTo>
                        <a:pt x="51875" y="2992"/>
                        <a:pt x="51780" y="2992"/>
                        <a:pt x="51748" y="3150"/>
                      </a:cubicBezTo>
                      <a:cubicBezTo>
                        <a:pt x="51717" y="3150"/>
                        <a:pt x="51717" y="3182"/>
                        <a:pt x="51717" y="3182"/>
                      </a:cubicBezTo>
                      <a:cubicBezTo>
                        <a:pt x="51717" y="3214"/>
                        <a:pt x="51717" y="3245"/>
                        <a:pt x="51717" y="3245"/>
                      </a:cubicBezTo>
                      <a:lnTo>
                        <a:pt x="51526" y="3245"/>
                      </a:lnTo>
                      <a:cubicBezTo>
                        <a:pt x="51558" y="3087"/>
                        <a:pt x="51526" y="2992"/>
                        <a:pt x="51431" y="2960"/>
                      </a:cubicBezTo>
                      <a:lnTo>
                        <a:pt x="51305" y="2960"/>
                      </a:lnTo>
                      <a:cubicBezTo>
                        <a:pt x="51083" y="2992"/>
                        <a:pt x="50861" y="3024"/>
                        <a:pt x="50671" y="3024"/>
                      </a:cubicBezTo>
                      <a:lnTo>
                        <a:pt x="50418" y="3024"/>
                      </a:lnTo>
                      <a:cubicBezTo>
                        <a:pt x="50323" y="3024"/>
                        <a:pt x="50260" y="2992"/>
                        <a:pt x="50165" y="2992"/>
                      </a:cubicBezTo>
                      <a:lnTo>
                        <a:pt x="49911" y="2992"/>
                      </a:lnTo>
                      <a:cubicBezTo>
                        <a:pt x="49848" y="2960"/>
                        <a:pt x="49753" y="2960"/>
                        <a:pt x="49658" y="2960"/>
                      </a:cubicBezTo>
                      <a:lnTo>
                        <a:pt x="49310" y="2960"/>
                      </a:lnTo>
                      <a:cubicBezTo>
                        <a:pt x="49120" y="2960"/>
                        <a:pt x="48961" y="2897"/>
                        <a:pt x="48835" y="2802"/>
                      </a:cubicBezTo>
                      <a:cubicBezTo>
                        <a:pt x="48740" y="2739"/>
                        <a:pt x="48676" y="2675"/>
                        <a:pt x="48581" y="2612"/>
                      </a:cubicBezTo>
                      <a:cubicBezTo>
                        <a:pt x="48550" y="2549"/>
                        <a:pt x="48486" y="2517"/>
                        <a:pt x="48423" y="2517"/>
                      </a:cubicBezTo>
                      <a:cubicBezTo>
                        <a:pt x="48391" y="2517"/>
                        <a:pt x="48360" y="2517"/>
                        <a:pt x="48328" y="2549"/>
                      </a:cubicBezTo>
                      <a:cubicBezTo>
                        <a:pt x="48296" y="2580"/>
                        <a:pt x="48296" y="2580"/>
                        <a:pt x="48265" y="2612"/>
                      </a:cubicBezTo>
                      <a:lnTo>
                        <a:pt x="48138" y="2612"/>
                      </a:lnTo>
                      <a:cubicBezTo>
                        <a:pt x="47980" y="2612"/>
                        <a:pt x="47853" y="2549"/>
                        <a:pt x="47758" y="2485"/>
                      </a:cubicBezTo>
                      <a:cubicBezTo>
                        <a:pt x="47790" y="2454"/>
                        <a:pt x="47853" y="2454"/>
                        <a:pt x="47885" y="2454"/>
                      </a:cubicBezTo>
                      <a:lnTo>
                        <a:pt x="48138" y="2454"/>
                      </a:lnTo>
                      <a:cubicBezTo>
                        <a:pt x="48170" y="2454"/>
                        <a:pt x="48233" y="2422"/>
                        <a:pt x="48265" y="2422"/>
                      </a:cubicBezTo>
                      <a:cubicBezTo>
                        <a:pt x="48296" y="2390"/>
                        <a:pt x="48296" y="2390"/>
                        <a:pt x="48296" y="2390"/>
                      </a:cubicBezTo>
                      <a:cubicBezTo>
                        <a:pt x="48391" y="2327"/>
                        <a:pt x="48455" y="2295"/>
                        <a:pt x="48550" y="2295"/>
                      </a:cubicBezTo>
                      <a:cubicBezTo>
                        <a:pt x="48613" y="2264"/>
                        <a:pt x="48708" y="2264"/>
                        <a:pt x="48771" y="2264"/>
                      </a:cubicBezTo>
                      <a:lnTo>
                        <a:pt x="48961" y="2264"/>
                      </a:lnTo>
                      <a:cubicBezTo>
                        <a:pt x="49563" y="2295"/>
                        <a:pt x="50196" y="2295"/>
                        <a:pt x="50798" y="2295"/>
                      </a:cubicBezTo>
                      <a:lnTo>
                        <a:pt x="51431" y="2295"/>
                      </a:lnTo>
                      <a:cubicBezTo>
                        <a:pt x="51526" y="2306"/>
                        <a:pt x="51625" y="2309"/>
                        <a:pt x="51725" y="2309"/>
                      </a:cubicBezTo>
                      <a:cubicBezTo>
                        <a:pt x="51924" y="2309"/>
                        <a:pt x="52128" y="2295"/>
                        <a:pt x="52318" y="2295"/>
                      </a:cubicBezTo>
                      <a:cubicBezTo>
                        <a:pt x="52825" y="2232"/>
                        <a:pt x="53332" y="2137"/>
                        <a:pt x="53870" y="2137"/>
                      </a:cubicBezTo>
                      <a:lnTo>
                        <a:pt x="53902" y="2137"/>
                      </a:lnTo>
                      <a:cubicBezTo>
                        <a:pt x="53933" y="2137"/>
                        <a:pt x="53965" y="2169"/>
                        <a:pt x="53997" y="2169"/>
                      </a:cubicBezTo>
                      <a:cubicBezTo>
                        <a:pt x="54028" y="2169"/>
                        <a:pt x="54092" y="2137"/>
                        <a:pt x="54155" y="2042"/>
                      </a:cubicBezTo>
                      <a:cubicBezTo>
                        <a:pt x="54060" y="1947"/>
                        <a:pt x="53965" y="1915"/>
                        <a:pt x="53870" y="1915"/>
                      </a:cubicBezTo>
                      <a:cubicBezTo>
                        <a:pt x="53807" y="1915"/>
                        <a:pt x="53743" y="1947"/>
                        <a:pt x="53680" y="1947"/>
                      </a:cubicBezTo>
                      <a:cubicBezTo>
                        <a:pt x="52983" y="1915"/>
                        <a:pt x="52287" y="1915"/>
                        <a:pt x="51590" y="1915"/>
                      </a:cubicBezTo>
                      <a:cubicBezTo>
                        <a:pt x="51241" y="1884"/>
                        <a:pt x="50893" y="1884"/>
                        <a:pt x="50545" y="1884"/>
                      </a:cubicBezTo>
                      <a:lnTo>
                        <a:pt x="49500" y="1852"/>
                      </a:lnTo>
                      <a:cubicBezTo>
                        <a:pt x="49373" y="1852"/>
                        <a:pt x="49246" y="1884"/>
                        <a:pt x="49120" y="1915"/>
                      </a:cubicBezTo>
                      <a:cubicBezTo>
                        <a:pt x="49025" y="1947"/>
                        <a:pt x="48961" y="1947"/>
                        <a:pt x="48866" y="1947"/>
                      </a:cubicBezTo>
                      <a:cubicBezTo>
                        <a:pt x="48835" y="1947"/>
                        <a:pt x="48835" y="1979"/>
                        <a:pt x="48803" y="1979"/>
                      </a:cubicBezTo>
                      <a:cubicBezTo>
                        <a:pt x="48740" y="1979"/>
                        <a:pt x="48708" y="1947"/>
                        <a:pt x="48645" y="1947"/>
                      </a:cubicBezTo>
                      <a:cubicBezTo>
                        <a:pt x="48613" y="1915"/>
                        <a:pt x="48613" y="1915"/>
                        <a:pt x="48613" y="1915"/>
                      </a:cubicBezTo>
                      <a:cubicBezTo>
                        <a:pt x="48613" y="1884"/>
                        <a:pt x="48581" y="1884"/>
                        <a:pt x="48581" y="1884"/>
                      </a:cubicBezTo>
                      <a:cubicBezTo>
                        <a:pt x="48581" y="1884"/>
                        <a:pt x="48550" y="1915"/>
                        <a:pt x="48550" y="1947"/>
                      </a:cubicBezTo>
                      <a:lnTo>
                        <a:pt x="48106" y="1947"/>
                      </a:lnTo>
                      <a:cubicBezTo>
                        <a:pt x="48075" y="1915"/>
                        <a:pt x="48075" y="1884"/>
                        <a:pt x="48043" y="1852"/>
                      </a:cubicBezTo>
                      <a:lnTo>
                        <a:pt x="48011" y="1852"/>
                      </a:lnTo>
                      <a:cubicBezTo>
                        <a:pt x="47980" y="1852"/>
                        <a:pt x="47948" y="1884"/>
                        <a:pt x="47916" y="1947"/>
                      </a:cubicBezTo>
                      <a:cubicBezTo>
                        <a:pt x="47790" y="2010"/>
                        <a:pt x="47663" y="2042"/>
                        <a:pt x="47536" y="2042"/>
                      </a:cubicBezTo>
                      <a:cubicBezTo>
                        <a:pt x="47346" y="2042"/>
                        <a:pt x="47156" y="2010"/>
                        <a:pt x="46998" y="2010"/>
                      </a:cubicBezTo>
                      <a:lnTo>
                        <a:pt x="45604" y="2010"/>
                      </a:lnTo>
                      <a:cubicBezTo>
                        <a:pt x="45478" y="2010"/>
                        <a:pt x="45351" y="2010"/>
                        <a:pt x="45224" y="1979"/>
                      </a:cubicBezTo>
                      <a:cubicBezTo>
                        <a:pt x="44654" y="1979"/>
                        <a:pt x="44116" y="1979"/>
                        <a:pt x="43578" y="1947"/>
                      </a:cubicBezTo>
                      <a:lnTo>
                        <a:pt x="43166" y="1947"/>
                      </a:lnTo>
                      <a:cubicBezTo>
                        <a:pt x="42944" y="1979"/>
                        <a:pt x="42754" y="2010"/>
                        <a:pt x="42532" y="2010"/>
                      </a:cubicBezTo>
                      <a:cubicBezTo>
                        <a:pt x="42374" y="2042"/>
                        <a:pt x="42247" y="2042"/>
                        <a:pt x="42089" y="2042"/>
                      </a:cubicBezTo>
                      <a:lnTo>
                        <a:pt x="41867" y="2042"/>
                      </a:lnTo>
                      <a:cubicBezTo>
                        <a:pt x="41772" y="2010"/>
                        <a:pt x="41677" y="1979"/>
                        <a:pt x="41551" y="1947"/>
                      </a:cubicBezTo>
                      <a:cubicBezTo>
                        <a:pt x="41519" y="1915"/>
                        <a:pt x="41487" y="1915"/>
                        <a:pt x="41456" y="1884"/>
                      </a:cubicBezTo>
                      <a:lnTo>
                        <a:pt x="41361" y="1884"/>
                      </a:lnTo>
                      <a:cubicBezTo>
                        <a:pt x="41171" y="2042"/>
                        <a:pt x="40949" y="2105"/>
                        <a:pt x="40759" y="2137"/>
                      </a:cubicBezTo>
                      <a:cubicBezTo>
                        <a:pt x="40664" y="2137"/>
                        <a:pt x="40601" y="2169"/>
                        <a:pt x="40537" y="2169"/>
                      </a:cubicBezTo>
                      <a:cubicBezTo>
                        <a:pt x="40537" y="2232"/>
                        <a:pt x="40569" y="2264"/>
                        <a:pt x="40601" y="2295"/>
                      </a:cubicBezTo>
                      <a:cubicBezTo>
                        <a:pt x="40632" y="2327"/>
                        <a:pt x="40632" y="2327"/>
                        <a:pt x="40664" y="2359"/>
                      </a:cubicBezTo>
                      <a:cubicBezTo>
                        <a:pt x="40696" y="2359"/>
                        <a:pt x="40696" y="2359"/>
                        <a:pt x="40696" y="2390"/>
                      </a:cubicBezTo>
                      <a:lnTo>
                        <a:pt x="40727" y="2390"/>
                      </a:lnTo>
                      <a:cubicBezTo>
                        <a:pt x="40759" y="2422"/>
                        <a:pt x="40759" y="2485"/>
                        <a:pt x="40759" y="2549"/>
                      </a:cubicBezTo>
                      <a:cubicBezTo>
                        <a:pt x="40727" y="2612"/>
                        <a:pt x="40696" y="2675"/>
                        <a:pt x="40632" y="2707"/>
                      </a:cubicBezTo>
                      <a:cubicBezTo>
                        <a:pt x="40601" y="2707"/>
                        <a:pt x="40601" y="2739"/>
                        <a:pt x="40569" y="2739"/>
                      </a:cubicBezTo>
                      <a:cubicBezTo>
                        <a:pt x="40506" y="2739"/>
                        <a:pt x="40442" y="2739"/>
                        <a:pt x="40379" y="2707"/>
                      </a:cubicBezTo>
                      <a:cubicBezTo>
                        <a:pt x="40347" y="2707"/>
                        <a:pt x="40284" y="2707"/>
                        <a:pt x="40252" y="2675"/>
                      </a:cubicBezTo>
                      <a:cubicBezTo>
                        <a:pt x="40189" y="2644"/>
                        <a:pt x="40126" y="2612"/>
                        <a:pt x="40094" y="2549"/>
                      </a:cubicBezTo>
                      <a:cubicBezTo>
                        <a:pt x="40062" y="2517"/>
                        <a:pt x="39999" y="2485"/>
                        <a:pt x="39967" y="2454"/>
                      </a:cubicBezTo>
                      <a:cubicBezTo>
                        <a:pt x="39967" y="2454"/>
                        <a:pt x="39936" y="2422"/>
                        <a:pt x="39904" y="2422"/>
                      </a:cubicBezTo>
                      <a:lnTo>
                        <a:pt x="39777" y="2422"/>
                      </a:lnTo>
                      <a:cubicBezTo>
                        <a:pt x="39714" y="2454"/>
                        <a:pt x="39651" y="2485"/>
                        <a:pt x="39587" y="2485"/>
                      </a:cubicBezTo>
                      <a:cubicBezTo>
                        <a:pt x="39556" y="2485"/>
                        <a:pt x="39524" y="2485"/>
                        <a:pt x="39492" y="2517"/>
                      </a:cubicBezTo>
                      <a:cubicBezTo>
                        <a:pt x="39397" y="2517"/>
                        <a:pt x="39271" y="2517"/>
                        <a:pt x="39176" y="2549"/>
                      </a:cubicBezTo>
                      <a:cubicBezTo>
                        <a:pt x="39081" y="2549"/>
                        <a:pt x="38986" y="2517"/>
                        <a:pt x="38891" y="2517"/>
                      </a:cubicBezTo>
                      <a:lnTo>
                        <a:pt x="38827" y="2517"/>
                      </a:lnTo>
                      <a:cubicBezTo>
                        <a:pt x="38669" y="2517"/>
                        <a:pt x="38511" y="2485"/>
                        <a:pt x="38384" y="2485"/>
                      </a:cubicBezTo>
                      <a:cubicBezTo>
                        <a:pt x="38352" y="2454"/>
                        <a:pt x="38320" y="2454"/>
                        <a:pt x="38320" y="2454"/>
                      </a:cubicBezTo>
                      <a:cubicBezTo>
                        <a:pt x="38257" y="2454"/>
                        <a:pt x="38225" y="2485"/>
                        <a:pt x="38162" y="2485"/>
                      </a:cubicBezTo>
                      <a:cubicBezTo>
                        <a:pt x="38099" y="2549"/>
                        <a:pt x="38035" y="2580"/>
                        <a:pt x="38004" y="2675"/>
                      </a:cubicBezTo>
                      <a:lnTo>
                        <a:pt x="37560" y="2675"/>
                      </a:lnTo>
                      <a:cubicBezTo>
                        <a:pt x="37465" y="2675"/>
                        <a:pt x="37370" y="2675"/>
                        <a:pt x="37275" y="2707"/>
                      </a:cubicBezTo>
                      <a:cubicBezTo>
                        <a:pt x="37149" y="2739"/>
                        <a:pt x="36990" y="2770"/>
                        <a:pt x="36864" y="2770"/>
                      </a:cubicBezTo>
                      <a:cubicBezTo>
                        <a:pt x="36642" y="2770"/>
                        <a:pt x="36389" y="2739"/>
                        <a:pt x="36167" y="2739"/>
                      </a:cubicBezTo>
                      <a:cubicBezTo>
                        <a:pt x="36040" y="2739"/>
                        <a:pt x="35882" y="2707"/>
                        <a:pt x="35724" y="2707"/>
                      </a:cubicBezTo>
                      <a:cubicBezTo>
                        <a:pt x="35534" y="2707"/>
                        <a:pt x="35375" y="2739"/>
                        <a:pt x="35217" y="2960"/>
                      </a:cubicBezTo>
                      <a:cubicBezTo>
                        <a:pt x="35154" y="2992"/>
                        <a:pt x="35122" y="3024"/>
                        <a:pt x="35059" y="3055"/>
                      </a:cubicBezTo>
                      <a:cubicBezTo>
                        <a:pt x="34995" y="3055"/>
                        <a:pt x="34964" y="3024"/>
                        <a:pt x="34900" y="2960"/>
                      </a:cubicBezTo>
                      <a:cubicBezTo>
                        <a:pt x="34774" y="2834"/>
                        <a:pt x="34615" y="2770"/>
                        <a:pt x="34489" y="2739"/>
                      </a:cubicBezTo>
                      <a:cubicBezTo>
                        <a:pt x="34394" y="2707"/>
                        <a:pt x="34299" y="2699"/>
                        <a:pt x="34207" y="2699"/>
                      </a:cubicBezTo>
                      <a:cubicBezTo>
                        <a:pt x="34116" y="2699"/>
                        <a:pt x="34029" y="2707"/>
                        <a:pt x="33950" y="2707"/>
                      </a:cubicBezTo>
                      <a:cubicBezTo>
                        <a:pt x="33887" y="2739"/>
                        <a:pt x="33823" y="2739"/>
                        <a:pt x="33760" y="2739"/>
                      </a:cubicBezTo>
                      <a:cubicBezTo>
                        <a:pt x="33665" y="2770"/>
                        <a:pt x="33570" y="2802"/>
                        <a:pt x="33507" y="2802"/>
                      </a:cubicBezTo>
                      <a:lnTo>
                        <a:pt x="33158" y="2802"/>
                      </a:lnTo>
                      <a:cubicBezTo>
                        <a:pt x="32937" y="2802"/>
                        <a:pt x="32683" y="2834"/>
                        <a:pt x="32430" y="2960"/>
                      </a:cubicBezTo>
                      <a:cubicBezTo>
                        <a:pt x="32335" y="3024"/>
                        <a:pt x="32208" y="3055"/>
                        <a:pt x="32082" y="3055"/>
                      </a:cubicBezTo>
                      <a:cubicBezTo>
                        <a:pt x="31955" y="3055"/>
                        <a:pt x="31828" y="2992"/>
                        <a:pt x="31765" y="2865"/>
                      </a:cubicBezTo>
                      <a:cubicBezTo>
                        <a:pt x="31733" y="2834"/>
                        <a:pt x="31733" y="2834"/>
                        <a:pt x="31733" y="2834"/>
                      </a:cubicBezTo>
                      <a:cubicBezTo>
                        <a:pt x="31702" y="2802"/>
                        <a:pt x="31702" y="2770"/>
                        <a:pt x="31670" y="2770"/>
                      </a:cubicBezTo>
                      <a:cubicBezTo>
                        <a:pt x="31607" y="2707"/>
                        <a:pt x="31543" y="2675"/>
                        <a:pt x="31480" y="2675"/>
                      </a:cubicBezTo>
                      <a:lnTo>
                        <a:pt x="31385" y="2675"/>
                      </a:lnTo>
                      <a:cubicBezTo>
                        <a:pt x="31353" y="2707"/>
                        <a:pt x="31322" y="2707"/>
                        <a:pt x="31290" y="2707"/>
                      </a:cubicBezTo>
                      <a:cubicBezTo>
                        <a:pt x="31227" y="2739"/>
                        <a:pt x="31163" y="2739"/>
                        <a:pt x="31100" y="2770"/>
                      </a:cubicBezTo>
                      <a:cubicBezTo>
                        <a:pt x="31037" y="2770"/>
                        <a:pt x="30942" y="2802"/>
                        <a:pt x="30847" y="2802"/>
                      </a:cubicBezTo>
                      <a:cubicBezTo>
                        <a:pt x="30752" y="2802"/>
                        <a:pt x="30688" y="2770"/>
                        <a:pt x="30593" y="2770"/>
                      </a:cubicBezTo>
                      <a:cubicBezTo>
                        <a:pt x="30562" y="2770"/>
                        <a:pt x="30562" y="2739"/>
                        <a:pt x="30530" y="2739"/>
                      </a:cubicBezTo>
                      <a:lnTo>
                        <a:pt x="30467" y="2739"/>
                      </a:lnTo>
                      <a:cubicBezTo>
                        <a:pt x="30340" y="2739"/>
                        <a:pt x="30245" y="2802"/>
                        <a:pt x="30182" y="2929"/>
                      </a:cubicBezTo>
                      <a:cubicBezTo>
                        <a:pt x="30118" y="2992"/>
                        <a:pt x="30087" y="3055"/>
                        <a:pt x="30023" y="3055"/>
                      </a:cubicBezTo>
                      <a:cubicBezTo>
                        <a:pt x="30023" y="3087"/>
                        <a:pt x="29992" y="3087"/>
                        <a:pt x="29992" y="3087"/>
                      </a:cubicBezTo>
                      <a:cubicBezTo>
                        <a:pt x="29928" y="3087"/>
                        <a:pt x="29865" y="3024"/>
                        <a:pt x="29833" y="2929"/>
                      </a:cubicBezTo>
                      <a:cubicBezTo>
                        <a:pt x="29802" y="2897"/>
                        <a:pt x="29802" y="2897"/>
                        <a:pt x="29770" y="2865"/>
                      </a:cubicBezTo>
                      <a:cubicBezTo>
                        <a:pt x="29770" y="2865"/>
                        <a:pt x="29738" y="2834"/>
                        <a:pt x="29738" y="2834"/>
                      </a:cubicBezTo>
                      <a:lnTo>
                        <a:pt x="29675" y="2834"/>
                      </a:lnTo>
                      <a:cubicBezTo>
                        <a:pt x="29643" y="2834"/>
                        <a:pt x="29611" y="2865"/>
                        <a:pt x="29548" y="2865"/>
                      </a:cubicBezTo>
                      <a:cubicBezTo>
                        <a:pt x="29390" y="2929"/>
                        <a:pt x="29231" y="2960"/>
                        <a:pt x="29105" y="2992"/>
                      </a:cubicBezTo>
                      <a:lnTo>
                        <a:pt x="28345" y="2992"/>
                      </a:lnTo>
                      <a:cubicBezTo>
                        <a:pt x="28186" y="2992"/>
                        <a:pt x="28060" y="2960"/>
                        <a:pt x="27901" y="2929"/>
                      </a:cubicBezTo>
                      <a:lnTo>
                        <a:pt x="27648" y="2929"/>
                      </a:lnTo>
                      <a:cubicBezTo>
                        <a:pt x="27236" y="2929"/>
                        <a:pt x="26825" y="3055"/>
                        <a:pt x="26413" y="3055"/>
                      </a:cubicBezTo>
                      <a:lnTo>
                        <a:pt x="26223" y="3055"/>
                      </a:lnTo>
                      <a:cubicBezTo>
                        <a:pt x="26176" y="3052"/>
                        <a:pt x="26128" y="3051"/>
                        <a:pt x="26080" y="3051"/>
                      </a:cubicBezTo>
                      <a:cubicBezTo>
                        <a:pt x="25585" y="3051"/>
                        <a:pt x="25067" y="3193"/>
                        <a:pt x="24576" y="3309"/>
                      </a:cubicBezTo>
                      <a:cubicBezTo>
                        <a:pt x="24196" y="3404"/>
                        <a:pt x="23784" y="3499"/>
                        <a:pt x="23373" y="3499"/>
                      </a:cubicBezTo>
                      <a:cubicBezTo>
                        <a:pt x="23309" y="3499"/>
                        <a:pt x="23246" y="3499"/>
                        <a:pt x="23183" y="3467"/>
                      </a:cubicBezTo>
                      <a:lnTo>
                        <a:pt x="23088" y="3467"/>
                      </a:lnTo>
                      <a:cubicBezTo>
                        <a:pt x="22929" y="3499"/>
                        <a:pt x="22771" y="3562"/>
                        <a:pt x="22676" y="3689"/>
                      </a:cubicBezTo>
                      <a:cubicBezTo>
                        <a:pt x="22644" y="3720"/>
                        <a:pt x="22613" y="3752"/>
                        <a:pt x="22613" y="3784"/>
                      </a:cubicBezTo>
                      <a:cubicBezTo>
                        <a:pt x="22539" y="3773"/>
                        <a:pt x="22465" y="3766"/>
                        <a:pt x="22391" y="3766"/>
                      </a:cubicBezTo>
                      <a:cubicBezTo>
                        <a:pt x="22243" y="3766"/>
                        <a:pt x="22095" y="3794"/>
                        <a:pt x="21948" y="3879"/>
                      </a:cubicBezTo>
                      <a:cubicBezTo>
                        <a:pt x="21884" y="3910"/>
                        <a:pt x="21789" y="3942"/>
                        <a:pt x="21726" y="3974"/>
                      </a:cubicBezTo>
                      <a:cubicBezTo>
                        <a:pt x="21536" y="4037"/>
                        <a:pt x="21346" y="4069"/>
                        <a:pt x="21156" y="4069"/>
                      </a:cubicBezTo>
                      <a:cubicBezTo>
                        <a:pt x="21029" y="4069"/>
                        <a:pt x="20934" y="4069"/>
                        <a:pt x="20807" y="4037"/>
                      </a:cubicBezTo>
                      <a:lnTo>
                        <a:pt x="20649" y="4037"/>
                      </a:lnTo>
                      <a:cubicBezTo>
                        <a:pt x="20522" y="4037"/>
                        <a:pt x="20396" y="4037"/>
                        <a:pt x="20269" y="4069"/>
                      </a:cubicBezTo>
                      <a:cubicBezTo>
                        <a:pt x="20174" y="4069"/>
                        <a:pt x="20047" y="4100"/>
                        <a:pt x="19921" y="4132"/>
                      </a:cubicBezTo>
                      <a:cubicBezTo>
                        <a:pt x="19857" y="4132"/>
                        <a:pt x="19794" y="4132"/>
                        <a:pt x="19762" y="4164"/>
                      </a:cubicBezTo>
                      <a:lnTo>
                        <a:pt x="19667" y="4164"/>
                      </a:lnTo>
                      <a:cubicBezTo>
                        <a:pt x="19541" y="4164"/>
                        <a:pt x="19382" y="4132"/>
                        <a:pt x="19256" y="4069"/>
                      </a:cubicBezTo>
                      <a:cubicBezTo>
                        <a:pt x="19192" y="4069"/>
                        <a:pt x="19161" y="4037"/>
                        <a:pt x="19097" y="4037"/>
                      </a:cubicBezTo>
                      <a:cubicBezTo>
                        <a:pt x="19002" y="4005"/>
                        <a:pt x="18907" y="4005"/>
                        <a:pt x="18781" y="4005"/>
                      </a:cubicBezTo>
                      <a:cubicBezTo>
                        <a:pt x="18749" y="4005"/>
                        <a:pt x="18686" y="4037"/>
                        <a:pt x="18654" y="4037"/>
                      </a:cubicBezTo>
                      <a:cubicBezTo>
                        <a:pt x="18401" y="4100"/>
                        <a:pt x="18179" y="4132"/>
                        <a:pt x="17926" y="4132"/>
                      </a:cubicBezTo>
                      <a:cubicBezTo>
                        <a:pt x="17799" y="4132"/>
                        <a:pt x="17641" y="4132"/>
                        <a:pt x="17514" y="4100"/>
                      </a:cubicBezTo>
                      <a:cubicBezTo>
                        <a:pt x="17419" y="4100"/>
                        <a:pt x="17324" y="4100"/>
                        <a:pt x="17229" y="4069"/>
                      </a:cubicBezTo>
                      <a:cubicBezTo>
                        <a:pt x="17039" y="4069"/>
                        <a:pt x="16849" y="4037"/>
                        <a:pt x="16659" y="4037"/>
                      </a:cubicBezTo>
                      <a:lnTo>
                        <a:pt x="16279" y="4037"/>
                      </a:lnTo>
                      <a:cubicBezTo>
                        <a:pt x="16089" y="4005"/>
                        <a:pt x="15899" y="3974"/>
                        <a:pt x="15709" y="3910"/>
                      </a:cubicBezTo>
                      <a:cubicBezTo>
                        <a:pt x="15645" y="3879"/>
                        <a:pt x="15582" y="3879"/>
                        <a:pt x="15519" y="3879"/>
                      </a:cubicBezTo>
                      <a:cubicBezTo>
                        <a:pt x="15519" y="3847"/>
                        <a:pt x="15519" y="3847"/>
                        <a:pt x="15487" y="3815"/>
                      </a:cubicBezTo>
                      <a:cubicBezTo>
                        <a:pt x="15455" y="3815"/>
                        <a:pt x="15455" y="3784"/>
                        <a:pt x="15455" y="3784"/>
                      </a:cubicBezTo>
                      <a:lnTo>
                        <a:pt x="15360" y="3784"/>
                      </a:lnTo>
                      <a:cubicBezTo>
                        <a:pt x="15360" y="3784"/>
                        <a:pt x="15360" y="3752"/>
                        <a:pt x="15360" y="3752"/>
                      </a:cubicBezTo>
                      <a:lnTo>
                        <a:pt x="15265" y="3752"/>
                      </a:lnTo>
                      <a:cubicBezTo>
                        <a:pt x="15223" y="3752"/>
                        <a:pt x="15181" y="3766"/>
                        <a:pt x="15148" y="3766"/>
                      </a:cubicBezTo>
                      <a:cubicBezTo>
                        <a:pt x="15132" y="3766"/>
                        <a:pt x="15118" y="3763"/>
                        <a:pt x="15107" y="3752"/>
                      </a:cubicBezTo>
                      <a:cubicBezTo>
                        <a:pt x="15012" y="3657"/>
                        <a:pt x="14917" y="3657"/>
                        <a:pt x="14822" y="3657"/>
                      </a:cubicBezTo>
                      <a:lnTo>
                        <a:pt x="14537" y="3657"/>
                      </a:lnTo>
                      <a:cubicBezTo>
                        <a:pt x="14505" y="3657"/>
                        <a:pt x="14474" y="3625"/>
                        <a:pt x="14442" y="3625"/>
                      </a:cubicBezTo>
                      <a:cubicBezTo>
                        <a:pt x="14336" y="3625"/>
                        <a:pt x="14231" y="3639"/>
                        <a:pt x="14135" y="3639"/>
                      </a:cubicBezTo>
                      <a:cubicBezTo>
                        <a:pt x="14087" y="3639"/>
                        <a:pt x="14041" y="3636"/>
                        <a:pt x="13999" y="3625"/>
                      </a:cubicBezTo>
                      <a:lnTo>
                        <a:pt x="13872" y="3625"/>
                      </a:lnTo>
                      <a:cubicBezTo>
                        <a:pt x="13809" y="3594"/>
                        <a:pt x="13745" y="3594"/>
                        <a:pt x="13650" y="3562"/>
                      </a:cubicBezTo>
                      <a:cubicBezTo>
                        <a:pt x="13429" y="3467"/>
                        <a:pt x="13175" y="3404"/>
                        <a:pt x="12922" y="3340"/>
                      </a:cubicBezTo>
                      <a:cubicBezTo>
                        <a:pt x="12764" y="3309"/>
                        <a:pt x="12574" y="3277"/>
                        <a:pt x="12415" y="3245"/>
                      </a:cubicBezTo>
                      <a:cubicBezTo>
                        <a:pt x="12225" y="3214"/>
                        <a:pt x="12067" y="3182"/>
                        <a:pt x="11908" y="3182"/>
                      </a:cubicBezTo>
                      <a:cubicBezTo>
                        <a:pt x="11813" y="3182"/>
                        <a:pt x="11718" y="3182"/>
                        <a:pt x="11655" y="3150"/>
                      </a:cubicBezTo>
                      <a:cubicBezTo>
                        <a:pt x="11497" y="3150"/>
                        <a:pt x="11370" y="3150"/>
                        <a:pt x="11243" y="3119"/>
                      </a:cubicBezTo>
                      <a:cubicBezTo>
                        <a:pt x="11180" y="3119"/>
                        <a:pt x="11117" y="3087"/>
                        <a:pt x="11053" y="3055"/>
                      </a:cubicBezTo>
                      <a:cubicBezTo>
                        <a:pt x="10990" y="3024"/>
                        <a:pt x="10927" y="2960"/>
                        <a:pt x="10863" y="2929"/>
                      </a:cubicBezTo>
                      <a:cubicBezTo>
                        <a:pt x="10800" y="2897"/>
                        <a:pt x="10737" y="2897"/>
                        <a:pt x="10673" y="2865"/>
                      </a:cubicBezTo>
                      <a:cubicBezTo>
                        <a:pt x="10610" y="2865"/>
                        <a:pt x="10578" y="2865"/>
                        <a:pt x="10515" y="2834"/>
                      </a:cubicBezTo>
                      <a:cubicBezTo>
                        <a:pt x="10483" y="2897"/>
                        <a:pt x="10452" y="2929"/>
                        <a:pt x="10420" y="2960"/>
                      </a:cubicBezTo>
                      <a:cubicBezTo>
                        <a:pt x="10388" y="2992"/>
                        <a:pt x="10388" y="2992"/>
                        <a:pt x="10357" y="3024"/>
                      </a:cubicBezTo>
                      <a:lnTo>
                        <a:pt x="10230" y="3024"/>
                      </a:lnTo>
                      <a:cubicBezTo>
                        <a:pt x="10219" y="3034"/>
                        <a:pt x="10209" y="3038"/>
                        <a:pt x="10200" y="3038"/>
                      </a:cubicBezTo>
                      <a:cubicBezTo>
                        <a:pt x="10181" y="3038"/>
                        <a:pt x="10167" y="3024"/>
                        <a:pt x="10167" y="3024"/>
                      </a:cubicBezTo>
                      <a:lnTo>
                        <a:pt x="10072" y="3024"/>
                      </a:lnTo>
                      <a:cubicBezTo>
                        <a:pt x="10040" y="3024"/>
                        <a:pt x="10040" y="2992"/>
                        <a:pt x="10008" y="2992"/>
                      </a:cubicBezTo>
                      <a:cubicBezTo>
                        <a:pt x="10008" y="2960"/>
                        <a:pt x="9977" y="2960"/>
                        <a:pt x="9977" y="2929"/>
                      </a:cubicBezTo>
                      <a:cubicBezTo>
                        <a:pt x="9913" y="2865"/>
                        <a:pt x="9850" y="2770"/>
                        <a:pt x="9787" y="2675"/>
                      </a:cubicBezTo>
                      <a:cubicBezTo>
                        <a:pt x="9787" y="2644"/>
                        <a:pt x="9755" y="2612"/>
                        <a:pt x="9723" y="2580"/>
                      </a:cubicBezTo>
                      <a:cubicBezTo>
                        <a:pt x="9660" y="2549"/>
                        <a:pt x="9597" y="2517"/>
                        <a:pt x="9533" y="2485"/>
                      </a:cubicBezTo>
                      <a:cubicBezTo>
                        <a:pt x="9533" y="2485"/>
                        <a:pt x="9533" y="2517"/>
                        <a:pt x="9502" y="2517"/>
                      </a:cubicBezTo>
                      <a:cubicBezTo>
                        <a:pt x="9470" y="2549"/>
                        <a:pt x="9470" y="2549"/>
                        <a:pt x="9438" y="2549"/>
                      </a:cubicBezTo>
                      <a:cubicBezTo>
                        <a:pt x="9407" y="2580"/>
                        <a:pt x="9375" y="2580"/>
                        <a:pt x="9375" y="2580"/>
                      </a:cubicBezTo>
                      <a:cubicBezTo>
                        <a:pt x="9343" y="2612"/>
                        <a:pt x="9343" y="2612"/>
                        <a:pt x="9312" y="2612"/>
                      </a:cubicBezTo>
                      <a:lnTo>
                        <a:pt x="9280" y="2612"/>
                      </a:lnTo>
                      <a:cubicBezTo>
                        <a:pt x="9248" y="2612"/>
                        <a:pt x="9185" y="2580"/>
                        <a:pt x="9153" y="2485"/>
                      </a:cubicBezTo>
                      <a:cubicBezTo>
                        <a:pt x="9090" y="2390"/>
                        <a:pt x="9027" y="2359"/>
                        <a:pt x="8995" y="2359"/>
                      </a:cubicBezTo>
                      <a:cubicBezTo>
                        <a:pt x="8932" y="2359"/>
                        <a:pt x="8868" y="2422"/>
                        <a:pt x="8805" y="2485"/>
                      </a:cubicBezTo>
                      <a:cubicBezTo>
                        <a:pt x="8647" y="2644"/>
                        <a:pt x="8552" y="2707"/>
                        <a:pt x="8488" y="2707"/>
                      </a:cubicBezTo>
                      <a:cubicBezTo>
                        <a:pt x="8393" y="2707"/>
                        <a:pt x="8298" y="2612"/>
                        <a:pt x="8140" y="2454"/>
                      </a:cubicBezTo>
                      <a:cubicBezTo>
                        <a:pt x="8108" y="2422"/>
                        <a:pt x="8108" y="2422"/>
                        <a:pt x="8108" y="2422"/>
                      </a:cubicBezTo>
                      <a:cubicBezTo>
                        <a:pt x="8077" y="2359"/>
                        <a:pt x="8013" y="2327"/>
                        <a:pt x="7982" y="2327"/>
                      </a:cubicBezTo>
                      <a:cubicBezTo>
                        <a:pt x="7918" y="2359"/>
                        <a:pt x="7887" y="2390"/>
                        <a:pt x="7887" y="2454"/>
                      </a:cubicBezTo>
                      <a:cubicBezTo>
                        <a:pt x="7823" y="2770"/>
                        <a:pt x="7728" y="2992"/>
                        <a:pt x="7443" y="3024"/>
                      </a:cubicBezTo>
                      <a:lnTo>
                        <a:pt x="7411" y="3024"/>
                      </a:lnTo>
                      <a:cubicBezTo>
                        <a:pt x="7380" y="3024"/>
                        <a:pt x="7348" y="3119"/>
                        <a:pt x="7316" y="3150"/>
                      </a:cubicBezTo>
                      <a:cubicBezTo>
                        <a:pt x="6936" y="3435"/>
                        <a:pt x="6905" y="3942"/>
                        <a:pt x="6873" y="4385"/>
                      </a:cubicBezTo>
                      <a:cubicBezTo>
                        <a:pt x="6841" y="4702"/>
                        <a:pt x="6746" y="4892"/>
                        <a:pt x="6525" y="5050"/>
                      </a:cubicBezTo>
                      <a:cubicBezTo>
                        <a:pt x="6303" y="5177"/>
                        <a:pt x="6208" y="5335"/>
                        <a:pt x="6366" y="5620"/>
                      </a:cubicBezTo>
                      <a:cubicBezTo>
                        <a:pt x="6366" y="5652"/>
                        <a:pt x="6366" y="5652"/>
                        <a:pt x="6366" y="5652"/>
                      </a:cubicBezTo>
                      <a:cubicBezTo>
                        <a:pt x="6398" y="5747"/>
                        <a:pt x="6366" y="5874"/>
                        <a:pt x="6366" y="6000"/>
                      </a:cubicBezTo>
                      <a:lnTo>
                        <a:pt x="6366" y="6190"/>
                      </a:lnTo>
                      <a:cubicBezTo>
                        <a:pt x="6366" y="6222"/>
                        <a:pt x="6366" y="6254"/>
                        <a:pt x="6366" y="6286"/>
                      </a:cubicBezTo>
                      <a:cubicBezTo>
                        <a:pt x="6366" y="6317"/>
                        <a:pt x="6366" y="6381"/>
                        <a:pt x="6366" y="6412"/>
                      </a:cubicBezTo>
                      <a:lnTo>
                        <a:pt x="6366" y="6507"/>
                      </a:lnTo>
                      <a:cubicBezTo>
                        <a:pt x="6366" y="6729"/>
                        <a:pt x="6335" y="6887"/>
                        <a:pt x="6081" y="6951"/>
                      </a:cubicBezTo>
                      <a:cubicBezTo>
                        <a:pt x="5828" y="7014"/>
                        <a:pt x="5701" y="7299"/>
                        <a:pt x="5733" y="7616"/>
                      </a:cubicBezTo>
                      <a:cubicBezTo>
                        <a:pt x="5701" y="7616"/>
                        <a:pt x="5701" y="7647"/>
                        <a:pt x="5670" y="7647"/>
                      </a:cubicBezTo>
                      <a:cubicBezTo>
                        <a:pt x="5638" y="7647"/>
                        <a:pt x="5606" y="7647"/>
                        <a:pt x="5575" y="7679"/>
                      </a:cubicBezTo>
                      <a:cubicBezTo>
                        <a:pt x="5575" y="7679"/>
                        <a:pt x="5543" y="7711"/>
                        <a:pt x="5511" y="7742"/>
                      </a:cubicBezTo>
                      <a:cubicBezTo>
                        <a:pt x="5511" y="7742"/>
                        <a:pt x="5480" y="7774"/>
                        <a:pt x="5480" y="7806"/>
                      </a:cubicBezTo>
                      <a:cubicBezTo>
                        <a:pt x="5480" y="7837"/>
                        <a:pt x="5480" y="7869"/>
                        <a:pt x="5480" y="7869"/>
                      </a:cubicBezTo>
                      <a:cubicBezTo>
                        <a:pt x="5480" y="8091"/>
                        <a:pt x="5448" y="8281"/>
                        <a:pt x="5448" y="8502"/>
                      </a:cubicBezTo>
                      <a:cubicBezTo>
                        <a:pt x="5448" y="8661"/>
                        <a:pt x="5448" y="8787"/>
                        <a:pt x="5448" y="8946"/>
                      </a:cubicBezTo>
                      <a:cubicBezTo>
                        <a:pt x="5480" y="9072"/>
                        <a:pt x="5511" y="9199"/>
                        <a:pt x="5543" y="9294"/>
                      </a:cubicBezTo>
                      <a:cubicBezTo>
                        <a:pt x="5575" y="9389"/>
                        <a:pt x="5606" y="9452"/>
                        <a:pt x="5606" y="9516"/>
                      </a:cubicBezTo>
                      <a:cubicBezTo>
                        <a:pt x="5606" y="9611"/>
                        <a:pt x="5606" y="9706"/>
                        <a:pt x="5575" y="9801"/>
                      </a:cubicBezTo>
                      <a:cubicBezTo>
                        <a:pt x="5511" y="9864"/>
                        <a:pt x="5448" y="9959"/>
                        <a:pt x="5353" y="10022"/>
                      </a:cubicBezTo>
                      <a:cubicBezTo>
                        <a:pt x="5258" y="10086"/>
                        <a:pt x="5163" y="10117"/>
                        <a:pt x="5068" y="10181"/>
                      </a:cubicBezTo>
                      <a:cubicBezTo>
                        <a:pt x="5036" y="10212"/>
                        <a:pt x="5005" y="10244"/>
                        <a:pt x="5005" y="10276"/>
                      </a:cubicBezTo>
                      <a:cubicBezTo>
                        <a:pt x="4941" y="10339"/>
                        <a:pt x="4941" y="10434"/>
                        <a:pt x="4941" y="10561"/>
                      </a:cubicBezTo>
                      <a:cubicBezTo>
                        <a:pt x="4941" y="10561"/>
                        <a:pt x="4941" y="10592"/>
                        <a:pt x="4910" y="10624"/>
                      </a:cubicBezTo>
                      <a:cubicBezTo>
                        <a:pt x="4910" y="10624"/>
                        <a:pt x="4878" y="10656"/>
                        <a:pt x="4815" y="10687"/>
                      </a:cubicBezTo>
                      <a:cubicBezTo>
                        <a:pt x="4815" y="10687"/>
                        <a:pt x="4783" y="10687"/>
                        <a:pt x="4751" y="10719"/>
                      </a:cubicBezTo>
                      <a:lnTo>
                        <a:pt x="4720" y="10719"/>
                      </a:lnTo>
                      <a:cubicBezTo>
                        <a:pt x="4593" y="10782"/>
                        <a:pt x="4498" y="10846"/>
                        <a:pt x="4403" y="10941"/>
                      </a:cubicBezTo>
                      <a:cubicBezTo>
                        <a:pt x="4371" y="11036"/>
                        <a:pt x="4308" y="11099"/>
                        <a:pt x="4276" y="11194"/>
                      </a:cubicBezTo>
                      <a:cubicBezTo>
                        <a:pt x="4245" y="11258"/>
                        <a:pt x="4213" y="11353"/>
                        <a:pt x="4181" y="11448"/>
                      </a:cubicBezTo>
                      <a:cubicBezTo>
                        <a:pt x="4150" y="11606"/>
                        <a:pt x="4118" y="11764"/>
                        <a:pt x="4118" y="11923"/>
                      </a:cubicBezTo>
                      <a:cubicBezTo>
                        <a:pt x="4118" y="11954"/>
                        <a:pt x="4118" y="11986"/>
                        <a:pt x="4118" y="12049"/>
                      </a:cubicBezTo>
                      <a:cubicBezTo>
                        <a:pt x="4086" y="12081"/>
                        <a:pt x="4086" y="12144"/>
                        <a:pt x="4086" y="12208"/>
                      </a:cubicBezTo>
                      <a:lnTo>
                        <a:pt x="4086" y="12239"/>
                      </a:lnTo>
                      <a:lnTo>
                        <a:pt x="4086" y="12271"/>
                      </a:lnTo>
                      <a:cubicBezTo>
                        <a:pt x="4086" y="12334"/>
                        <a:pt x="4118" y="12429"/>
                        <a:pt x="4118" y="12493"/>
                      </a:cubicBezTo>
                      <a:cubicBezTo>
                        <a:pt x="4118" y="12619"/>
                        <a:pt x="4118" y="12778"/>
                        <a:pt x="4118" y="12904"/>
                      </a:cubicBezTo>
                      <a:cubicBezTo>
                        <a:pt x="4055" y="12968"/>
                        <a:pt x="4055" y="12999"/>
                        <a:pt x="4023" y="13063"/>
                      </a:cubicBezTo>
                      <a:cubicBezTo>
                        <a:pt x="4023" y="13063"/>
                        <a:pt x="4023" y="13094"/>
                        <a:pt x="4023" y="13126"/>
                      </a:cubicBezTo>
                      <a:cubicBezTo>
                        <a:pt x="4023" y="13158"/>
                        <a:pt x="3991" y="13189"/>
                        <a:pt x="3960" y="13221"/>
                      </a:cubicBezTo>
                      <a:lnTo>
                        <a:pt x="3928" y="13284"/>
                      </a:lnTo>
                      <a:cubicBezTo>
                        <a:pt x="3896" y="13379"/>
                        <a:pt x="3865" y="13474"/>
                        <a:pt x="4086" y="13569"/>
                      </a:cubicBezTo>
                      <a:cubicBezTo>
                        <a:pt x="4245" y="13601"/>
                        <a:pt x="4245" y="13854"/>
                        <a:pt x="4150" y="13918"/>
                      </a:cubicBezTo>
                      <a:cubicBezTo>
                        <a:pt x="3960" y="14013"/>
                        <a:pt x="3896" y="14139"/>
                        <a:pt x="3865" y="14298"/>
                      </a:cubicBezTo>
                      <a:cubicBezTo>
                        <a:pt x="3865" y="14361"/>
                        <a:pt x="3833" y="14456"/>
                        <a:pt x="3833" y="14519"/>
                      </a:cubicBezTo>
                      <a:cubicBezTo>
                        <a:pt x="3833" y="14614"/>
                        <a:pt x="3801" y="14678"/>
                        <a:pt x="3801" y="14741"/>
                      </a:cubicBezTo>
                      <a:cubicBezTo>
                        <a:pt x="3770" y="14868"/>
                        <a:pt x="3738" y="15026"/>
                        <a:pt x="3675" y="15153"/>
                      </a:cubicBezTo>
                      <a:cubicBezTo>
                        <a:pt x="3643" y="15216"/>
                        <a:pt x="3611" y="15279"/>
                        <a:pt x="3548" y="15343"/>
                      </a:cubicBezTo>
                      <a:cubicBezTo>
                        <a:pt x="3516" y="15406"/>
                        <a:pt x="3485" y="15469"/>
                        <a:pt x="3485" y="15533"/>
                      </a:cubicBezTo>
                      <a:cubicBezTo>
                        <a:pt x="3485" y="15564"/>
                        <a:pt x="3453" y="15564"/>
                        <a:pt x="3485" y="15564"/>
                      </a:cubicBezTo>
                      <a:cubicBezTo>
                        <a:pt x="3485" y="15596"/>
                        <a:pt x="3485" y="15659"/>
                        <a:pt x="3453" y="15691"/>
                      </a:cubicBezTo>
                      <a:cubicBezTo>
                        <a:pt x="3453" y="15755"/>
                        <a:pt x="3453" y="15818"/>
                        <a:pt x="3421" y="15881"/>
                      </a:cubicBezTo>
                      <a:cubicBezTo>
                        <a:pt x="3421" y="15945"/>
                        <a:pt x="3390" y="16008"/>
                        <a:pt x="3358" y="16071"/>
                      </a:cubicBezTo>
                      <a:cubicBezTo>
                        <a:pt x="3358" y="16103"/>
                        <a:pt x="3326" y="16166"/>
                        <a:pt x="3295" y="16230"/>
                      </a:cubicBezTo>
                      <a:lnTo>
                        <a:pt x="3231" y="16356"/>
                      </a:lnTo>
                      <a:cubicBezTo>
                        <a:pt x="3199" y="16388"/>
                        <a:pt x="3168" y="16420"/>
                        <a:pt x="3136" y="16451"/>
                      </a:cubicBezTo>
                      <a:cubicBezTo>
                        <a:pt x="3104" y="16515"/>
                        <a:pt x="3073" y="16578"/>
                        <a:pt x="3041" y="16610"/>
                      </a:cubicBezTo>
                      <a:cubicBezTo>
                        <a:pt x="2978" y="16705"/>
                        <a:pt x="2914" y="16831"/>
                        <a:pt x="2851" y="16958"/>
                      </a:cubicBezTo>
                      <a:cubicBezTo>
                        <a:pt x="2724" y="17306"/>
                        <a:pt x="2408" y="17496"/>
                        <a:pt x="2059" y="17623"/>
                      </a:cubicBezTo>
                      <a:cubicBezTo>
                        <a:pt x="1869" y="17686"/>
                        <a:pt x="1648" y="17781"/>
                        <a:pt x="1553" y="18035"/>
                      </a:cubicBezTo>
                      <a:cubicBezTo>
                        <a:pt x="1426" y="18098"/>
                        <a:pt x="1331" y="18161"/>
                        <a:pt x="1236" y="18256"/>
                      </a:cubicBezTo>
                      <a:cubicBezTo>
                        <a:pt x="1141" y="18351"/>
                        <a:pt x="1046" y="18446"/>
                        <a:pt x="983" y="18541"/>
                      </a:cubicBezTo>
                      <a:cubicBezTo>
                        <a:pt x="951" y="18573"/>
                        <a:pt x="919" y="18605"/>
                        <a:pt x="919" y="18636"/>
                      </a:cubicBezTo>
                      <a:cubicBezTo>
                        <a:pt x="888" y="18668"/>
                        <a:pt x="856" y="18731"/>
                        <a:pt x="824" y="18763"/>
                      </a:cubicBezTo>
                      <a:lnTo>
                        <a:pt x="729" y="18763"/>
                      </a:lnTo>
                      <a:cubicBezTo>
                        <a:pt x="729" y="18763"/>
                        <a:pt x="729" y="18763"/>
                        <a:pt x="729" y="18795"/>
                      </a:cubicBezTo>
                      <a:lnTo>
                        <a:pt x="698" y="18795"/>
                      </a:lnTo>
                      <a:cubicBezTo>
                        <a:pt x="698" y="18795"/>
                        <a:pt x="698" y="18826"/>
                        <a:pt x="698" y="18826"/>
                      </a:cubicBezTo>
                      <a:lnTo>
                        <a:pt x="666" y="18826"/>
                      </a:lnTo>
                      <a:cubicBezTo>
                        <a:pt x="666" y="18826"/>
                        <a:pt x="666" y="18826"/>
                        <a:pt x="666" y="18858"/>
                      </a:cubicBezTo>
                      <a:cubicBezTo>
                        <a:pt x="539" y="19016"/>
                        <a:pt x="444" y="19175"/>
                        <a:pt x="381" y="19365"/>
                      </a:cubicBezTo>
                      <a:cubicBezTo>
                        <a:pt x="254" y="19586"/>
                        <a:pt x="191" y="19840"/>
                        <a:pt x="96" y="20093"/>
                      </a:cubicBezTo>
                      <a:cubicBezTo>
                        <a:pt x="33" y="20156"/>
                        <a:pt x="33" y="20220"/>
                        <a:pt x="33" y="20315"/>
                      </a:cubicBezTo>
                      <a:cubicBezTo>
                        <a:pt x="33" y="20315"/>
                        <a:pt x="33" y="20315"/>
                        <a:pt x="33" y="20346"/>
                      </a:cubicBezTo>
                      <a:cubicBezTo>
                        <a:pt x="33" y="20378"/>
                        <a:pt x="33" y="20378"/>
                        <a:pt x="64" y="20410"/>
                      </a:cubicBezTo>
                      <a:cubicBezTo>
                        <a:pt x="64" y="20410"/>
                        <a:pt x="64" y="20441"/>
                        <a:pt x="64" y="20441"/>
                      </a:cubicBezTo>
                      <a:cubicBezTo>
                        <a:pt x="64" y="20473"/>
                        <a:pt x="64" y="20505"/>
                        <a:pt x="64" y="20505"/>
                      </a:cubicBezTo>
                      <a:cubicBezTo>
                        <a:pt x="64" y="20537"/>
                        <a:pt x="64" y="20568"/>
                        <a:pt x="64" y="20600"/>
                      </a:cubicBezTo>
                      <a:cubicBezTo>
                        <a:pt x="33" y="20695"/>
                        <a:pt x="1" y="20758"/>
                        <a:pt x="1" y="20853"/>
                      </a:cubicBezTo>
                      <a:cubicBezTo>
                        <a:pt x="1" y="20948"/>
                        <a:pt x="1" y="21075"/>
                        <a:pt x="33" y="21202"/>
                      </a:cubicBezTo>
                      <a:cubicBezTo>
                        <a:pt x="64" y="21360"/>
                        <a:pt x="159" y="21550"/>
                        <a:pt x="223" y="21740"/>
                      </a:cubicBezTo>
                      <a:cubicBezTo>
                        <a:pt x="286" y="21803"/>
                        <a:pt x="318" y="21898"/>
                        <a:pt x="381" y="21962"/>
                      </a:cubicBezTo>
                      <a:cubicBezTo>
                        <a:pt x="413" y="22057"/>
                        <a:pt x="476" y="22120"/>
                        <a:pt x="539" y="22183"/>
                      </a:cubicBezTo>
                      <a:cubicBezTo>
                        <a:pt x="634" y="22310"/>
                        <a:pt x="793" y="22405"/>
                        <a:pt x="919" y="22500"/>
                      </a:cubicBezTo>
                      <a:cubicBezTo>
                        <a:pt x="1141" y="22658"/>
                        <a:pt x="1299" y="22912"/>
                        <a:pt x="1553" y="23007"/>
                      </a:cubicBezTo>
                      <a:cubicBezTo>
                        <a:pt x="1964" y="23197"/>
                        <a:pt x="2376" y="23387"/>
                        <a:pt x="2788" y="23577"/>
                      </a:cubicBezTo>
                      <a:lnTo>
                        <a:pt x="2914" y="23608"/>
                      </a:lnTo>
                      <a:cubicBezTo>
                        <a:pt x="3136" y="23703"/>
                        <a:pt x="3358" y="23798"/>
                        <a:pt x="3580" y="23893"/>
                      </a:cubicBezTo>
                      <a:cubicBezTo>
                        <a:pt x="3643" y="24020"/>
                        <a:pt x="3738" y="23988"/>
                        <a:pt x="3833" y="24020"/>
                      </a:cubicBezTo>
                      <a:cubicBezTo>
                        <a:pt x="3865" y="24020"/>
                        <a:pt x="3928" y="24052"/>
                        <a:pt x="3960" y="24083"/>
                      </a:cubicBezTo>
                      <a:lnTo>
                        <a:pt x="3991" y="24083"/>
                      </a:lnTo>
                      <a:cubicBezTo>
                        <a:pt x="4720" y="24210"/>
                        <a:pt x="5448" y="24337"/>
                        <a:pt x="6176" y="24337"/>
                      </a:cubicBezTo>
                      <a:lnTo>
                        <a:pt x="6493" y="24337"/>
                      </a:lnTo>
                      <a:cubicBezTo>
                        <a:pt x="6905" y="24432"/>
                        <a:pt x="7285" y="24527"/>
                        <a:pt x="7697" y="24590"/>
                      </a:cubicBezTo>
                      <a:cubicBezTo>
                        <a:pt x="7728" y="24622"/>
                        <a:pt x="7728" y="24653"/>
                        <a:pt x="7728" y="24653"/>
                      </a:cubicBezTo>
                      <a:cubicBezTo>
                        <a:pt x="7728" y="24653"/>
                        <a:pt x="7728" y="24685"/>
                        <a:pt x="7728" y="24685"/>
                      </a:cubicBezTo>
                      <a:cubicBezTo>
                        <a:pt x="7760" y="24748"/>
                        <a:pt x="7823" y="24780"/>
                        <a:pt x="7887" y="24780"/>
                      </a:cubicBezTo>
                      <a:lnTo>
                        <a:pt x="7918" y="24780"/>
                      </a:lnTo>
                      <a:cubicBezTo>
                        <a:pt x="7918" y="24780"/>
                        <a:pt x="7918" y="24780"/>
                        <a:pt x="7918" y="24812"/>
                      </a:cubicBezTo>
                      <a:lnTo>
                        <a:pt x="8393" y="24812"/>
                      </a:lnTo>
                      <a:lnTo>
                        <a:pt x="8457" y="24843"/>
                      </a:lnTo>
                      <a:cubicBezTo>
                        <a:pt x="8488" y="24843"/>
                        <a:pt x="8552" y="24843"/>
                        <a:pt x="8615" y="24875"/>
                      </a:cubicBezTo>
                      <a:cubicBezTo>
                        <a:pt x="8773" y="24907"/>
                        <a:pt x="8932" y="24907"/>
                        <a:pt x="9090" y="24907"/>
                      </a:cubicBezTo>
                      <a:lnTo>
                        <a:pt x="9407" y="24907"/>
                      </a:lnTo>
                      <a:cubicBezTo>
                        <a:pt x="9533" y="24875"/>
                        <a:pt x="9628" y="24875"/>
                        <a:pt x="9755" y="24875"/>
                      </a:cubicBezTo>
                      <a:cubicBezTo>
                        <a:pt x="9850" y="24843"/>
                        <a:pt x="9977" y="24843"/>
                        <a:pt x="10072" y="24812"/>
                      </a:cubicBezTo>
                      <a:cubicBezTo>
                        <a:pt x="10198" y="24812"/>
                        <a:pt x="10293" y="24780"/>
                        <a:pt x="10420" y="24780"/>
                      </a:cubicBezTo>
                      <a:cubicBezTo>
                        <a:pt x="10578" y="24748"/>
                        <a:pt x="10737" y="24717"/>
                        <a:pt x="10927" y="24717"/>
                      </a:cubicBezTo>
                      <a:lnTo>
                        <a:pt x="11085" y="24717"/>
                      </a:lnTo>
                      <a:cubicBezTo>
                        <a:pt x="11813" y="24780"/>
                        <a:pt x="12542" y="24780"/>
                        <a:pt x="13270" y="24812"/>
                      </a:cubicBezTo>
                      <a:cubicBezTo>
                        <a:pt x="14189" y="24843"/>
                        <a:pt x="15139" y="24875"/>
                        <a:pt x="16057" y="25002"/>
                      </a:cubicBezTo>
                      <a:cubicBezTo>
                        <a:pt x="16279" y="25033"/>
                        <a:pt x="16501" y="25065"/>
                        <a:pt x="16722" y="25097"/>
                      </a:cubicBezTo>
                      <a:cubicBezTo>
                        <a:pt x="17704" y="25160"/>
                        <a:pt x="18717" y="25097"/>
                        <a:pt x="19699" y="25192"/>
                      </a:cubicBezTo>
                      <a:cubicBezTo>
                        <a:pt x="20016" y="25255"/>
                        <a:pt x="20332" y="25224"/>
                        <a:pt x="20649" y="25319"/>
                      </a:cubicBezTo>
                      <a:lnTo>
                        <a:pt x="20681" y="25319"/>
                      </a:lnTo>
                      <a:cubicBezTo>
                        <a:pt x="20839" y="25255"/>
                        <a:pt x="20966" y="25224"/>
                        <a:pt x="21124" y="25224"/>
                      </a:cubicBezTo>
                      <a:cubicBezTo>
                        <a:pt x="21188" y="25224"/>
                        <a:pt x="21251" y="25224"/>
                        <a:pt x="21283" y="25255"/>
                      </a:cubicBezTo>
                      <a:cubicBezTo>
                        <a:pt x="21948" y="25287"/>
                        <a:pt x="22613" y="25287"/>
                        <a:pt x="23246" y="25287"/>
                      </a:cubicBezTo>
                      <a:lnTo>
                        <a:pt x="24386" y="25287"/>
                      </a:lnTo>
                      <a:cubicBezTo>
                        <a:pt x="24766" y="25319"/>
                        <a:pt x="25114" y="25350"/>
                        <a:pt x="25495" y="25382"/>
                      </a:cubicBezTo>
                      <a:cubicBezTo>
                        <a:pt x="25590" y="25382"/>
                        <a:pt x="25685" y="25414"/>
                        <a:pt x="25780" y="25414"/>
                      </a:cubicBezTo>
                      <a:cubicBezTo>
                        <a:pt x="25938" y="25445"/>
                        <a:pt x="26128" y="25445"/>
                        <a:pt x="26286" y="25477"/>
                      </a:cubicBezTo>
                      <a:lnTo>
                        <a:pt x="26508" y="25477"/>
                      </a:lnTo>
                      <a:cubicBezTo>
                        <a:pt x="26698" y="25477"/>
                        <a:pt x="26856" y="25477"/>
                        <a:pt x="27015" y="25509"/>
                      </a:cubicBezTo>
                      <a:cubicBezTo>
                        <a:pt x="27268" y="25509"/>
                        <a:pt x="27521" y="25509"/>
                        <a:pt x="27775" y="25540"/>
                      </a:cubicBezTo>
                      <a:cubicBezTo>
                        <a:pt x="28535" y="25604"/>
                        <a:pt x="29326" y="25730"/>
                        <a:pt x="30118" y="25730"/>
                      </a:cubicBezTo>
                      <a:lnTo>
                        <a:pt x="30435" y="25730"/>
                      </a:lnTo>
                      <a:cubicBezTo>
                        <a:pt x="30562" y="25730"/>
                        <a:pt x="30657" y="25699"/>
                        <a:pt x="30783" y="25699"/>
                      </a:cubicBezTo>
                      <a:cubicBezTo>
                        <a:pt x="31132" y="25699"/>
                        <a:pt x="31448" y="25730"/>
                        <a:pt x="31797" y="25794"/>
                      </a:cubicBezTo>
                      <a:cubicBezTo>
                        <a:pt x="31923" y="25794"/>
                        <a:pt x="32050" y="25825"/>
                        <a:pt x="32177" y="25825"/>
                      </a:cubicBezTo>
                      <a:cubicBezTo>
                        <a:pt x="32303" y="25825"/>
                        <a:pt x="32430" y="25857"/>
                        <a:pt x="32557" y="25857"/>
                      </a:cubicBezTo>
                      <a:lnTo>
                        <a:pt x="32937" y="25857"/>
                      </a:lnTo>
                      <a:cubicBezTo>
                        <a:pt x="33380" y="25889"/>
                        <a:pt x="33823" y="25889"/>
                        <a:pt x="34299" y="25920"/>
                      </a:cubicBezTo>
                      <a:cubicBezTo>
                        <a:pt x="34489" y="25952"/>
                        <a:pt x="34679" y="25952"/>
                        <a:pt x="34869" y="25984"/>
                      </a:cubicBezTo>
                      <a:cubicBezTo>
                        <a:pt x="35312" y="26047"/>
                        <a:pt x="35787" y="26047"/>
                        <a:pt x="36262" y="26079"/>
                      </a:cubicBezTo>
                      <a:cubicBezTo>
                        <a:pt x="36420" y="26079"/>
                        <a:pt x="36579" y="26079"/>
                        <a:pt x="36737" y="26110"/>
                      </a:cubicBezTo>
                      <a:cubicBezTo>
                        <a:pt x="37687" y="26205"/>
                        <a:pt x="38606" y="26269"/>
                        <a:pt x="39556" y="26364"/>
                      </a:cubicBezTo>
                      <a:cubicBezTo>
                        <a:pt x="39682" y="26395"/>
                        <a:pt x="39809" y="26395"/>
                        <a:pt x="39936" y="26395"/>
                      </a:cubicBezTo>
                      <a:cubicBezTo>
                        <a:pt x="40822" y="26459"/>
                        <a:pt x="41709" y="26427"/>
                        <a:pt x="42627" y="26522"/>
                      </a:cubicBezTo>
                      <a:cubicBezTo>
                        <a:pt x="43388" y="26585"/>
                        <a:pt x="44148" y="26649"/>
                        <a:pt x="44908" y="26712"/>
                      </a:cubicBezTo>
                      <a:cubicBezTo>
                        <a:pt x="45351" y="26744"/>
                        <a:pt x="45794" y="26775"/>
                        <a:pt x="46269" y="26807"/>
                      </a:cubicBezTo>
                      <a:cubicBezTo>
                        <a:pt x="47885" y="26902"/>
                        <a:pt x="49500" y="26902"/>
                        <a:pt x="51146" y="26997"/>
                      </a:cubicBezTo>
                      <a:cubicBezTo>
                        <a:pt x="51685" y="27029"/>
                        <a:pt x="52223" y="27029"/>
                        <a:pt x="52762" y="27060"/>
                      </a:cubicBezTo>
                      <a:lnTo>
                        <a:pt x="53553" y="27060"/>
                      </a:lnTo>
                      <a:cubicBezTo>
                        <a:pt x="54377" y="27092"/>
                        <a:pt x="55168" y="27092"/>
                        <a:pt x="55992" y="27092"/>
                      </a:cubicBezTo>
                      <a:lnTo>
                        <a:pt x="56784" y="27092"/>
                      </a:lnTo>
                      <a:cubicBezTo>
                        <a:pt x="57069" y="27124"/>
                        <a:pt x="57322" y="27124"/>
                        <a:pt x="57607" y="27124"/>
                      </a:cubicBezTo>
                      <a:cubicBezTo>
                        <a:pt x="57892" y="27124"/>
                        <a:pt x="58177" y="27116"/>
                        <a:pt x="58462" y="27116"/>
                      </a:cubicBezTo>
                      <a:cubicBezTo>
                        <a:pt x="58747" y="27116"/>
                        <a:pt x="59032" y="27124"/>
                        <a:pt x="59317" y="27155"/>
                      </a:cubicBezTo>
                      <a:lnTo>
                        <a:pt x="60014" y="27155"/>
                      </a:lnTo>
                      <a:cubicBezTo>
                        <a:pt x="60109" y="27124"/>
                        <a:pt x="60172" y="27092"/>
                        <a:pt x="60235" y="27092"/>
                      </a:cubicBezTo>
                      <a:cubicBezTo>
                        <a:pt x="60267" y="27060"/>
                        <a:pt x="60299" y="27060"/>
                        <a:pt x="60330" y="27060"/>
                      </a:cubicBezTo>
                      <a:lnTo>
                        <a:pt x="60552" y="27060"/>
                      </a:lnTo>
                      <a:cubicBezTo>
                        <a:pt x="60774" y="27155"/>
                        <a:pt x="61027" y="27155"/>
                        <a:pt x="61249" y="27155"/>
                      </a:cubicBezTo>
                      <a:lnTo>
                        <a:pt x="61502" y="27155"/>
                      </a:lnTo>
                      <a:cubicBezTo>
                        <a:pt x="61661" y="27155"/>
                        <a:pt x="61819" y="27187"/>
                        <a:pt x="61946" y="27187"/>
                      </a:cubicBezTo>
                      <a:cubicBezTo>
                        <a:pt x="62009" y="27219"/>
                        <a:pt x="62041" y="27219"/>
                        <a:pt x="62072" y="27219"/>
                      </a:cubicBezTo>
                      <a:cubicBezTo>
                        <a:pt x="62389" y="27219"/>
                        <a:pt x="62706" y="27092"/>
                        <a:pt x="62991" y="27092"/>
                      </a:cubicBezTo>
                      <a:cubicBezTo>
                        <a:pt x="63244" y="27092"/>
                        <a:pt x="63466" y="27124"/>
                        <a:pt x="63719" y="27124"/>
                      </a:cubicBezTo>
                      <a:lnTo>
                        <a:pt x="64416" y="27124"/>
                      </a:lnTo>
                      <a:cubicBezTo>
                        <a:pt x="64732" y="27155"/>
                        <a:pt x="65049" y="27155"/>
                        <a:pt x="65366" y="27155"/>
                      </a:cubicBezTo>
                      <a:cubicBezTo>
                        <a:pt x="65841" y="27155"/>
                        <a:pt x="66316" y="27124"/>
                        <a:pt x="66791" y="27092"/>
                      </a:cubicBezTo>
                      <a:cubicBezTo>
                        <a:pt x="66802" y="27081"/>
                        <a:pt x="66812" y="27078"/>
                        <a:pt x="66824" y="27078"/>
                      </a:cubicBezTo>
                      <a:cubicBezTo>
                        <a:pt x="66847" y="27078"/>
                        <a:pt x="66875" y="27092"/>
                        <a:pt x="66918" y="27092"/>
                      </a:cubicBezTo>
                      <a:cubicBezTo>
                        <a:pt x="66949" y="27092"/>
                        <a:pt x="66981" y="27124"/>
                        <a:pt x="67044" y="27124"/>
                      </a:cubicBezTo>
                      <a:cubicBezTo>
                        <a:pt x="67076" y="27155"/>
                        <a:pt x="67108" y="27155"/>
                        <a:pt x="67171" y="27155"/>
                      </a:cubicBezTo>
                      <a:cubicBezTo>
                        <a:pt x="67171" y="27187"/>
                        <a:pt x="67203" y="27187"/>
                        <a:pt x="67234" y="27187"/>
                      </a:cubicBezTo>
                      <a:cubicBezTo>
                        <a:pt x="67234" y="27187"/>
                        <a:pt x="67266" y="27155"/>
                        <a:pt x="67298" y="27155"/>
                      </a:cubicBezTo>
                      <a:cubicBezTo>
                        <a:pt x="67678" y="27092"/>
                        <a:pt x="68089" y="27092"/>
                        <a:pt x="68469" y="27060"/>
                      </a:cubicBezTo>
                      <a:lnTo>
                        <a:pt x="69071" y="27060"/>
                      </a:lnTo>
                      <a:cubicBezTo>
                        <a:pt x="69261" y="27060"/>
                        <a:pt x="69451" y="27029"/>
                        <a:pt x="69673" y="27029"/>
                      </a:cubicBezTo>
                      <a:lnTo>
                        <a:pt x="69800" y="27029"/>
                      </a:lnTo>
                      <a:cubicBezTo>
                        <a:pt x="70021" y="27029"/>
                        <a:pt x="70275" y="27060"/>
                        <a:pt x="70496" y="27060"/>
                      </a:cubicBezTo>
                      <a:cubicBezTo>
                        <a:pt x="70591" y="27029"/>
                        <a:pt x="70686" y="27029"/>
                        <a:pt x="70750" y="27029"/>
                      </a:cubicBezTo>
                      <a:cubicBezTo>
                        <a:pt x="71003" y="26965"/>
                        <a:pt x="71225" y="26965"/>
                        <a:pt x="71446" y="26965"/>
                      </a:cubicBezTo>
                      <a:lnTo>
                        <a:pt x="72016" y="26965"/>
                      </a:lnTo>
                      <a:cubicBezTo>
                        <a:pt x="72206" y="26965"/>
                        <a:pt x="72396" y="26965"/>
                        <a:pt x="72586" y="26934"/>
                      </a:cubicBezTo>
                      <a:cubicBezTo>
                        <a:pt x="72713" y="26902"/>
                        <a:pt x="72871" y="26870"/>
                        <a:pt x="72998" y="26807"/>
                      </a:cubicBezTo>
                      <a:cubicBezTo>
                        <a:pt x="73093" y="26870"/>
                        <a:pt x="73220" y="26870"/>
                        <a:pt x="73315" y="26870"/>
                      </a:cubicBezTo>
                      <a:lnTo>
                        <a:pt x="73663" y="26870"/>
                      </a:lnTo>
                      <a:cubicBezTo>
                        <a:pt x="73853" y="26839"/>
                        <a:pt x="74075" y="26775"/>
                        <a:pt x="74297" y="26744"/>
                      </a:cubicBezTo>
                      <a:cubicBezTo>
                        <a:pt x="74487" y="26744"/>
                        <a:pt x="74677" y="26712"/>
                        <a:pt x="74867" y="26712"/>
                      </a:cubicBezTo>
                      <a:cubicBezTo>
                        <a:pt x="75057" y="26712"/>
                        <a:pt x="75247" y="26680"/>
                        <a:pt x="75437" y="26680"/>
                      </a:cubicBezTo>
                      <a:cubicBezTo>
                        <a:pt x="75722" y="26680"/>
                        <a:pt x="76007" y="26680"/>
                        <a:pt x="76292" y="26649"/>
                      </a:cubicBezTo>
                      <a:lnTo>
                        <a:pt x="76577" y="26649"/>
                      </a:lnTo>
                      <a:cubicBezTo>
                        <a:pt x="76640" y="26617"/>
                        <a:pt x="76735" y="26617"/>
                        <a:pt x="76798" y="26617"/>
                      </a:cubicBezTo>
                      <a:cubicBezTo>
                        <a:pt x="77305" y="26585"/>
                        <a:pt x="77812" y="26522"/>
                        <a:pt x="78350" y="26522"/>
                      </a:cubicBezTo>
                      <a:cubicBezTo>
                        <a:pt x="78509" y="26522"/>
                        <a:pt x="78667" y="26522"/>
                        <a:pt x="78825" y="26490"/>
                      </a:cubicBezTo>
                      <a:lnTo>
                        <a:pt x="78952" y="26490"/>
                      </a:lnTo>
                      <a:cubicBezTo>
                        <a:pt x="79079" y="26490"/>
                        <a:pt x="79205" y="26459"/>
                        <a:pt x="79332" y="26427"/>
                      </a:cubicBezTo>
                      <a:cubicBezTo>
                        <a:pt x="79490" y="26395"/>
                        <a:pt x="79649" y="26395"/>
                        <a:pt x="79807" y="26364"/>
                      </a:cubicBezTo>
                      <a:cubicBezTo>
                        <a:pt x="79902" y="26364"/>
                        <a:pt x="79965" y="26332"/>
                        <a:pt x="80060" y="26332"/>
                      </a:cubicBezTo>
                      <a:cubicBezTo>
                        <a:pt x="80219" y="26332"/>
                        <a:pt x="80377" y="26300"/>
                        <a:pt x="80535" y="26300"/>
                      </a:cubicBezTo>
                      <a:lnTo>
                        <a:pt x="81580" y="26300"/>
                      </a:lnTo>
                      <a:cubicBezTo>
                        <a:pt x="82182" y="26300"/>
                        <a:pt x="82816" y="26174"/>
                        <a:pt x="83417" y="26110"/>
                      </a:cubicBezTo>
                      <a:cubicBezTo>
                        <a:pt x="83544" y="26110"/>
                        <a:pt x="83671" y="26110"/>
                        <a:pt x="83766" y="26079"/>
                      </a:cubicBezTo>
                      <a:lnTo>
                        <a:pt x="84241" y="26079"/>
                      </a:lnTo>
                      <a:cubicBezTo>
                        <a:pt x="84431" y="26047"/>
                        <a:pt x="84621" y="26047"/>
                        <a:pt x="84811" y="26047"/>
                      </a:cubicBezTo>
                      <a:lnTo>
                        <a:pt x="85381" y="26047"/>
                      </a:lnTo>
                      <a:cubicBezTo>
                        <a:pt x="85697" y="26015"/>
                        <a:pt x="85982" y="26015"/>
                        <a:pt x="86267" y="25952"/>
                      </a:cubicBezTo>
                      <a:cubicBezTo>
                        <a:pt x="86679" y="25920"/>
                        <a:pt x="87123" y="25889"/>
                        <a:pt x="87534" y="25825"/>
                      </a:cubicBezTo>
                      <a:cubicBezTo>
                        <a:pt x="88421" y="25730"/>
                        <a:pt x="89308" y="25604"/>
                        <a:pt x="90194" y="25604"/>
                      </a:cubicBezTo>
                      <a:cubicBezTo>
                        <a:pt x="90448" y="25604"/>
                        <a:pt x="90669" y="25572"/>
                        <a:pt x="90891" y="25540"/>
                      </a:cubicBezTo>
                      <a:lnTo>
                        <a:pt x="91018" y="25540"/>
                      </a:lnTo>
                      <a:lnTo>
                        <a:pt x="91113" y="25509"/>
                      </a:lnTo>
                      <a:cubicBezTo>
                        <a:pt x="91208" y="25477"/>
                        <a:pt x="91303" y="25477"/>
                        <a:pt x="91398" y="25445"/>
                      </a:cubicBezTo>
                      <a:cubicBezTo>
                        <a:pt x="91493" y="25445"/>
                        <a:pt x="91556" y="25414"/>
                        <a:pt x="91651" y="25414"/>
                      </a:cubicBezTo>
                      <a:lnTo>
                        <a:pt x="91778" y="25414"/>
                      </a:lnTo>
                      <a:cubicBezTo>
                        <a:pt x="91852" y="25423"/>
                        <a:pt x="91926" y="25427"/>
                        <a:pt x="92000" y="25427"/>
                      </a:cubicBezTo>
                      <a:cubicBezTo>
                        <a:pt x="92180" y="25427"/>
                        <a:pt x="92359" y="25404"/>
                        <a:pt x="92538" y="25382"/>
                      </a:cubicBezTo>
                      <a:lnTo>
                        <a:pt x="92728" y="25382"/>
                      </a:lnTo>
                      <a:cubicBezTo>
                        <a:pt x="92918" y="25350"/>
                        <a:pt x="93108" y="25319"/>
                        <a:pt x="93298" y="25319"/>
                      </a:cubicBezTo>
                      <a:cubicBezTo>
                        <a:pt x="93615" y="25319"/>
                        <a:pt x="93963" y="25319"/>
                        <a:pt x="94280" y="25224"/>
                      </a:cubicBezTo>
                      <a:cubicBezTo>
                        <a:pt x="94755" y="25128"/>
                        <a:pt x="95230" y="25160"/>
                        <a:pt x="95705" y="25097"/>
                      </a:cubicBezTo>
                      <a:cubicBezTo>
                        <a:pt x="96370" y="25002"/>
                        <a:pt x="97003" y="24907"/>
                        <a:pt x="97668" y="24843"/>
                      </a:cubicBezTo>
                      <a:cubicBezTo>
                        <a:pt x="97689" y="24833"/>
                        <a:pt x="97714" y="24829"/>
                        <a:pt x="97740" y="24829"/>
                      </a:cubicBezTo>
                      <a:cubicBezTo>
                        <a:pt x="97791" y="24829"/>
                        <a:pt x="97848" y="24843"/>
                        <a:pt x="97890" y="24843"/>
                      </a:cubicBezTo>
                      <a:cubicBezTo>
                        <a:pt x="97922" y="24843"/>
                        <a:pt x="97922" y="24843"/>
                        <a:pt x="97953" y="24812"/>
                      </a:cubicBezTo>
                      <a:cubicBezTo>
                        <a:pt x="98017" y="24812"/>
                        <a:pt x="98080" y="24812"/>
                        <a:pt x="98112" y="24780"/>
                      </a:cubicBezTo>
                      <a:cubicBezTo>
                        <a:pt x="98143" y="24748"/>
                        <a:pt x="98143" y="24748"/>
                        <a:pt x="98175" y="24717"/>
                      </a:cubicBezTo>
                      <a:cubicBezTo>
                        <a:pt x="98397" y="24685"/>
                        <a:pt x="98618" y="24717"/>
                        <a:pt x="98840" y="24653"/>
                      </a:cubicBezTo>
                      <a:cubicBezTo>
                        <a:pt x="98967" y="24622"/>
                        <a:pt x="99093" y="24622"/>
                        <a:pt x="99220" y="24590"/>
                      </a:cubicBezTo>
                      <a:cubicBezTo>
                        <a:pt x="99347" y="24558"/>
                        <a:pt x="99505" y="24558"/>
                        <a:pt x="99632" y="24527"/>
                      </a:cubicBezTo>
                      <a:cubicBezTo>
                        <a:pt x="99885" y="24495"/>
                        <a:pt x="100170" y="24463"/>
                        <a:pt x="100424" y="24432"/>
                      </a:cubicBezTo>
                      <a:cubicBezTo>
                        <a:pt x="100709" y="24432"/>
                        <a:pt x="100962" y="24400"/>
                        <a:pt x="101247" y="24305"/>
                      </a:cubicBezTo>
                      <a:cubicBezTo>
                        <a:pt x="101405" y="24273"/>
                        <a:pt x="101595" y="24242"/>
                        <a:pt x="101754" y="24178"/>
                      </a:cubicBezTo>
                      <a:cubicBezTo>
                        <a:pt x="101912" y="24147"/>
                        <a:pt x="102102" y="24115"/>
                        <a:pt x="102260" y="24083"/>
                      </a:cubicBezTo>
                      <a:cubicBezTo>
                        <a:pt x="102577" y="24020"/>
                        <a:pt x="102925" y="23925"/>
                        <a:pt x="103274" y="23862"/>
                      </a:cubicBezTo>
                      <a:cubicBezTo>
                        <a:pt x="103432" y="23830"/>
                        <a:pt x="103559" y="23798"/>
                        <a:pt x="103717" y="23767"/>
                      </a:cubicBezTo>
                      <a:cubicBezTo>
                        <a:pt x="104002" y="23735"/>
                        <a:pt x="104255" y="23672"/>
                        <a:pt x="104541" y="23608"/>
                      </a:cubicBezTo>
                      <a:cubicBezTo>
                        <a:pt x="104731" y="23545"/>
                        <a:pt x="104889" y="23482"/>
                        <a:pt x="105079" y="23387"/>
                      </a:cubicBezTo>
                      <a:cubicBezTo>
                        <a:pt x="105111" y="23450"/>
                        <a:pt x="105174" y="23482"/>
                        <a:pt x="105206" y="23482"/>
                      </a:cubicBezTo>
                      <a:lnTo>
                        <a:pt x="105237" y="23482"/>
                      </a:lnTo>
                      <a:cubicBezTo>
                        <a:pt x="105269" y="23482"/>
                        <a:pt x="105269" y="23450"/>
                        <a:pt x="105301" y="23418"/>
                      </a:cubicBezTo>
                      <a:cubicBezTo>
                        <a:pt x="105332" y="23418"/>
                        <a:pt x="105332" y="23387"/>
                        <a:pt x="105332" y="23387"/>
                      </a:cubicBezTo>
                      <a:cubicBezTo>
                        <a:pt x="105364" y="23387"/>
                        <a:pt x="105396" y="23418"/>
                        <a:pt x="105427" y="23418"/>
                      </a:cubicBezTo>
                      <a:cubicBezTo>
                        <a:pt x="105427" y="23450"/>
                        <a:pt x="105459" y="23450"/>
                        <a:pt x="105459" y="23450"/>
                      </a:cubicBezTo>
                      <a:lnTo>
                        <a:pt x="105491" y="23450"/>
                      </a:lnTo>
                      <a:cubicBezTo>
                        <a:pt x="105649" y="23482"/>
                        <a:pt x="105807" y="23513"/>
                        <a:pt x="105966" y="23513"/>
                      </a:cubicBezTo>
                      <a:cubicBezTo>
                        <a:pt x="106219" y="23513"/>
                        <a:pt x="106472" y="23450"/>
                        <a:pt x="106726" y="23418"/>
                      </a:cubicBezTo>
                      <a:lnTo>
                        <a:pt x="106947" y="23418"/>
                      </a:lnTo>
                      <a:cubicBezTo>
                        <a:pt x="107042" y="23387"/>
                        <a:pt x="107106" y="23387"/>
                        <a:pt x="107169" y="23387"/>
                      </a:cubicBezTo>
                      <a:lnTo>
                        <a:pt x="107296" y="23387"/>
                      </a:lnTo>
                      <a:cubicBezTo>
                        <a:pt x="107296" y="23387"/>
                        <a:pt x="107327" y="23387"/>
                        <a:pt x="107359" y="23355"/>
                      </a:cubicBezTo>
                      <a:cubicBezTo>
                        <a:pt x="107486" y="23260"/>
                        <a:pt x="107644" y="23197"/>
                        <a:pt x="107771" y="23165"/>
                      </a:cubicBezTo>
                      <a:cubicBezTo>
                        <a:pt x="107834" y="23165"/>
                        <a:pt x="107897" y="23133"/>
                        <a:pt x="107992" y="23133"/>
                      </a:cubicBezTo>
                      <a:cubicBezTo>
                        <a:pt x="108056" y="23133"/>
                        <a:pt x="108119" y="23102"/>
                        <a:pt x="108214" y="23102"/>
                      </a:cubicBezTo>
                      <a:cubicBezTo>
                        <a:pt x="108562" y="23038"/>
                        <a:pt x="108974" y="22975"/>
                        <a:pt x="109291" y="22722"/>
                      </a:cubicBezTo>
                      <a:cubicBezTo>
                        <a:pt x="109323" y="22722"/>
                        <a:pt x="109323" y="22690"/>
                        <a:pt x="109354" y="22690"/>
                      </a:cubicBezTo>
                      <a:cubicBezTo>
                        <a:pt x="109386" y="22658"/>
                        <a:pt x="109418" y="22627"/>
                        <a:pt x="109418" y="22627"/>
                      </a:cubicBezTo>
                      <a:cubicBezTo>
                        <a:pt x="109608" y="22595"/>
                        <a:pt x="109766" y="22532"/>
                        <a:pt x="109893" y="22405"/>
                      </a:cubicBezTo>
                      <a:cubicBezTo>
                        <a:pt x="109956" y="22342"/>
                        <a:pt x="110051" y="22278"/>
                        <a:pt x="110114" y="22183"/>
                      </a:cubicBezTo>
                      <a:cubicBezTo>
                        <a:pt x="110146" y="22120"/>
                        <a:pt x="110178" y="22057"/>
                        <a:pt x="110241" y="21993"/>
                      </a:cubicBezTo>
                      <a:cubicBezTo>
                        <a:pt x="110304" y="21962"/>
                        <a:pt x="110368" y="21898"/>
                        <a:pt x="110399" y="21803"/>
                      </a:cubicBezTo>
                      <a:cubicBezTo>
                        <a:pt x="110431" y="21772"/>
                        <a:pt x="110463" y="21740"/>
                        <a:pt x="110494" y="21708"/>
                      </a:cubicBezTo>
                      <a:cubicBezTo>
                        <a:pt x="110526" y="21677"/>
                        <a:pt x="110558" y="21645"/>
                        <a:pt x="110558" y="21645"/>
                      </a:cubicBezTo>
                      <a:cubicBezTo>
                        <a:pt x="110558" y="21613"/>
                        <a:pt x="110589" y="21613"/>
                        <a:pt x="110589" y="21582"/>
                      </a:cubicBezTo>
                      <a:cubicBezTo>
                        <a:pt x="110748" y="21423"/>
                        <a:pt x="110906" y="21297"/>
                        <a:pt x="111033" y="21107"/>
                      </a:cubicBezTo>
                      <a:cubicBezTo>
                        <a:pt x="111223" y="20853"/>
                        <a:pt x="111381" y="20568"/>
                        <a:pt x="111508" y="20283"/>
                      </a:cubicBezTo>
                      <a:cubicBezTo>
                        <a:pt x="111539" y="20251"/>
                        <a:pt x="111539" y="20188"/>
                        <a:pt x="111571" y="20156"/>
                      </a:cubicBezTo>
                      <a:cubicBezTo>
                        <a:pt x="111603" y="20061"/>
                        <a:pt x="111603" y="19998"/>
                        <a:pt x="111634" y="19903"/>
                      </a:cubicBezTo>
                      <a:cubicBezTo>
                        <a:pt x="111666" y="19808"/>
                        <a:pt x="111698" y="19713"/>
                        <a:pt x="111698" y="19618"/>
                      </a:cubicBezTo>
                      <a:cubicBezTo>
                        <a:pt x="111761" y="19491"/>
                        <a:pt x="111761" y="19301"/>
                        <a:pt x="111761" y="19080"/>
                      </a:cubicBezTo>
                      <a:cubicBezTo>
                        <a:pt x="111729" y="18921"/>
                        <a:pt x="111698" y="18795"/>
                        <a:pt x="111666" y="18636"/>
                      </a:cubicBezTo>
                      <a:cubicBezTo>
                        <a:pt x="111634" y="18573"/>
                        <a:pt x="111603" y="18478"/>
                        <a:pt x="111571" y="18415"/>
                      </a:cubicBezTo>
                      <a:cubicBezTo>
                        <a:pt x="111508" y="18320"/>
                        <a:pt x="111444" y="18256"/>
                        <a:pt x="111318" y="18225"/>
                      </a:cubicBezTo>
                      <a:lnTo>
                        <a:pt x="111349" y="18225"/>
                      </a:lnTo>
                      <a:cubicBezTo>
                        <a:pt x="111318" y="18161"/>
                        <a:pt x="111318" y="18130"/>
                        <a:pt x="111318" y="18098"/>
                      </a:cubicBezTo>
                      <a:cubicBezTo>
                        <a:pt x="111318" y="18035"/>
                        <a:pt x="111318" y="18003"/>
                        <a:pt x="111286" y="17971"/>
                      </a:cubicBezTo>
                      <a:cubicBezTo>
                        <a:pt x="111286" y="17940"/>
                        <a:pt x="111286" y="17908"/>
                        <a:pt x="111254" y="17908"/>
                      </a:cubicBezTo>
                      <a:cubicBezTo>
                        <a:pt x="111254" y="17845"/>
                        <a:pt x="111223" y="17781"/>
                        <a:pt x="111223" y="17718"/>
                      </a:cubicBezTo>
                      <a:cubicBezTo>
                        <a:pt x="111223" y="17718"/>
                        <a:pt x="111191" y="17686"/>
                        <a:pt x="111191" y="17655"/>
                      </a:cubicBezTo>
                      <a:cubicBezTo>
                        <a:pt x="111191" y="17591"/>
                        <a:pt x="111191" y="17560"/>
                        <a:pt x="111223" y="17528"/>
                      </a:cubicBezTo>
                      <a:cubicBezTo>
                        <a:pt x="111254" y="17496"/>
                        <a:pt x="111286" y="17496"/>
                        <a:pt x="111286" y="17496"/>
                      </a:cubicBezTo>
                      <a:cubicBezTo>
                        <a:pt x="111318" y="17465"/>
                        <a:pt x="111349" y="17465"/>
                        <a:pt x="111381" y="17465"/>
                      </a:cubicBezTo>
                      <a:cubicBezTo>
                        <a:pt x="111413" y="17465"/>
                        <a:pt x="111444" y="17465"/>
                        <a:pt x="111476" y="17433"/>
                      </a:cubicBezTo>
                      <a:cubicBezTo>
                        <a:pt x="111476" y="17433"/>
                        <a:pt x="111476" y="17401"/>
                        <a:pt x="111476" y="17401"/>
                      </a:cubicBezTo>
                      <a:cubicBezTo>
                        <a:pt x="111508" y="17370"/>
                        <a:pt x="111508" y="17338"/>
                        <a:pt x="111508" y="17275"/>
                      </a:cubicBezTo>
                      <a:cubicBezTo>
                        <a:pt x="111508" y="17148"/>
                        <a:pt x="111539" y="17021"/>
                        <a:pt x="111539" y="16863"/>
                      </a:cubicBezTo>
                      <a:cubicBezTo>
                        <a:pt x="111539" y="16863"/>
                        <a:pt x="111508" y="16863"/>
                        <a:pt x="111508" y="16831"/>
                      </a:cubicBezTo>
                      <a:cubicBezTo>
                        <a:pt x="111508" y="16800"/>
                        <a:pt x="111508" y="16800"/>
                        <a:pt x="111508" y="16768"/>
                      </a:cubicBezTo>
                      <a:cubicBezTo>
                        <a:pt x="111508" y="16736"/>
                        <a:pt x="111476" y="16705"/>
                        <a:pt x="111476" y="16673"/>
                      </a:cubicBezTo>
                      <a:cubicBezTo>
                        <a:pt x="111444" y="16673"/>
                        <a:pt x="111444" y="16673"/>
                        <a:pt x="111444" y="16641"/>
                      </a:cubicBezTo>
                      <a:cubicBezTo>
                        <a:pt x="111413" y="16610"/>
                        <a:pt x="111413" y="16578"/>
                        <a:pt x="111381" y="16546"/>
                      </a:cubicBezTo>
                      <a:cubicBezTo>
                        <a:pt x="111349" y="16483"/>
                        <a:pt x="111318" y="16420"/>
                        <a:pt x="111286" y="16356"/>
                      </a:cubicBezTo>
                      <a:cubicBezTo>
                        <a:pt x="111254" y="16293"/>
                        <a:pt x="111191" y="16230"/>
                        <a:pt x="111159" y="16166"/>
                      </a:cubicBezTo>
                      <a:cubicBezTo>
                        <a:pt x="111096" y="16071"/>
                        <a:pt x="111001" y="16008"/>
                        <a:pt x="110938" y="15913"/>
                      </a:cubicBezTo>
                      <a:cubicBezTo>
                        <a:pt x="110748" y="15723"/>
                        <a:pt x="110526" y="15533"/>
                        <a:pt x="110336" y="15311"/>
                      </a:cubicBezTo>
                      <a:cubicBezTo>
                        <a:pt x="110241" y="15184"/>
                        <a:pt x="110114" y="15121"/>
                        <a:pt x="110019" y="14994"/>
                      </a:cubicBezTo>
                      <a:cubicBezTo>
                        <a:pt x="109988" y="14994"/>
                        <a:pt x="109988" y="14994"/>
                        <a:pt x="109988" y="14963"/>
                      </a:cubicBezTo>
                      <a:cubicBezTo>
                        <a:pt x="109924" y="14899"/>
                        <a:pt x="109861" y="14804"/>
                        <a:pt x="109861" y="14678"/>
                      </a:cubicBezTo>
                      <a:cubicBezTo>
                        <a:pt x="109861" y="14583"/>
                        <a:pt x="109766" y="14551"/>
                        <a:pt x="109703" y="14519"/>
                      </a:cubicBezTo>
                      <a:cubicBezTo>
                        <a:pt x="109608" y="14519"/>
                        <a:pt x="109513" y="14456"/>
                        <a:pt x="109449" y="14393"/>
                      </a:cubicBezTo>
                      <a:cubicBezTo>
                        <a:pt x="109418" y="14361"/>
                        <a:pt x="109386" y="14329"/>
                        <a:pt x="109354" y="14298"/>
                      </a:cubicBezTo>
                      <a:cubicBezTo>
                        <a:pt x="109259" y="14203"/>
                        <a:pt x="109196" y="14076"/>
                        <a:pt x="109164" y="13981"/>
                      </a:cubicBezTo>
                      <a:cubicBezTo>
                        <a:pt x="109133" y="13949"/>
                        <a:pt x="109133" y="13949"/>
                        <a:pt x="109133" y="13918"/>
                      </a:cubicBezTo>
                      <a:cubicBezTo>
                        <a:pt x="109101" y="13918"/>
                        <a:pt x="109101" y="13886"/>
                        <a:pt x="109101" y="13854"/>
                      </a:cubicBezTo>
                      <a:lnTo>
                        <a:pt x="109038" y="13854"/>
                      </a:lnTo>
                      <a:cubicBezTo>
                        <a:pt x="109038" y="13823"/>
                        <a:pt x="109038" y="13823"/>
                        <a:pt x="109038" y="13823"/>
                      </a:cubicBezTo>
                      <a:cubicBezTo>
                        <a:pt x="109006" y="13823"/>
                        <a:pt x="108974" y="13854"/>
                        <a:pt x="108974" y="13854"/>
                      </a:cubicBezTo>
                      <a:lnTo>
                        <a:pt x="108943" y="13854"/>
                      </a:lnTo>
                      <a:cubicBezTo>
                        <a:pt x="108911" y="13886"/>
                        <a:pt x="108879" y="13918"/>
                        <a:pt x="108848" y="13918"/>
                      </a:cubicBezTo>
                      <a:lnTo>
                        <a:pt x="108848" y="13886"/>
                      </a:lnTo>
                      <a:cubicBezTo>
                        <a:pt x="108816" y="13696"/>
                        <a:pt x="108689" y="13664"/>
                        <a:pt x="108562" y="13601"/>
                      </a:cubicBezTo>
                      <a:cubicBezTo>
                        <a:pt x="108531" y="13601"/>
                        <a:pt x="108499" y="13569"/>
                        <a:pt x="108467" y="13569"/>
                      </a:cubicBezTo>
                      <a:cubicBezTo>
                        <a:pt x="108436" y="13538"/>
                        <a:pt x="108404" y="13538"/>
                        <a:pt x="108372" y="13538"/>
                      </a:cubicBezTo>
                      <a:cubicBezTo>
                        <a:pt x="108277" y="13506"/>
                        <a:pt x="108214" y="13474"/>
                        <a:pt x="108151" y="13474"/>
                      </a:cubicBezTo>
                      <a:cubicBezTo>
                        <a:pt x="108056" y="13443"/>
                        <a:pt x="107992" y="13379"/>
                        <a:pt x="107992" y="13284"/>
                      </a:cubicBezTo>
                      <a:cubicBezTo>
                        <a:pt x="107992" y="13253"/>
                        <a:pt x="107992" y="13189"/>
                        <a:pt x="107992" y="13126"/>
                      </a:cubicBezTo>
                      <a:cubicBezTo>
                        <a:pt x="108214" y="13158"/>
                        <a:pt x="108436" y="13189"/>
                        <a:pt x="108657" y="13221"/>
                      </a:cubicBezTo>
                      <a:cubicBezTo>
                        <a:pt x="108721" y="13221"/>
                        <a:pt x="108784" y="13253"/>
                        <a:pt x="108816" y="13284"/>
                      </a:cubicBezTo>
                      <a:cubicBezTo>
                        <a:pt x="108911" y="13348"/>
                        <a:pt x="108974" y="13379"/>
                        <a:pt x="109069" y="13411"/>
                      </a:cubicBezTo>
                      <a:cubicBezTo>
                        <a:pt x="109164" y="13443"/>
                        <a:pt x="109259" y="13443"/>
                        <a:pt x="109354" y="13443"/>
                      </a:cubicBezTo>
                      <a:cubicBezTo>
                        <a:pt x="109291" y="13411"/>
                        <a:pt x="109259" y="13379"/>
                        <a:pt x="109228" y="13316"/>
                      </a:cubicBezTo>
                      <a:cubicBezTo>
                        <a:pt x="109228" y="13284"/>
                        <a:pt x="109196" y="13253"/>
                        <a:pt x="109196" y="13221"/>
                      </a:cubicBezTo>
                      <a:cubicBezTo>
                        <a:pt x="109164" y="13189"/>
                        <a:pt x="109133" y="13158"/>
                        <a:pt x="109133" y="13094"/>
                      </a:cubicBezTo>
                      <a:cubicBezTo>
                        <a:pt x="109133" y="13094"/>
                        <a:pt x="109133" y="13063"/>
                        <a:pt x="109101" y="13063"/>
                      </a:cubicBezTo>
                      <a:cubicBezTo>
                        <a:pt x="109069" y="12968"/>
                        <a:pt x="109069" y="12873"/>
                        <a:pt x="109006" y="12873"/>
                      </a:cubicBezTo>
                      <a:cubicBezTo>
                        <a:pt x="108721" y="12714"/>
                        <a:pt x="108911" y="12461"/>
                        <a:pt x="108848" y="12239"/>
                      </a:cubicBezTo>
                      <a:cubicBezTo>
                        <a:pt x="108974" y="12208"/>
                        <a:pt x="109038" y="12081"/>
                        <a:pt x="109038" y="11954"/>
                      </a:cubicBezTo>
                      <a:cubicBezTo>
                        <a:pt x="109069" y="11923"/>
                        <a:pt x="109069" y="11891"/>
                        <a:pt x="109101" y="11891"/>
                      </a:cubicBezTo>
                      <a:cubicBezTo>
                        <a:pt x="109133" y="11828"/>
                        <a:pt x="109133" y="11764"/>
                        <a:pt x="109133" y="11733"/>
                      </a:cubicBezTo>
                      <a:cubicBezTo>
                        <a:pt x="109133" y="11701"/>
                        <a:pt x="109101" y="11701"/>
                        <a:pt x="109101" y="11669"/>
                      </a:cubicBezTo>
                      <a:cubicBezTo>
                        <a:pt x="109101" y="11669"/>
                        <a:pt x="109101" y="11638"/>
                        <a:pt x="109069" y="11638"/>
                      </a:cubicBezTo>
                      <a:cubicBezTo>
                        <a:pt x="109038" y="11606"/>
                        <a:pt x="109006" y="11574"/>
                        <a:pt x="108974" y="11511"/>
                      </a:cubicBezTo>
                      <a:cubicBezTo>
                        <a:pt x="108943" y="11479"/>
                        <a:pt x="108911" y="11448"/>
                        <a:pt x="108879" y="11416"/>
                      </a:cubicBezTo>
                      <a:cubicBezTo>
                        <a:pt x="108879" y="11384"/>
                        <a:pt x="108879" y="11384"/>
                        <a:pt x="108879" y="11353"/>
                      </a:cubicBezTo>
                      <a:cubicBezTo>
                        <a:pt x="108879" y="11321"/>
                        <a:pt x="108911" y="11289"/>
                        <a:pt x="108911" y="11258"/>
                      </a:cubicBezTo>
                      <a:cubicBezTo>
                        <a:pt x="108911" y="11258"/>
                        <a:pt x="108911" y="11226"/>
                        <a:pt x="108911" y="11226"/>
                      </a:cubicBezTo>
                      <a:cubicBezTo>
                        <a:pt x="109101" y="10877"/>
                        <a:pt x="109069" y="10782"/>
                        <a:pt x="108784" y="10592"/>
                      </a:cubicBezTo>
                      <a:cubicBezTo>
                        <a:pt x="108784" y="10561"/>
                        <a:pt x="108753" y="10561"/>
                        <a:pt x="108753" y="10561"/>
                      </a:cubicBezTo>
                      <a:cubicBezTo>
                        <a:pt x="108721" y="10561"/>
                        <a:pt x="108689" y="10529"/>
                        <a:pt x="108657" y="10529"/>
                      </a:cubicBezTo>
                      <a:cubicBezTo>
                        <a:pt x="108657" y="10497"/>
                        <a:pt x="108626" y="10497"/>
                        <a:pt x="108594" y="10497"/>
                      </a:cubicBezTo>
                      <a:cubicBezTo>
                        <a:pt x="108594" y="10497"/>
                        <a:pt x="108562" y="10466"/>
                        <a:pt x="108531" y="10466"/>
                      </a:cubicBezTo>
                      <a:cubicBezTo>
                        <a:pt x="108531" y="10402"/>
                        <a:pt x="108499" y="10307"/>
                        <a:pt x="108499" y="10212"/>
                      </a:cubicBezTo>
                      <a:cubicBezTo>
                        <a:pt x="108499" y="10181"/>
                        <a:pt x="108499" y="10149"/>
                        <a:pt x="108499" y="10117"/>
                      </a:cubicBezTo>
                      <a:cubicBezTo>
                        <a:pt x="108531" y="10086"/>
                        <a:pt x="108562" y="10054"/>
                        <a:pt x="108657" y="10022"/>
                      </a:cubicBezTo>
                      <a:cubicBezTo>
                        <a:pt x="108657" y="10022"/>
                        <a:pt x="108657" y="10022"/>
                        <a:pt x="108657" y="9991"/>
                      </a:cubicBezTo>
                      <a:lnTo>
                        <a:pt x="108689" y="9991"/>
                      </a:lnTo>
                      <a:cubicBezTo>
                        <a:pt x="108721" y="9927"/>
                        <a:pt x="108721" y="9864"/>
                        <a:pt x="108721" y="9801"/>
                      </a:cubicBezTo>
                      <a:cubicBezTo>
                        <a:pt x="108721" y="9516"/>
                        <a:pt x="108721" y="9262"/>
                        <a:pt x="108721" y="9009"/>
                      </a:cubicBezTo>
                      <a:cubicBezTo>
                        <a:pt x="108753" y="8724"/>
                        <a:pt x="108753" y="8471"/>
                        <a:pt x="108753" y="8186"/>
                      </a:cubicBezTo>
                      <a:cubicBezTo>
                        <a:pt x="108753" y="8154"/>
                        <a:pt x="108753" y="8091"/>
                        <a:pt x="108753" y="8059"/>
                      </a:cubicBezTo>
                      <a:cubicBezTo>
                        <a:pt x="108721" y="7964"/>
                        <a:pt x="108721" y="7869"/>
                        <a:pt x="108689" y="7774"/>
                      </a:cubicBezTo>
                      <a:cubicBezTo>
                        <a:pt x="108689" y="7742"/>
                        <a:pt x="108689" y="7679"/>
                        <a:pt x="108657" y="7647"/>
                      </a:cubicBezTo>
                      <a:cubicBezTo>
                        <a:pt x="108562" y="7426"/>
                        <a:pt x="108531" y="7141"/>
                        <a:pt x="108246" y="7141"/>
                      </a:cubicBezTo>
                      <a:cubicBezTo>
                        <a:pt x="108214" y="6792"/>
                        <a:pt x="108246" y="6381"/>
                        <a:pt x="107897" y="6190"/>
                      </a:cubicBezTo>
                      <a:lnTo>
                        <a:pt x="107929" y="5937"/>
                      </a:lnTo>
                      <a:lnTo>
                        <a:pt x="107929" y="5684"/>
                      </a:lnTo>
                      <a:cubicBezTo>
                        <a:pt x="107961" y="5620"/>
                        <a:pt x="107961" y="5525"/>
                        <a:pt x="107961" y="5430"/>
                      </a:cubicBezTo>
                      <a:cubicBezTo>
                        <a:pt x="107961" y="5304"/>
                        <a:pt x="107961" y="5145"/>
                        <a:pt x="107929" y="5019"/>
                      </a:cubicBezTo>
                      <a:cubicBezTo>
                        <a:pt x="107929" y="4892"/>
                        <a:pt x="107897" y="4765"/>
                        <a:pt x="107834" y="4639"/>
                      </a:cubicBezTo>
                      <a:cubicBezTo>
                        <a:pt x="107866" y="4385"/>
                        <a:pt x="107771" y="4164"/>
                        <a:pt x="107771" y="3942"/>
                      </a:cubicBezTo>
                      <a:cubicBezTo>
                        <a:pt x="107771" y="3847"/>
                        <a:pt x="107802" y="3720"/>
                        <a:pt x="107771" y="3625"/>
                      </a:cubicBezTo>
                      <a:cubicBezTo>
                        <a:pt x="107771" y="3625"/>
                        <a:pt x="107771" y="3594"/>
                        <a:pt x="107771" y="3594"/>
                      </a:cubicBezTo>
                      <a:cubicBezTo>
                        <a:pt x="107771" y="3530"/>
                        <a:pt x="107739" y="3499"/>
                        <a:pt x="107644" y="3467"/>
                      </a:cubicBezTo>
                      <a:cubicBezTo>
                        <a:pt x="107612" y="3467"/>
                        <a:pt x="107581" y="3435"/>
                        <a:pt x="107549" y="3372"/>
                      </a:cubicBezTo>
                      <a:cubicBezTo>
                        <a:pt x="107549" y="3372"/>
                        <a:pt x="107517" y="3340"/>
                        <a:pt x="107517" y="3309"/>
                      </a:cubicBezTo>
                      <a:cubicBezTo>
                        <a:pt x="107486" y="3182"/>
                        <a:pt x="107486" y="3055"/>
                        <a:pt x="107359" y="3055"/>
                      </a:cubicBezTo>
                      <a:lnTo>
                        <a:pt x="107264" y="2960"/>
                      </a:lnTo>
                      <a:cubicBezTo>
                        <a:pt x="107264" y="2929"/>
                        <a:pt x="107264" y="2929"/>
                        <a:pt x="107264" y="2897"/>
                      </a:cubicBezTo>
                      <a:cubicBezTo>
                        <a:pt x="107264" y="2802"/>
                        <a:pt x="107232" y="2739"/>
                        <a:pt x="107201" y="2644"/>
                      </a:cubicBezTo>
                      <a:cubicBezTo>
                        <a:pt x="107201" y="2644"/>
                        <a:pt x="107201" y="2612"/>
                        <a:pt x="107169" y="2612"/>
                      </a:cubicBezTo>
                      <a:cubicBezTo>
                        <a:pt x="107169" y="2580"/>
                        <a:pt x="107137" y="2517"/>
                        <a:pt x="107106" y="2485"/>
                      </a:cubicBezTo>
                      <a:cubicBezTo>
                        <a:pt x="106916" y="2074"/>
                        <a:pt x="106567" y="1884"/>
                        <a:pt x="106219" y="1694"/>
                      </a:cubicBezTo>
                      <a:cubicBezTo>
                        <a:pt x="106187" y="1662"/>
                        <a:pt x="106156" y="1630"/>
                        <a:pt x="106124" y="1599"/>
                      </a:cubicBezTo>
                      <a:cubicBezTo>
                        <a:pt x="106061" y="1567"/>
                        <a:pt x="105966" y="1504"/>
                        <a:pt x="105871" y="1472"/>
                      </a:cubicBezTo>
                      <a:cubicBezTo>
                        <a:pt x="105807" y="1440"/>
                        <a:pt x="105712" y="1408"/>
                        <a:pt x="105617" y="1377"/>
                      </a:cubicBezTo>
                      <a:cubicBezTo>
                        <a:pt x="105459" y="1282"/>
                        <a:pt x="105301" y="1218"/>
                        <a:pt x="105111" y="1187"/>
                      </a:cubicBezTo>
                      <a:cubicBezTo>
                        <a:pt x="104952" y="1155"/>
                        <a:pt x="104794" y="1123"/>
                        <a:pt x="104636" y="1092"/>
                      </a:cubicBezTo>
                      <a:cubicBezTo>
                        <a:pt x="104477" y="1028"/>
                        <a:pt x="104351" y="997"/>
                        <a:pt x="104192" y="965"/>
                      </a:cubicBezTo>
                      <a:cubicBezTo>
                        <a:pt x="103875" y="870"/>
                        <a:pt x="103590" y="775"/>
                        <a:pt x="103274" y="743"/>
                      </a:cubicBezTo>
                      <a:cubicBezTo>
                        <a:pt x="102862" y="680"/>
                        <a:pt x="102482" y="585"/>
                        <a:pt x="102070" y="522"/>
                      </a:cubicBezTo>
                      <a:cubicBezTo>
                        <a:pt x="102007" y="490"/>
                        <a:pt x="101944" y="490"/>
                        <a:pt x="101849" y="490"/>
                      </a:cubicBezTo>
                      <a:cubicBezTo>
                        <a:pt x="101785" y="458"/>
                        <a:pt x="101722" y="458"/>
                        <a:pt x="101659" y="458"/>
                      </a:cubicBezTo>
                      <a:cubicBezTo>
                        <a:pt x="101437" y="427"/>
                        <a:pt x="101215" y="395"/>
                        <a:pt x="100994" y="395"/>
                      </a:cubicBezTo>
                      <a:lnTo>
                        <a:pt x="100835" y="395"/>
                      </a:lnTo>
                      <a:cubicBezTo>
                        <a:pt x="100645" y="395"/>
                        <a:pt x="100487" y="395"/>
                        <a:pt x="100329" y="458"/>
                      </a:cubicBezTo>
                      <a:lnTo>
                        <a:pt x="100012" y="458"/>
                      </a:lnTo>
                      <a:cubicBezTo>
                        <a:pt x="99980" y="427"/>
                        <a:pt x="99980" y="427"/>
                        <a:pt x="99949" y="427"/>
                      </a:cubicBezTo>
                      <a:lnTo>
                        <a:pt x="99853" y="395"/>
                      </a:lnTo>
                      <a:cubicBezTo>
                        <a:pt x="99727" y="363"/>
                        <a:pt x="99568" y="332"/>
                        <a:pt x="99410" y="300"/>
                      </a:cubicBezTo>
                      <a:lnTo>
                        <a:pt x="99220" y="300"/>
                      </a:lnTo>
                      <a:cubicBezTo>
                        <a:pt x="99125" y="300"/>
                        <a:pt x="99062" y="268"/>
                        <a:pt x="98998" y="268"/>
                      </a:cubicBezTo>
                      <a:cubicBezTo>
                        <a:pt x="98745" y="268"/>
                        <a:pt x="98460" y="268"/>
                        <a:pt x="98207" y="237"/>
                      </a:cubicBezTo>
                      <a:cubicBezTo>
                        <a:pt x="97763" y="173"/>
                        <a:pt x="97288" y="142"/>
                        <a:pt x="96782" y="142"/>
                      </a:cubicBezTo>
                      <a:lnTo>
                        <a:pt x="96243" y="142"/>
                      </a:lnTo>
                      <a:cubicBezTo>
                        <a:pt x="95958" y="110"/>
                        <a:pt x="95673" y="110"/>
                        <a:pt x="95356" y="47"/>
                      </a:cubicBezTo>
                      <a:lnTo>
                        <a:pt x="95230" y="47"/>
                      </a:lnTo>
                      <a:cubicBezTo>
                        <a:pt x="95166" y="47"/>
                        <a:pt x="95071" y="15"/>
                        <a:pt x="94976" y="15"/>
                      </a:cubicBezTo>
                      <a:lnTo>
                        <a:pt x="94723" y="15"/>
                      </a:lnTo>
                      <a:cubicBezTo>
                        <a:pt x="94406" y="15"/>
                        <a:pt x="94121" y="47"/>
                        <a:pt x="93836" y="47"/>
                      </a:cubicBezTo>
                      <a:lnTo>
                        <a:pt x="93551" y="47"/>
                      </a:lnTo>
                      <a:cubicBezTo>
                        <a:pt x="93488" y="47"/>
                        <a:pt x="93393" y="15"/>
                        <a:pt x="93298" y="15"/>
                      </a:cubicBezTo>
                      <a:cubicBezTo>
                        <a:pt x="93235" y="15"/>
                        <a:pt x="93171" y="1"/>
                        <a:pt x="93108" y="1"/>
                      </a:cubicBezTo>
                      <a:close/>
                    </a:path>
                  </a:pathLst>
                </a:custGeom>
                <a:solidFill>
                  <a:srgbClr val="FFE2CE">
                    <a:alpha val="72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9Slide03 Josefin Sans" pitchFamily="2" charset="77"/>
                  </a:endParaRPr>
                </a:p>
              </p:txBody>
            </p:sp>
            <p:sp>
              <p:nvSpPr>
                <p:cNvPr id="20" name="Google Shape;173;p30">
                  <a:extLst>
                    <a:ext uri="{FF2B5EF4-FFF2-40B4-BE49-F238E27FC236}">
                      <a16:creationId xmlns:a16="http://schemas.microsoft.com/office/drawing/2014/main" id="{F7AC2B13-90C5-1DFC-D54A-6A38D82389F6}"/>
                    </a:ext>
                  </a:extLst>
                </p:cNvPr>
                <p:cNvSpPr/>
                <p:nvPr/>
              </p:nvSpPr>
              <p:spPr>
                <a:xfrm>
                  <a:off x="2843345" y="1230860"/>
                  <a:ext cx="1629443" cy="496304"/>
                </a:xfrm>
                <a:custGeom>
                  <a:avLst/>
                  <a:gdLst/>
                  <a:ahLst/>
                  <a:cxnLst/>
                  <a:rect l="l" t="t" r="r" b="b"/>
                  <a:pathLst>
                    <a:path w="111762" h="27219" extrusionOk="0">
                      <a:moveTo>
                        <a:pt x="77843" y="1408"/>
                      </a:moveTo>
                      <a:cubicBezTo>
                        <a:pt x="77843" y="1440"/>
                        <a:pt x="77843" y="1440"/>
                        <a:pt x="77843" y="1440"/>
                      </a:cubicBezTo>
                      <a:lnTo>
                        <a:pt x="77812" y="1440"/>
                      </a:lnTo>
                      <a:cubicBezTo>
                        <a:pt x="77812" y="1440"/>
                        <a:pt x="77812" y="1408"/>
                        <a:pt x="77812" y="1408"/>
                      </a:cubicBezTo>
                      <a:close/>
                      <a:moveTo>
                        <a:pt x="85951" y="1408"/>
                      </a:moveTo>
                      <a:lnTo>
                        <a:pt x="86046" y="1440"/>
                      </a:lnTo>
                      <a:lnTo>
                        <a:pt x="86014" y="1440"/>
                      </a:lnTo>
                      <a:cubicBezTo>
                        <a:pt x="86014" y="1440"/>
                        <a:pt x="85982" y="1472"/>
                        <a:pt x="85982" y="1472"/>
                      </a:cubicBezTo>
                      <a:cubicBezTo>
                        <a:pt x="85951" y="1472"/>
                        <a:pt x="85919" y="1472"/>
                        <a:pt x="85887" y="1504"/>
                      </a:cubicBezTo>
                      <a:lnTo>
                        <a:pt x="85856" y="1504"/>
                      </a:lnTo>
                      <a:cubicBezTo>
                        <a:pt x="85856" y="1504"/>
                        <a:pt x="85824" y="1535"/>
                        <a:pt x="85792" y="1535"/>
                      </a:cubicBezTo>
                      <a:cubicBezTo>
                        <a:pt x="85824" y="1504"/>
                        <a:pt x="85824" y="1504"/>
                        <a:pt x="85824" y="1504"/>
                      </a:cubicBezTo>
                      <a:cubicBezTo>
                        <a:pt x="85824" y="1472"/>
                        <a:pt x="85824" y="1472"/>
                        <a:pt x="85824" y="1440"/>
                      </a:cubicBezTo>
                      <a:lnTo>
                        <a:pt x="85856" y="1440"/>
                      </a:lnTo>
                      <a:cubicBezTo>
                        <a:pt x="85856" y="1408"/>
                        <a:pt x="85856" y="1408"/>
                        <a:pt x="85856" y="1408"/>
                      </a:cubicBezTo>
                      <a:close/>
                      <a:moveTo>
                        <a:pt x="45826" y="2517"/>
                      </a:moveTo>
                      <a:cubicBezTo>
                        <a:pt x="45826" y="2517"/>
                        <a:pt x="45826" y="2517"/>
                        <a:pt x="45858" y="2549"/>
                      </a:cubicBezTo>
                      <a:lnTo>
                        <a:pt x="45826" y="2549"/>
                      </a:lnTo>
                      <a:cubicBezTo>
                        <a:pt x="45826" y="2549"/>
                        <a:pt x="45826" y="2549"/>
                        <a:pt x="45826" y="2517"/>
                      </a:cubicBezTo>
                      <a:close/>
                      <a:moveTo>
                        <a:pt x="88516" y="2549"/>
                      </a:moveTo>
                      <a:cubicBezTo>
                        <a:pt x="88548" y="2580"/>
                        <a:pt x="88579" y="2580"/>
                        <a:pt x="88611" y="2580"/>
                      </a:cubicBezTo>
                      <a:lnTo>
                        <a:pt x="88516" y="2580"/>
                      </a:lnTo>
                      <a:cubicBezTo>
                        <a:pt x="88516" y="2580"/>
                        <a:pt x="88516" y="2580"/>
                        <a:pt x="88516" y="2549"/>
                      </a:cubicBezTo>
                      <a:close/>
                      <a:moveTo>
                        <a:pt x="46174" y="2739"/>
                      </a:moveTo>
                      <a:cubicBezTo>
                        <a:pt x="46174" y="2770"/>
                        <a:pt x="46206" y="2770"/>
                        <a:pt x="46206" y="2770"/>
                      </a:cubicBezTo>
                      <a:lnTo>
                        <a:pt x="46143" y="2770"/>
                      </a:lnTo>
                      <a:cubicBezTo>
                        <a:pt x="46174" y="2770"/>
                        <a:pt x="46174" y="2770"/>
                        <a:pt x="46174" y="2739"/>
                      </a:cubicBezTo>
                      <a:close/>
                      <a:moveTo>
                        <a:pt x="95958" y="2992"/>
                      </a:moveTo>
                      <a:cubicBezTo>
                        <a:pt x="95958" y="2992"/>
                        <a:pt x="95958" y="3024"/>
                        <a:pt x="95958" y="3024"/>
                      </a:cubicBezTo>
                      <a:cubicBezTo>
                        <a:pt x="95927" y="3024"/>
                        <a:pt x="95927" y="2992"/>
                        <a:pt x="95927" y="2992"/>
                      </a:cubicBezTo>
                      <a:close/>
                      <a:moveTo>
                        <a:pt x="71605" y="3214"/>
                      </a:moveTo>
                      <a:cubicBezTo>
                        <a:pt x="71605" y="3214"/>
                        <a:pt x="71605" y="3240"/>
                        <a:pt x="71581" y="3245"/>
                      </a:cubicBezTo>
                      <a:lnTo>
                        <a:pt x="71581" y="3245"/>
                      </a:lnTo>
                      <a:cubicBezTo>
                        <a:pt x="71587" y="3235"/>
                        <a:pt x="71594" y="3224"/>
                        <a:pt x="71605" y="3214"/>
                      </a:cubicBezTo>
                      <a:close/>
                      <a:moveTo>
                        <a:pt x="45862" y="3348"/>
                      </a:moveTo>
                      <a:cubicBezTo>
                        <a:pt x="45866" y="3348"/>
                        <a:pt x="45874" y="3356"/>
                        <a:pt x="45889" y="3372"/>
                      </a:cubicBezTo>
                      <a:lnTo>
                        <a:pt x="45858" y="3372"/>
                      </a:lnTo>
                      <a:cubicBezTo>
                        <a:pt x="45858" y="3356"/>
                        <a:pt x="45858" y="3348"/>
                        <a:pt x="45862" y="3348"/>
                      </a:cubicBezTo>
                      <a:close/>
                      <a:moveTo>
                        <a:pt x="53838" y="3467"/>
                      </a:moveTo>
                      <a:cubicBezTo>
                        <a:pt x="53838" y="3467"/>
                        <a:pt x="53838" y="3499"/>
                        <a:pt x="53838" y="3499"/>
                      </a:cubicBezTo>
                      <a:cubicBezTo>
                        <a:pt x="53838" y="3499"/>
                        <a:pt x="53838" y="3499"/>
                        <a:pt x="53807" y="3467"/>
                      </a:cubicBezTo>
                      <a:close/>
                      <a:moveTo>
                        <a:pt x="60901" y="3594"/>
                      </a:moveTo>
                      <a:cubicBezTo>
                        <a:pt x="60885" y="3609"/>
                        <a:pt x="60869" y="3617"/>
                        <a:pt x="60857" y="3617"/>
                      </a:cubicBezTo>
                      <a:cubicBezTo>
                        <a:pt x="60845" y="3617"/>
                        <a:pt x="60837" y="3609"/>
                        <a:pt x="60837" y="3594"/>
                      </a:cubicBezTo>
                      <a:close/>
                      <a:moveTo>
                        <a:pt x="35344" y="3689"/>
                      </a:moveTo>
                      <a:cubicBezTo>
                        <a:pt x="35344" y="3720"/>
                        <a:pt x="35344" y="3720"/>
                        <a:pt x="35344" y="3752"/>
                      </a:cubicBezTo>
                      <a:cubicBezTo>
                        <a:pt x="35344" y="3752"/>
                        <a:pt x="35344" y="3784"/>
                        <a:pt x="35344" y="3784"/>
                      </a:cubicBezTo>
                      <a:cubicBezTo>
                        <a:pt x="35344" y="3815"/>
                        <a:pt x="35344" y="3815"/>
                        <a:pt x="35344" y="3815"/>
                      </a:cubicBezTo>
                      <a:cubicBezTo>
                        <a:pt x="35344" y="3815"/>
                        <a:pt x="35344" y="3847"/>
                        <a:pt x="35344" y="3847"/>
                      </a:cubicBezTo>
                      <a:lnTo>
                        <a:pt x="35280" y="3847"/>
                      </a:lnTo>
                      <a:cubicBezTo>
                        <a:pt x="35312" y="3815"/>
                        <a:pt x="35312" y="3752"/>
                        <a:pt x="35344" y="3689"/>
                      </a:cubicBezTo>
                      <a:close/>
                      <a:moveTo>
                        <a:pt x="60014" y="3815"/>
                      </a:moveTo>
                      <a:cubicBezTo>
                        <a:pt x="60014" y="3842"/>
                        <a:pt x="60014" y="3890"/>
                        <a:pt x="60014" y="3942"/>
                      </a:cubicBezTo>
                      <a:cubicBezTo>
                        <a:pt x="60014" y="3942"/>
                        <a:pt x="60014" y="3910"/>
                        <a:pt x="59982" y="3910"/>
                      </a:cubicBezTo>
                      <a:cubicBezTo>
                        <a:pt x="59982" y="3910"/>
                        <a:pt x="59982" y="3910"/>
                        <a:pt x="59982" y="3879"/>
                      </a:cubicBezTo>
                      <a:cubicBezTo>
                        <a:pt x="59982" y="3879"/>
                        <a:pt x="59982" y="3879"/>
                        <a:pt x="59982" y="3847"/>
                      </a:cubicBezTo>
                      <a:lnTo>
                        <a:pt x="59950" y="3847"/>
                      </a:lnTo>
                      <a:cubicBezTo>
                        <a:pt x="59950" y="3847"/>
                        <a:pt x="59950" y="3815"/>
                        <a:pt x="59950" y="3815"/>
                      </a:cubicBezTo>
                      <a:close/>
                      <a:moveTo>
                        <a:pt x="72491" y="4069"/>
                      </a:moveTo>
                      <a:cubicBezTo>
                        <a:pt x="72491" y="4100"/>
                        <a:pt x="72523" y="4100"/>
                        <a:pt x="72523" y="4132"/>
                      </a:cubicBezTo>
                      <a:lnTo>
                        <a:pt x="72491" y="4132"/>
                      </a:lnTo>
                      <a:cubicBezTo>
                        <a:pt x="72491" y="4132"/>
                        <a:pt x="72491" y="4100"/>
                        <a:pt x="72491" y="4100"/>
                      </a:cubicBezTo>
                      <a:lnTo>
                        <a:pt x="72491" y="4069"/>
                      </a:lnTo>
                      <a:close/>
                      <a:moveTo>
                        <a:pt x="33412" y="4512"/>
                      </a:moveTo>
                      <a:cubicBezTo>
                        <a:pt x="33380" y="4544"/>
                        <a:pt x="33380" y="4544"/>
                        <a:pt x="33348" y="4544"/>
                      </a:cubicBezTo>
                      <a:cubicBezTo>
                        <a:pt x="33348" y="4512"/>
                        <a:pt x="33380" y="4512"/>
                        <a:pt x="33412" y="4512"/>
                      </a:cubicBezTo>
                      <a:close/>
                      <a:moveTo>
                        <a:pt x="52318" y="4829"/>
                      </a:moveTo>
                      <a:cubicBezTo>
                        <a:pt x="52318" y="4829"/>
                        <a:pt x="52287" y="4860"/>
                        <a:pt x="52287" y="4860"/>
                      </a:cubicBezTo>
                      <a:lnTo>
                        <a:pt x="52287" y="4829"/>
                      </a:lnTo>
                      <a:close/>
                      <a:moveTo>
                        <a:pt x="40062" y="4860"/>
                      </a:moveTo>
                      <a:lnTo>
                        <a:pt x="40062" y="4892"/>
                      </a:lnTo>
                      <a:lnTo>
                        <a:pt x="40031" y="4892"/>
                      </a:lnTo>
                      <a:cubicBezTo>
                        <a:pt x="40031" y="4892"/>
                        <a:pt x="40062" y="4892"/>
                        <a:pt x="40062" y="4860"/>
                      </a:cubicBezTo>
                      <a:close/>
                      <a:moveTo>
                        <a:pt x="40474" y="4892"/>
                      </a:moveTo>
                      <a:cubicBezTo>
                        <a:pt x="40474" y="4924"/>
                        <a:pt x="40506" y="4924"/>
                        <a:pt x="40537" y="4955"/>
                      </a:cubicBezTo>
                      <a:cubicBezTo>
                        <a:pt x="40506" y="4924"/>
                        <a:pt x="40474" y="4924"/>
                        <a:pt x="40442" y="4924"/>
                      </a:cubicBezTo>
                      <a:cubicBezTo>
                        <a:pt x="40442" y="4892"/>
                        <a:pt x="40442" y="4892"/>
                        <a:pt x="40442" y="4892"/>
                      </a:cubicBezTo>
                      <a:close/>
                      <a:moveTo>
                        <a:pt x="76821" y="4947"/>
                      </a:moveTo>
                      <a:cubicBezTo>
                        <a:pt x="76817" y="4952"/>
                        <a:pt x="76809" y="4955"/>
                        <a:pt x="76798" y="4955"/>
                      </a:cubicBezTo>
                      <a:cubicBezTo>
                        <a:pt x="76798" y="4955"/>
                        <a:pt x="76812" y="4955"/>
                        <a:pt x="76821" y="4947"/>
                      </a:cubicBezTo>
                      <a:close/>
                      <a:moveTo>
                        <a:pt x="64352" y="5082"/>
                      </a:moveTo>
                      <a:cubicBezTo>
                        <a:pt x="64352" y="5082"/>
                        <a:pt x="64352" y="5114"/>
                        <a:pt x="64352" y="5114"/>
                      </a:cubicBezTo>
                      <a:cubicBezTo>
                        <a:pt x="64321" y="5114"/>
                        <a:pt x="64289" y="5145"/>
                        <a:pt x="64289" y="5145"/>
                      </a:cubicBezTo>
                      <a:lnTo>
                        <a:pt x="64194" y="5145"/>
                      </a:lnTo>
                      <a:cubicBezTo>
                        <a:pt x="64257" y="5114"/>
                        <a:pt x="64289" y="5082"/>
                        <a:pt x="64352" y="5082"/>
                      </a:cubicBezTo>
                      <a:close/>
                      <a:moveTo>
                        <a:pt x="63257" y="5469"/>
                      </a:moveTo>
                      <a:lnTo>
                        <a:pt x="63257" y="5469"/>
                      </a:lnTo>
                      <a:cubicBezTo>
                        <a:pt x="63249" y="5474"/>
                        <a:pt x="63244" y="5481"/>
                        <a:pt x="63244" y="5494"/>
                      </a:cubicBezTo>
                      <a:lnTo>
                        <a:pt x="63149" y="5494"/>
                      </a:lnTo>
                      <a:cubicBezTo>
                        <a:pt x="63193" y="5494"/>
                        <a:pt x="63222" y="5478"/>
                        <a:pt x="63257" y="5469"/>
                      </a:cubicBezTo>
                      <a:close/>
                      <a:moveTo>
                        <a:pt x="15899" y="5937"/>
                      </a:moveTo>
                      <a:cubicBezTo>
                        <a:pt x="15899" y="5969"/>
                        <a:pt x="15930" y="5969"/>
                        <a:pt x="15930" y="5969"/>
                      </a:cubicBezTo>
                      <a:cubicBezTo>
                        <a:pt x="15930" y="6000"/>
                        <a:pt x="15930" y="6000"/>
                        <a:pt x="15930" y="6000"/>
                      </a:cubicBezTo>
                      <a:cubicBezTo>
                        <a:pt x="15930" y="6000"/>
                        <a:pt x="15930" y="6032"/>
                        <a:pt x="15962" y="6032"/>
                      </a:cubicBezTo>
                      <a:cubicBezTo>
                        <a:pt x="15962" y="6064"/>
                        <a:pt x="15962" y="6095"/>
                        <a:pt x="15962" y="6095"/>
                      </a:cubicBezTo>
                      <a:lnTo>
                        <a:pt x="15962" y="6127"/>
                      </a:lnTo>
                      <a:cubicBezTo>
                        <a:pt x="15962" y="6127"/>
                        <a:pt x="15962" y="6159"/>
                        <a:pt x="15962" y="6159"/>
                      </a:cubicBezTo>
                      <a:cubicBezTo>
                        <a:pt x="15930" y="6159"/>
                        <a:pt x="15930" y="6190"/>
                        <a:pt x="15930" y="6190"/>
                      </a:cubicBezTo>
                      <a:cubicBezTo>
                        <a:pt x="15930" y="6190"/>
                        <a:pt x="15930" y="6222"/>
                        <a:pt x="15899" y="6222"/>
                      </a:cubicBezTo>
                      <a:cubicBezTo>
                        <a:pt x="15899" y="6095"/>
                        <a:pt x="15899" y="6000"/>
                        <a:pt x="15899" y="5937"/>
                      </a:cubicBezTo>
                      <a:close/>
                      <a:moveTo>
                        <a:pt x="62991" y="6254"/>
                      </a:moveTo>
                      <a:lnTo>
                        <a:pt x="62991" y="6286"/>
                      </a:lnTo>
                      <a:lnTo>
                        <a:pt x="62959" y="6286"/>
                      </a:lnTo>
                      <a:cubicBezTo>
                        <a:pt x="62959" y="6254"/>
                        <a:pt x="62959" y="6254"/>
                        <a:pt x="62959" y="6254"/>
                      </a:cubicBezTo>
                      <a:close/>
                      <a:moveTo>
                        <a:pt x="75342" y="6444"/>
                      </a:moveTo>
                      <a:cubicBezTo>
                        <a:pt x="75373" y="6444"/>
                        <a:pt x="75373" y="6444"/>
                        <a:pt x="75405" y="6476"/>
                      </a:cubicBezTo>
                      <a:cubicBezTo>
                        <a:pt x="75373" y="6476"/>
                        <a:pt x="75373" y="6507"/>
                        <a:pt x="75342" y="6539"/>
                      </a:cubicBezTo>
                      <a:cubicBezTo>
                        <a:pt x="75342" y="6507"/>
                        <a:pt x="75342" y="6476"/>
                        <a:pt x="75342" y="6444"/>
                      </a:cubicBezTo>
                      <a:close/>
                      <a:moveTo>
                        <a:pt x="33728" y="6571"/>
                      </a:moveTo>
                      <a:cubicBezTo>
                        <a:pt x="33728" y="6602"/>
                        <a:pt x="33728" y="6602"/>
                        <a:pt x="33697" y="6602"/>
                      </a:cubicBezTo>
                      <a:cubicBezTo>
                        <a:pt x="33697" y="6602"/>
                        <a:pt x="33728" y="6571"/>
                        <a:pt x="33728" y="6571"/>
                      </a:cubicBezTo>
                      <a:close/>
                      <a:moveTo>
                        <a:pt x="81033" y="6778"/>
                      </a:moveTo>
                      <a:cubicBezTo>
                        <a:pt x="81042" y="6778"/>
                        <a:pt x="81042" y="6792"/>
                        <a:pt x="81042" y="6792"/>
                      </a:cubicBezTo>
                      <a:lnTo>
                        <a:pt x="81010" y="6792"/>
                      </a:lnTo>
                      <a:cubicBezTo>
                        <a:pt x="81021" y="6782"/>
                        <a:pt x="81028" y="6778"/>
                        <a:pt x="81033" y="6778"/>
                      </a:cubicBezTo>
                      <a:close/>
                      <a:moveTo>
                        <a:pt x="11243" y="7552"/>
                      </a:moveTo>
                      <a:lnTo>
                        <a:pt x="11243" y="7584"/>
                      </a:lnTo>
                      <a:cubicBezTo>
                        <a:pt x="11243" y="7609"/>
                        <a:pt x="11243" y="7614"/>
                        <a:pt x="11243" y="7647"/>
                      </a:cubicBezTo>
                      <a:lnTo>
                        <a:pt x="11212" y="7584"/>
                      </a:lnTo>
                      <a:cubicBezTo>
                        <a:pt x="11243" y="7584"/>
                        <a:pt x="11243" y="7584"/>
                        <a:pt x="11243" y="7552"/>
                      </a:cubicBezTo>
                      <a:close/>
                      <a:moveTo>
                        <a:pt x="87661" y="8249"/>
                      </a:moveTo>
                      <a:cubicBezTo>
                        <a:pt x="87661" y="8281"/>
                        <a:pt x="87661" y="8312"/>
                        <a:pt x="87629" y="8344"/>
                      </a:cubicBezTo>
                      <a:cubicBezTo>
                        <a:pt x="87629" y="8376"/>
                        <a:pt x="87598" y="8407"/>
                        <a:pt x="87598" y="8439"/>
                      </a:cubicBezTo>
                      <a:cubicBezTo>
                        <a:pt x="87598" y="8439"/>
                        <a:pt x="87566" y="8407"/>
                        <a:pt x="87566" y="8407"/>
                      </a:cubicBezTo>
                      <a:cubicBezTo>
                        <a:pt x="87566" y="8376"/>
                        <a:pt x="87534" y="8376"/>
                        <a:pt x="87534" y="8344"/>
                      </a:cubicBezTo>
                      <a:cubicBezTo>
                        <a:pt x="87566" y="8344"/>
                        <a:pt x="87598" y="8312"/>
                        <a:pt x="87661" y="8249"/>
                      </a:cubicBezTo>
                      <a:close/>
                      <a:moveTo>
                        <a:pt x="55061" y="8465"/>
                      </a:moveTo>
                      <a:cubicBezTo>
                        <a:pt x="55041" y="8512"/>
                        <a:pt x="55037" y="8543"/>
                        <a:pt x="55010" y="8597"/>
                      </a:cubicBezTo>
                      <a:cubicBezTo>
                        <a:pt x="55010" y="8597"/>
                        <a:pt x="55010" y="8597"/>
                        <a:pt x="55010" y="8566"/>
                      </a:cubicBezTo>
                      <a:cubicBezTo>
                        <a:pt x="55010" y="8566"/>
                        <a:pt x="55010" y="8566"/>
                        <a:pt x="55010" y="8534"/>
                      </a:cubicBezTo>
                      <a:cubicBezTo>
                        <a:pt x="55010" y="8534"/>
                        <a:pt x="55042" y="8502"/>
                        <a:pt x="55042" y="8502"/>
                      </a:cubicBezTo>
                      <a:cubicBezTo>
                        <a:pt x="55042" y="8502"/>
                        <a:pt x="55042" y="8471"/>
                        <a:pt x="55042" y="8471"/>
                      </a:cubicBezTo>
                      <a:cubicBezTo>
                        <a:pt x="55051" y="8471"/>
                        <a:pt x="55057" y="8468"/>
                        <a:pt x="55061" y="8465"/>
                      </a:cubicBezTo>
                      <a:close/>
                      <a:moveTo>
                        <a:pt x="54535" y="8946"/>
                      </a:moveTo>
                      <a:cubicBezTo>
                        <a:pt x="54535" y="8977"/>
                        <a:pt x="54535" y="8977"/>
                        <a:pt x="54535" y="9009"/>
                      </a:cubicBezTo>
                      <a:lnTo>
                        <a:pt x="54503" y="9009"/>
                      </a:lnTo>
                      <a:cubicBezTo>
                        <a:pt x="54503" y="9009"/>
                        <a:pt x="54503" y="9009"/>
                        <a:pt x="54472" y="8977"/>
                      </a:cubicBezTo>
                      <a:cubicBezTo>
                        <a:pt x="54503" y="8977"/>
                        <a:pt x="54503" y="8946"/>
                        <a:pt x="54535" y="8946"/>
                      </a:cubicBezTo>
                      <a:close/>
                      <a:moveTo>
                        <a:pt x="56752" y="8819"/>
                      </a:moveTo>
                      <a:lnTo>
                        <a:pt x="56752" y="8914"/>
                      </a:lnTo>
                      <a:cubicBezTo>
                        <a:pt x="56752" y="8914"/>
                        <a:pt x="56752" y="8946"/>
                        <a:pt x="56752" y="8946"/>
                      </a:cubicBezTo>
                      <a:cubicBezTo>
                        <a:pt x="56752" y="8977"/>
                        <a:pt x="56752" y="8977"/>
                        <a:pt x="56752" y="9009"/>
                      </a:cubicBezTo>
                      <a:cubicBezTo>
                        <a:pt x="56720" y="9009"/>
                        <a:pt x="56720" y="8977"/>
                        <a:pt x="56689" y="8977"/>
                      </a:cubicBezTo>
                      <a:cubicBezTo>
                        <a:pt x="56689" y="8946"/>
                        <a:pt x="56689" y="8946"/>
                        <a:pt x="56689" y="8914"/>
                      </a:cubicBezTo>
                      <a:cubicBezTo>
                        <a:pt x="56689" y="8914"/>
                        <a:pt x="56689" y="8914"/>
                        <a:pt x="56689" y="8882"/>
                      </a:cubicBezTo>
                      <a:cubicBezTo>
                        <a:pt x="56689" y="8882"/>
                        <a:pt x="56720" y="8882"/>
                        <a:pt x="56720" y="8851"/>
                      </a:cubicBezTo>
                      <a:cubicBezTo>
                        <a:pt x="56720" y="8851"/>
                        <a:pt x="56720" y="8851"/>
                        <a:pt x="56752" y="8819"/>
                      </a:cubicBezTo>
                      <a:close/>
                      <a:moveTo>
                        <a:pt x="35534" y="9136"/>
                      </a:moveTo>
                      <a:cubicBezTo>
                        <a:pt x="35534" y="9136"/>
                        <a:pt x="35534" y="9136"/>
                        <a:pt x="35565" y="9167"/>
                      </a:cubicBezTo>
                      <a:lnTo>
                        <a:pt x="35534" y="9167"/>
                      </a:lnTo>
                      <a:lnTo>
                        <a:pt x="35534" y="9136"/>
                      </a:lnTo>
                      <a:close/>
                      <a:moveTo>
                        <a:pt x="63490" y="9136"/>
                      </a:moveTo>
                      <a:cubicBezTo>
                        <a:pt x="63492" y="9136"/>
                        <a:pt x="63495" y="9136"/>
                        <a:pt x="63497" y="9136"/>
                      </a:cubicBezTo>
                      <a:cubicBezTo>
                        <a:pt x="63529" y="9136"/>
                        <a:pt x="63561" y="9167"/>
                        <a:pt x="63561" y="9167"/>
                      </a:cubicBezTo>
                      <a:cubicBezTo>
                        <a:pt x="63540" y="9167"/>
                        <a:pt x="63519" y="9154"/>
                        <a:pt x="63490" y="9136"/>
                      </a:cubicBezTo>
                      <a:close/>
                      <a:moveTo>
                        <a:pt x="95832" y="10276"/>
                      </a:moveTo>
                      <a:cubicBezTo>
                        <a:pt x="95832" y="10276"/>
                        <a:pt x="95832" y="10276"/>
                        <a:pt x="95832" y="10307"/>
                      </a:cubicBezTo>
                      <a:cubicBezTo>
                        <a:pt x="95832" y="10276"/>
                        <a:pt x="95800" y="10276"/>
                        <a:pt x="95800" y="10276"/>
                      </a:cubicBezTo>
                      <a:close/>
                      <a:moveTo>
                        <a:pt x="67424" y="11099"/>
                      </a:moveTo>
                      <a:cubicBezTo>
                        <a:pt x="67424" y="11099"/>
                        <a:pt x="67424" y="11099"/>
                        <a:pt x="67424" y="11131"/>
                      </a:cubicBezTo>
                      <a:lnTo>
                        <a:pt x="67393" y="11131"/>
                      </a:lnTo>
                      <a:cubicBezTo>
                        <a:pt x="67393" y="11099"/>
                        <a:pt x="67424" y="11099"/>
                        <a:pt x="67424" y="11099"/>
                      </a:cubicBezTo>
                      <a:close/>
                      <a:moveTo>
                        <a:pt x="32620" y="11416"/>
                      </a:moveTo>
                      <a:cubicBezTo>
                        <a:pt x="32588" y="11448"/>
                        <a:pt x="32588" y="11448"/>
                        <a:pt x="32588" y="11448"/>
                      </a:cubicBezTo>
                      <a:cubicBezTo>
                        <a:pt x="32588" y="11448"/>
                        <a:pt x="32588" y="11416"/>
                        <a:pt x="32588" y="11416"/>
                      </a:cubicBezTo>
                      <a:close/>
                      <a:moveTo>
                        <a:pt x="20617" y="11511"/>
                      </a:moveTo>
                      <a:cubicBezTo>
                        <a:pt x="20617" y="11543"/>
                        <a:pt x="20617" y="11543"/>
                        <a:pt x="20617" y="11574"/>
                      </a:cubicBezTo>
                      <a:cubicBezTo>
                        <a:pt x="20586" y="11543"/>
                        <a:pt x="20586" y="11511"/>
                        <a:pt x="20586" y="11511"/>
                      </a:cubicBezTo>
                      <a:close/>
                      <a:moveTo>
                        <a:pt x="56024" y="11764"/>
                      </a:moveTo>
                      <a:cubicBezTo>
                        <a:pt x="56055" y="11764"/>
                        <a:pt x="56087" y="11796"/>
                        <a:pt x="56087" y="11796"/>
                      </a:cubicBezTo>
                      <a:lnTo>
                        <a:pt x="56024" y="11796"/>
                      </a:lnTo>
                      <a:cubicBezTo>
                        <a:pt x="56024" y="11796"/>
                        <a:pt x="56024" y="11764"/>
                        <a:pt x="56024" y="11764"/>
                      </a:cubicBezTo>
                      <a:close/>
                      <a:moveTo>
                        <a:pt x="69356" y="11923"/>
                      </a:moveTo>
                      <a:cubicBezTo>
                        <a:pt x="69356" y="11923"/>
                        <a:pt x="69388" y="11954"/>
                        <a:pt x="69388" y="11954"/>
                      </a:cubicBezTo>
                      <a:cubicBezTo>
                        <a:pt x="69388" y="11954"/>
                        <a:pt x="69388" y="11986"/>
                        <a:pt x="69388" y="11986"/>
                      </a:cubicBezTo>
                      <a:cubicBezTo>
                        <a:pt x="69388" y="11986"/>
                        <a:pt x="69420" y="12018"/>
                        <a:pt x="69420" y="12018"/>
                      </a:cubicBezTo>
                      <a:cubicBezTo>
                        <a:pt x="69451" y="12049"/>
                        <a:pt x="69483" y="12081"/>
                        <a:pt x="69515" y="12113"/>
                      </a:cubicBezTo>
                      <a:lnTo>
                        <a:pt x="69451" y="12113"/>
                      </a:lnTo>
                      <a:lnTo>
                        <a:pt x="69388" y="12144"/>
                      </a:lnTo>
                      <a:lnTo>
                        <a:pt x="69325" y="12144"/>
                      </a:lnTo>
                      <a:cubicBezTo>
                        <a:pt x="69293" y="12144"/>
                        <a:pt x="69261" y="12144"/>
                        <a:pt x="69261" y="12176"/>
                      </a:cubicBezTo>
                      <a:cubicBezTo>
                        <a:pt x="69261" y="12144"/>
                        <a:pt x="69261" y="12113"/>
                        <a:pt x="69261" y="12081"/>
                      </a:cubicBezTo>
                      <a:cubicBezTo>
                        <a:pt x="69261" y="12081"/>
                        <a:pt x="69261" y="12049"/>
                        <a:pt x="69261" y="12049"/>
                      </a:cubicBezTo>
                      <a:lnTo>
                        <a:pt x="69293" y="12049"/>
                      </a:lnTo>
                      <a:cubicBezTo>
                        <a:pt x="69293" y="12018"/>
                        <a:pt x="69293" y="12018"/>
                        <a:pt x="69293" y="12018"/>
                      </a:cubicBezTo>
                      <a:cubicBezTo>
                        <a:pt x="69293" y="12018"/>
                        <a:pt x="69293" y="12018"/>
                        <a:pt x="69293" y="11986"/>
                      </a:cubicBezTo>
                      <a:cubicBezTo>
                        <a:pt x="69293" y="11986"/>
                        <a:pt x="69293" y="11954"/>
                        <a:pt x="69325" y="11954"/>
                      </a:cubicBezTo>
                      <a:cubicBezTo>
                        <a:pt x="69325" y="11954"/>
                        <a:pt x="69325" y="11954"/>
                        <a:pt x="69325" y="11923"/>
                      </a:cubicBezTo>
                      <a:close/>
                      <a:moveTo>
                        <a:pt x="11813" y="12176"/>
                      </a:moveTo>
                      <a:cubicBezTo>
                        <a:pt x="11813" y="12208"/>
                        <a:pt x="11813" y="12208"/>
                        <a:pt x="11813" y="12208"/>
                      </a:cubicBezTo>
                      <a:cubicBezTo>
                        <a:pt x="11813" y="12208"/>
                        <a:pt x="11813" y="12239"/>
                        <a:pt x="11813" y="12239"/>
                      </a:cubicBezTo>
                      <a:cubicBezTo>
                        <a:pt x="11813" y="12208"/>
                        <a:pt x="11782" y="12208"/>
                        <a:pt x="11782" y="12176"/>
                      </a:cubicBezTo>
                      <a:close/>
                      <a:moveTo>
                        <a:pt x="108858" y="12257"/>
                      </a:moveTo>
                      <a:cubicBezTo>
                        <a:pt x="108851" y="12257"/>
                        <a:pt x="108858" y="12271"/>
                        <a:pt x="108879" y="12271"/>
                      </a:cubicBezTo>
                      <a:cubicBezTo>
                        <a:pt x="108869" y="12260"/>
                        <a:pt x="108862" y="12257"/>
                        <a:pt x="108858" y="12257"/>
                      </a:cubicBezTo>
                      <a:close/>
                      <a:moveTo>
                        <a:pt x="28756" y="12239"/>
                      </a:moveTo>
                      <a:cubicBezTo>
                        <a:pt x="28788" y="12271"/>
                        <a:pt x="28820" y="12303"/>
                        <a:pt x="28788" y="12334"/>
                      </a:cubicBezTo>
                      <a:cubicBezTo>
                        <a:pt x="28788" y="12366"/>
                        <a:pt x="28788" y="12366"/>
                        <a:pt x="28788" y="12398"/>
                      </a:cubicBezTo>
                      <a:lnTo>
                        <a:pt x="28756" y="12334"/>
                      </a:lnTo>
                      <a:cubicBezTo>
                        <a:pt x="28756" y="12303"/>
                        <a:pt x="28756" y="12271"/>
                        <a:pt x="28756" y="12239"/>
                      </a:cubicBezTo>
                      <a:close/>
                      <a:moveTo>
                        <a:pt x="53173" y="12461"/>
                      </a:moveTo>
                      <a:cubicBezTo>
                        <a:pt x="53173" y="12493"/>
                        <a:pt x="53173" y="12493"/>
                        <a:pt x="53173" y="12493"/>
                      </a:cubicBezTo>
                      <a:lnTo>
                        <a:pt x="53142" y="12493"/>
                      </a:lnTo>
                      <a:cubicBezTo>
                        <a:pt x="53173" y="12493"/>
                        <a:pt x="53173" y="12493"/>
                        <a:pt x="53173" y="12461"/>
                      </a:cubicBezTo>
                      <a:close/>
                      <a:moveTo>
                        <a:pt x="42469" y="12461"/>
                      </a:moveTo>
                      <a:lnTo>
                        <a:pt x="42469" y="12493"/>
                      </a:lnTo>
                      <a:lnTo>
                        <a:pt x="42406" y="12493"/>
                      </a:lnTo>
                      <a:cubicBezTo>
                        <a:pt x="42406" y="12493"/>
                        <a:pt x="42374" y="12524"/>
                        <a:pt x="42342" y="12524"/>
                      </a:cubicBezTo>
                      <a:cubicBezTo>
                        <a:pt x="42342" y="12524"/>
                        <a:pt x="42342" y="12493"/>
                        <a:pt x="42342" y="12493"/>
                      </a:cubicBezTo>
                      <a:lnTo>
                        <a:pt x="42374" y="12493"/>
                      </a:lnTo>
                      <a:cubicBezTo>
                        <a:pt x="42374" y="12493"/>
                        <a:pt x="42374" y="12461"/>
                        <a:pt x="42374" y="12461"/>
                      </a:cubicBezTo>
                      <a:close/>
                      <a:moveTo>
                        <a:pt x="81644" y="12714"/>
                      </a:moveTo>
                      <a:cubicBezTo>
                        <a:pt x="81644" y="12714"/>
                        <a:pt x="81644" y="12714"/>
                        <a:pt x="81644" y="12746"/>
                      </a:cubicBezTo>
                      <a:cubicBezTo>
                        <a:pt x="81644" y="12714"/>
                        <a:pt x="81644" y="12714"/>
                        <a:pt x="81612" y="12714"/>
                      </a:cubicBezTo>
                      <a:close/>
                      <a:moveTo>
                        <a:pt x="52287" y="13221"/>
                      </a:moveTo>
                      <a:lnTo>
                        <a:pt x="52287" y="13221"/>
                      </a:lnTo>
                      <a:cubicBezTo>
                        <a:pt x="52318" y="13253"/>
                        <a:pt x="52318" y="13253"/>
                        <a:pt x="52318" y="13253"/>
                      </a:cubicBezTo>
                      <a:cubicBezTo>
                        <a:pt x="52318" y="13253"/>
                        <a:pt x="52287" y="13253"/>
                        <a:pt x="52287" y="13221"/>
                      </a:cubicBezTo>
                      <a:close/>
                      <a:moveTo>
                        <a:pt x="92601" y="13379"/>
                      </a:moveTo>
                      <a:cubicBezTo>
                        <a:pt x="92601" y="13411"/>
                        <a:pt x="92601" y="13411"/>
                        <a:pt x="92601" y="13443"/>
                      </a:cubicBezTo>
                      <a:lnTo>
                        <a:pt x="92570" y="13411"/>
                      </a:lnTo>
                      <a:cubicBezTo>
                        <a:pt x="92570" y="13411"/>
                        <a:pt x="92601" y="13411"/>
                        <a:pt x="92601" y="13379"/>
                      </a:cubicBezTo>
                      <a:close/>
                      <a:moveTo>
                        <a:pt x="82499" y="13506"/>
                      </a:moveTo>
                      <a:cubicBezTo>
                        <a:pt x="82467" y="13538"/>
                        <a:pt x="82436" y="13538"/>
                        <a:pt x="82372" y="13538"/>
                      </a:cubicBezTo>
                      <a:cubicBezTo>
                        <a:pt x="82404" y="13538"/>
                        <a:pt x="82436" y="13506"/>
                        <a:pt x="82467" y="13506"/>
                      </a:cubicBezTo>
                      <a:close/>
                      <a:moveTo>
                        <a:pt x="102514" y="14393"/>
                      </a:moveTo>
                      <a:cubicBezTo>
                        <a:pt x="102545" y="14393"/>
                        <a:pt x="102609" y="14424"/>
                        <a:pt x="102640" y="14424"/>
                      </a:cubicBezTo>
                      <a:lnTo>
                        <a:pt x="102577" y="14424"/>
                      </a:lnTo>
                      <a:cubicBezTo>
                        <a:pt x="102545" y="14424"/>
                        <a:pt x="102545" y="14424"/>
                        <a:pt x="102514" y="14393"/>
                      </a:cubicBezTo>
                      <a:close/>
                      <a:moveTo>
                        <a:pt x="94660" y="14361"/>
                      </a:moveTo>
                      <a:cubicBezTo>
                        <a:pt x="94660" y="14393"/>
                        <a:pt x="94628" y="14424"/>
                        <a:pt x="94596" y="14456"/>
                      </a:cubicBezTo>
                      <a:lnTo>
                        <a:pt x="94565" y="14424"/>
                      </a:lnTo>
                      <a:lnTo>
                        <a:pt x="94533" y="14424"/>
                      </a:lnTo>
                      <a:cubicBezTo>
                        <a:pt x="94533" y="14393"/>
                        <a:pt x="94533" y="14393"/>
                        <a:pt x="94533" y="14393"/>
                      </a:cubicBezTo>
                      <a:cubicBezTo>
                        <a:pt x="94533" y="14361"/>
                        <a:pt x="94533" y="14361"/>
                        <a:pt x="94533" y="14361"/>
                      </a:cubicBezTo>
                      <a:close/>
                      <a:moveTo>
                        <a:pt x="103559" y="14456"/>
                      </a:moveTo>
                      <a:cubicBezTo>
                        <a:pt x="103559" y="14456"/>
                        <a:pt x="103559" y="14456"/>
                        <a:pt x="103559" y="14488"/>
                      </a:cubicBezTo>
                      <a:cubicBezTo>
                        <a:pt x="103559" y="14488"/>
                        <a:pt x="103559" y="14456"/>
                        <a:pt x="103527" y="14456"/>
                      </a:cubicBezTo>
                      <a:close/>
                      <a:moveTo>
                        <a:pt x="50228" y="15153"/>
                      </a:moveTo>
                      <a:lnTo>
                        <a:pt x="50228" y="15184"/>
                      </a:lnTo>
                      <a:lnTo>
                        <a:pt x="50196" y="15184"/>
                      </a:lnTo>
                      <a:cubicBezTo>
                        <a:pt x="50196" y="15153"/>
                        <a:pt x="50196" y="15153"/>
                        <a:pt x="50196" y="15153"/>
                      </a:cubicBezTo>
                      <a:close/>
                      <a:moveTo>
                        <a:pt x="18781" y="15343"/>
                      </a:moveTo>
                      <a:lnTo>
                        <a:pt x="18781" y="15343"/>
                      </a:lnTo>
                      <a:cubicBezTo>
                        <a:pt x="18781" y="15343"/>
                        <a:pt x="18812" y="15343"/>
                        <a:pt x="18812" y="15374"/>
                      </a:cubicBezTo>
                      <a:cubicBezTo>
                        <a:pt x="18812" y="15374"/>
                        <a:pt x="18812" y="15374"/>
                        <a:pt x="18812" y="15406"/>
                      </a:cubicBezTo>
                      <a:cubicBezTo>
                        <a:pt x="18781" y="15374"/>
                        <a:pt x="18781" y="15374"/>
                        <a:pt x="18781" y="15343"/>
                      </a:cubicBezTo>
                      <a:close/>
                      <a:moveTo>
                        <a:pt x="27205" y="15406"/>
                      </a:moveTo>
                      <a:lnTo>
                        <a:pt x="27205" y="15438"/>
                      </a:lnTo>
                      <a:lnTo>
                        <a:pt x="27173" y="15438"/>
                      </a:lnTo>
                      <a:cubicBezTo>
                        <a:pt x="27205" y="15406"/>
                        <a:pt x="27205" y="15406"/>
                        <a:pt x="27205" y="15406"/>
                      </a:cubicBezTo>
                      <a:close/>
                      <a:moveTo>
                        <a:pt x="4720" y="15628"/>
                      </a:moveTo>
                      <a:cubicBezTo>
                        <a:pt x="4720" y="15659"/>
                        <a:pt x="4720" y="15659"/>
                        <a:pt x="4720" y="15659"/>
                      </a:cubicBezTo>
                      <a:lnTo>
                        <a:pt x="4709" y="15670"/>
                      </a:lnTo>
                      <a:lnTo>
                        <a:pt x="4709" y="15670"/>
                      </a:lnTo>
                      <a:cubicBezTo>
                        <a:pt x="4716" y="15654"/>
                        <a:pt x="4720" y="15639"/>
                        <a:pt x="4720" y="15628"/>
                      </a:cubicBezTo>
                      <a:close/>
                      <a:moveTo>
                        <a:pt x="7475" y="15501"/>
                      </a:moveTo>
                      <a:lnTo>
                        <a:pt x="7475" y="15501"/>
                      </a:lnTo>
                      <a:cubicBezTo>
                        <a:pt x="7443" y="15596"/>
                        <a:pt x="7411" y="15659"/>
                        <a:pt x="7411" y="15723"/>
                      </a:cubicBezTo>
                      <a:cubicBezTo>
                        <a:pt x="7369" y="15723"/>
                        <a:pt x="7327" y="15737"/>
                        <a:pt x="7304" y="15737"/>
                      </a:cubicBezTo>
                      <a:cubicBezTo>
                        <a:pt x="7292" y="15737"/>
                        <a:pt x="7285" y="15733"/>
                        <a:pt x="7285" y="15723"/>
                      </a:cubicBezTo>
                      <a:lnTo>
                        <a:pt x="7285" y="15691"/>
                      </a:lnTo>
                      <a:lnTo>
                        <a:pt x="7253" y="15691"/>
                      </a:lnTo>
                      <a:cubicBezTo>
                        <a:pt x="7253" y="15659"/>
                        <a:pt x="7253" y="15659"/>
                        <a:pt x="7253" y="15628"/>
                      </a:cubicBezTo>
                      <a:cubicBezTo>
                        <a:pt x="7253" y="15596"/>
                        <a:pt x="7285" y="15596"/>
                        <a:pt x="7285" y="15564"/>
                      </a:cubicBezTo>
                      <a:cubicBezTo>
                        <a:pt x="7316" y="15564"/>
                        <a:pt x="7316" y="15533"/>
                        <a:pt x="7348" y="15533"/>
                      </a:cubicBezTo>
                      <a:lnTo>
                        <a:pt x="7380" y="15533"/>
                      </a:lnTo>
                      <a:lnTo>
                        <a:pt x="7475" y="15501"/>
                      </a:lnTo>
                      <a:close/>
                      <a:moveTo>
                        <a:pt x="4688" y="15713"/>
                      </a:moveTo>
                      <a:cubicBezTo>
                        <a:pt x="4688" y="15718"/>
                        <a:pt x="4688" y="15723"/>
                        <a:pt x="4688" y="15723"/>
                      </a:cubicBezTo>
                      <a:lnTo>
                        <a:pt x="4656" y="15755"/>
                      </a:lnTo>
                      <a:cubicBezTo>
                        <a:pt x="4667" y="15744"/>
                        <a:pt x="4678" y="15729"/>
                        <a:pt x="4688" y="15713"/>
                      </a:cubicBezTo>
                      <a:close/>
                      <a:moveTo>
                        <a:pt x="29770" y="15660"/>
                      </a:moveTo>
                      <a:cubicBezTo>
                        <a:pt x="29775" y="15664"/>
                        <a:pt x="29802" y="15691"/>
                        <a:pt x="29802" y="15691"/>
                      </a:cubicBezTo>
                      <a:cubicBezTo>
                        <a:pt x="29833" y="15691"/>
                        <a:pt x="29833" y="15723"/>
                        <a:pt x="29833" y="15755"/>
                      </a:cubicBezTo>
                      <a:cubicBezTo>
                        <a:pt x="29833" y="15723"/>
                        <a:pt x="29802" y="15692"/>
                        <a:pt x="29770" y="15660"/>
                      </a:cubicBezTo>
                      <a:close/>
                      <a:moveTo>
                        <a:pt x="105744" y="15723"/>
                      </a:moveTo>
                      <a:cubicBezTo>
                        <a:pt x="105776" y="15723"/>
                        <a:pt x="105776" y="15723"/>
                        <a:pt x="105807" y="15755"/>
                      </a:cubicBezTo>
                      <a:lnTo>
                        <a:pt x="105776" y="15755"/>
                      </a:lnTo>
                      <a:cubicBezTo>
                        <a:pt x="105776" y="15755"/>
                        <a:pt x="105744" y="15723"/>
                        <a:pt x="105744" y="15723"/>
                      </a:cubicBezTo>
                      <a:close/>
                      <a:moveTo>
                        <a:pt x="100614" y="15691"/>
                      </a:moveTo>
                      <a:cubicBezTo>
                        <a:pt x="100645" y="15691"/>
                        <a:pt x="100645" y="15691"/>
                        <a:pt x="100645" y="15723"/>
                      </a:cubicBezTo>
                      <a:lnTo>
                        <a:pt x="100677" y="15723"/>
                      </a:lnTo>
                      <a:cubicBezTo>
                        <a:pt x="100677" y="15723"/>
                        <a:pt x="100709" y="15755"/>
                        <a:pt x="100709" y="15755"/>
                      </a:cubicBezTo>
                      <a:cubicBezTo>
                        <a:pt x="100677" y="15755"/>
                        <a:pt x="100614" y="15755"/>
                        <a:pt x="100582" y="15786"/>
                      </a:cubicBezTo>
                      <a:cubicBezTo>
                        <a:pt x="100582" y="15786"/>
                        <a:pt x="100550" y="15755"/>
                        <a:pt x="100550" y="15755"/>
                      </a:cubicBezTo>
                      <a:lnTo>
                        <a:pt x="100550" y="15723"/>
                      </a:lnTo>
                      <a:lnTo>
                        <a:pt x="100582" y="15723"/>
                      </a:lnTo>
                      <a:cubicBezTo>
                        <a:pt x="100582" y="15691"/>
                        <a:pt x="100582" y="15691"/>
                        <a:pt x="100582" y="15691"/>
                      </a:cubicBezTo>
                      <a:close/>
                      <a:moveTo>
                        <a:pt x="76038" y="15913"/>
                      </a:moveTo>
                      <a:lnTo>
                        <a:pt x="76038" y="15945"/>
                      </a:lnTo>
                      <a:cubicBezTo>
                        <a:pt x="76038" y="15945"/>
                        <a:pt x="76038" y="15976"/>
                        <a:pt x="76038" y="15976"/>
                      </a:cubicBezTo>
                      <a:lnTo>
                        <a:pt x="75943" y="15976"/>
                      </a:lnTo>
                      <a:cubicBezTo>
                        <a:pt x="75943" y="15976"/>
                        <a:pt x="75975" y="15945"/>
                        <a:pt x="75975" y="15945"/>
                      </a:cubicBezTo>
                      <a:lnTo>
                        <a:pt x="76007" y="15945"/>
                      </a:lnTo>
                      <a:cubicBezTo>
                        <a:pt x="76007" y="15913"/>
                        <a:pt x="76038" y="15913"/>
                        <a:pt x="76038" y="15913"/>
                      </a:cubicBezTo>
                      <a:close/>
                      <a:moveTo>
                        <a:pt x="82689" y="16071"/>
                      </a:moveTo>
                      <a:cubicBezTo>
                        <a:pt x="82689" y="16103"/>
                        <a:pt x="82721" y="16135"/>
                        <a:pt x="82721" y="16198"/>
                      </a:cubicBezTo>
                      <a:lnTo>
                        <a:pt x="82721" y="16198"/>
                      </a:lnTo>
                      <a:cubicBezTo>
                        <a:pt x="82721" y="16198"/>
                        <a:pt x="82720" y="16166"/>
                        <a:pt x="82689" y="16166"/>
                      </a:cubicBezTo>
                      <a:lnTo>
                        <a:pt x="82626" y="16166"/>
                      </a:lnTo>
                      <a:cubicBezTo>
                        <a:pt x="82626" y="16166"/>
                        <a:pt x="82626" y="16135"/>
                        <a:pt x="82626" y="16135"/>
                      </a:cubicBezTo>
                      <a:cubicBezTo>
                        <a:pt x="82626" y="16103"/>
                        <a:pt x="82626" y="16103"/>
                        <a:pt x="82626" y="16103"/>
                      </a:cubicBezTo>
                      <a:cubicBezTo>
                        <a:pt x="82657" y="16103"/>
                        <a:pt x="82657" y="16071"/>
                        <a:pt x="82657" y="16071"/>
                      </a:cubicBezTo>
                      <a:close/>
                      <a:moveTo>
                        <a:pt x="83069" y="16166"/>
                      </a:moveTo>
                      <a:cubicBezTo>
                        <a:pt x="83069" y="16198"/>
                        <a:pt x="83101" y="16198"/>
                        <a:pt x="83101" y="16198"/>
                      </a:cubicBezTo>
                      <a:lnTo>
                        <a:pt x="82974" y="16198"/>
                      </a:lnTo>
                      <a:lnTo>
                        <a:pt x="82974" y="16166"/>
                      </a:lnTo>
                      <a:close/>
                      <a:moveTo>
                        <a:pt x="47631" y="16831"/>
                      </a:moveTo>
                      <a:cubicBezTo>
                        <a:pt x="47631" y="16863"/>
                        <a:pt x="47631" y="16863"/>
                        <a:pt x="47663" y="16895"/>
                      </a:cubicBezTo>
                      <a:cubicBezTo>
                        <a:pt x="47631" y="16895"/>
                        <a:pt x="47631" y="16863"/>
                        <a:pt x="47631" y="16863"/>
                      </a:cubicBezTo>
                      <a:lnTo>
                        <a:pt x="47631" y="16831"/>
                      </a:lnTo>
                      <a:close/>
                      <a:moveTo>
                        <a:pt x="58652" y="16863"/>
                      </a:moveTo>
                      <a:cubicBezTo>
                        <a:pt x="58652" y="16895"/>
                        <a:pt x="58684" y="16895"/>
                        <a:pt x="58684" y="16895"/>
                      </a:cubicBezTo>
                      <a:cubicBezTo>
                        <a:pt x="58652" y="16895"/>
                        <a:pt x="58652" y="16895"/>
                        <a:pt x="58652" y="16863"/>
                      </a:cubicBezTo>
                      <a:close/>
                      <a:moveTo>
                        <a:pt x="13460" y="16895"/>
                      </a:moveTo>
                      <a:cubicBezTo>
                        <a:pt x="13460" y="16895"/>
                        <a:pt x="13460" y="16895"/>
                        <a:pt x="13460" y="16926"/>
                      </a:cubicBezTo>
                      <a:cubicBezTo>
                        <a:pt x="13429" y="16926"/>
                        <a:pt x="13429" y="16926"/>
                        <a:pt x="13429" y="16958"/>
                      </a:cubicBezTo>
                      <a:lnTo>
                        <a:pt x="13397" y="16958"/>
                      </a:lnTo>
                      <a:lnTo>
                        <a:pt x="13397" y="16926"/>
                      </a:lnTo>
                      <a:lnTo>
                        <a:pt x="13460" y="16895"/>
                      </a:lnTo>
                      <a:close/>
                      <a:moveTo>
                        <a:pt x="105332" y="16863"/>
                      </a:moveTo>
                      <a:cubicBezTo>
                        <a:pt x="105332" y="16895"/>
                        <a:pt x="105364" y="16926"/>
                        <a:pt x="105364" y="16926"/>
                      </a:cubicBezTo>
                      <a:cubicBezTo>
                        <a:pt x="105364" y="16958"/>
                        <a:pt x="105332" y="16958"/>
                        <a:pt x="105332" y="16990"/>
                      </a:cubicBezTo>
                      <a:cubicBezTo>
                        <a:pt x="105332" y="16958"/>
                        <a:pt x="105332" y="16895"/>
                        <a:pt x="105301" y="16863"/>
                      </a:cubicBezTo>
                      <a:close/>
                      <a:moveTo>
                        <a:pt x="57480" y="17053"/>
                      </a:moveTo>
                      <a:lnTo>
                        <a:pt x="57480" y="17053"/>
                      </a:lnTo>
                      <a:cubicBezTo>
                        <a:pt x="57449" y="17053"/>
                        <a:pt x="57449" y="17085"/>
                        <a:pt x="57417" y="17085"/>
                      </a:cubicBezTo>
                      <a:cubicBezTo>
                        <a:pt x="57417" y="17085"/>
                        <a:pt x="57449" y="17053"/>
                        <a:pt x="57480" y="17053"/>
                      </a:cubicBezTo>
                      <a:close/>
                      <a:moveTo>
                        <a:pt x="39207" y="17275"/>
                      </a:moveTo>
                      <a:cubicBezTo>
                        <a:pt x="39207" y="17275"/>
                        <a:pt x="39207" y="17306"/>
                        <a:pt x="39239" y="17306"/>
                      </a:cubicBezTo>
                      <a:lnTo>
                        <a:pt x="39176" y="17306"/>
                      </a:lnTo>
                      <a:cubicBezTo>
                        <a:pt x="39207" y="17306"/>
                        <a:pt x="39207" y="17306"/>
                        <a:pt x="39207" y="17275"/>
                      </a:cubicBezTo>
                      <a:close/>
                      <a:moveTo>
                        <a:pt x="21061" y="17401"/>
                      </a:moveTo>
                      <a:cubicBezTo>
                        <a:pt x="21093" y="17401"/>
                        <a:pt x="21093" y="17433"/>
                        <a:pt x="21124" y="17433"/>
                      </a:cubicBezTo>
                      <a:cubicBezTo>
                        <a:pt x="21061" y="17433"/>
                        <a:pt x="21061" y="17433"/>
                        <a:pt x="21029" y="17465"/>
                      </a:cubicBezTo>
                      <a:cubicBezTo>
                        <a:pt x="21029" y="17465"/>
                        <a:pt x="21029" y="17433"/>
                        <a:pt x="21029" y="17433"/>
                      </a:cubicBezTo>
                      <a:cubicBezTo>
                        <a:pt x="21029" y="17433"/>
                        <a:pt x="21061" y="17401"/>
                        <a:pt x="21061" y="17401"/>
                      </a:cubicBezTo>
                      <a:close/>
                      <a:moveTo>
                        <a:pt x="35850" y="17560"/>
                      </a:moveTo>
                      <a:cubicBezTo>
                        <a:pt x="35834" y="17575"/>
                        <a:pt x="35819" y="17583"/>
                        <a:pt x="35803" y="17583"/>
                      </a:cubicBezTo>
                      <a:cubicBezTo>
                        <a:pt x="35787" y="17583"/>
                        <a:pt x="35771" y="17575"/>
                        <a:pt x="35755" y="17560"/>
                      </a:cubicBezTo>
                      <a:close/>
                      <a:moveTo>
                        <a:pt x="14094" y="17940"/>
                      </a:moveTo>
                      <a:cubicBezTo>
                        <a:pt x="14094" y="17971"/>
                        <a:pt x="14094" y="17971"/>
                        <a:pt x="14125" y="18003"/>
                      </a:cubicBezTo>
                      <a:lnTo>
                        <a:pt x="14125" y="18003"/>
                      </a:lnTo>
                      <a:cubicBezTo>
                        <a:pt x="14125" y="18003"/>
                        <a:pt x="14125" y="18003"/>
                        <a:pt x="14094" y="17971"/>
                      </a:cubicBezTo>
                      <a:cubicBezTo>
                        <a:pt x="14094" y="17971"/>
                        <a:pt x="14094" y="17971"/>
                        <a:pt x="14094" y="17940"/>
                      </a:cubicBezTo>
                      <a:close/>
                      <a:moveTo>
                        <a:pt x="83291" y="18288"/>
                      </a:moveTo>
                      <a:cubicBezTo>
                        <a:pt x="83322" y="18288"/>
                        <a:pt x="83322" y="18288"/>
                        <a:pt x="83354" y="18320"/>
                      </a:cubicBezTo>
                      <a:lnTo>
                        <a:pt x="83417" y="18320"/>
                      </a:lnTo>
                      <a:lnTo>
                        <a:pt x="83417" y="18351"/>
                      </a:lnTo>
                      <a:lnTo>
                        <a:pt x="83386" y="18351"/>
                      </a:lnTo>
                      <a:cubicBezTo>
                        <a:pt x="83386" y="18383"/>
                        <a:pt x="83386" y="18383"/>
                        <a:pt x="83386" y="18383"/>
                      </a:cubicBezTo>
                      <a:lnTo>
                        <a:pt x="83354" y="18383"/>
                      </a:lnTo>
                      <a:cubicBezTo>
                        <a:pt x="83322" y="18383"/>
                        <a:pt x="83322" y="18351"/>
                        <a:pt x="83322" y="18351"/>
                      </a:cubicBezTo>
                      <a:cubicBezTo>
                        <a:pt x="83322" y="18320"/>
                        <a:pt x="83322" y="18320"/>
                        <a:pt x="83291" y="18288"/>
                      </a:cubicBezTo>
                      <a:close/>
                      <a:moveTo>
                        <a:pt x="41741" y="18605"/>
                      </a:moveTo>
                      <a:cubicBezTo>
                        <a:pt x="41772" y="18605"/>
                        <a:pt x="41772" y="18605"/>
                        <a:pt x="41772" y="18636"/>
                      </a:cubicBezTo>
                      <a:cubicBezTo>
                        <a:pt x="41772" y="18636"/>
                        <a:pt x="41772" y="18605"/>
                        <a:pt x="41741" y="18605"/>
                      </a:cubicBezTo>
                      <a:close/>
                      <a:moveTo>
                        <a:pt x="17071" y="18636"/>
                      </a:moveTo>
                      <a:cubicBezTo>
                        <a:pt x="17071" y="18668"/>
                        <a:pt x="17102" y="18668"/>
                        <a:pt x="17102" y="18668"/>
                      </a:cubicBezTo>
                      <a:lnTo>
                        <a:pt x="17071" y="18668"/>
                      </a:lnTo>
                      <a:lnTo>
                        <a:pt x="17071" y="18636"/>
                      </a:lnTo>
                      <a:close/>
                      <a:moveTo>
                        <a:pt x="82436" y="19270"/>
                      </a:moveTo>
                      <a:cubicBezTo>
                        <a:pt x="82467" y="19270"/>
                        <a:pt x="82467" y="19301"/>
                        <a:pt x="82499" y="19333"/>
                      </a:cubicBezTo>
                      <a:cubicBezTo>
                        <a:pt x="82467" y="19301"/>
                        <a:pt x="82467" y="19301"/>
                        <a:pt x="82436" y="19270"/>
                      </a:cubicBezTo>
                      <a:close/>
                      <a:moveTo>
                        <a:pt x="53458" y="19301"/>
                      </a:moveTo>
                      <a:cubicBezTo>
                        <a:pt x="53490" y="19301"/>
                        <a:pt x="53490" y="19301"/>
                        <a:pt x="53490" y="19333"/>
                      </a:cubicBezTo>
                      <a:cubicBezTo>
                        <a:pt x="53490" y="19333"/>
                        <a:pt x="53458" y="19365"/>
                        <a:pt x="53458" y="19396"/>
                      </a:cubicBezTo>
                      <a:cubicBezTo>
                        <a:pt x="53458" y="19396"/>
                        <a:pt x="53458" y="19396"/>
                        <a:pt x="53427" y="19428"/>
                      </a:cubicBezTo>
                      <a:cubicBezTo>
                        <a:pt x="53427" y="19460"/>
                        <a:pt x="53427" y="19460"/>
                        <a:pt x="53427" y="19491"/>
                      </a:cubicBezTo>
                      <a:cubicBezTo>
                        <a:pt x="53427" y="19460"/>
                        <a:pt x="53395" y="19460"/>
                        <a:pt x="53395" y="19460"/>
                      </a:cubicBezTo>
                      <a:cubicBezTo>
                        <a:pt x="53395" y="19460"/>
                        <a:pt x="53395" y="19428"/>
                        <a:pt x="53395" y="19428"/>
                      </a:cubicBezTo>
                      <a:cubicBezTo>
                        <a:pt x="53395" y="19396"/>
                        <a:pt x="53395" y="19396"/>
                        <a:pt x="53395" y="19396"/>
                      </a:cubicBezTo>
                      <a:cubicBezTo>
                        <a:pt x="53395" y="19396"/>
                        <a:pt x="53395" y="19396"/>
                        <a:pt x="53395" y="19365"/>
                      </a:cubicBezTo>
                      <a:cubicBezTo>
                        <a:pt x="53395" y="19333"/>
                        <a:pt x="53395" y="19333"/>
                        <a:pt x="53395" y="19301"/>
                      </a:cubicBezTo>
                      <a:close/>
                      <a:moveTo>
                        <a:pt x="9533" y="19523"/>
                      </a:moveTo>
                      <a:lnTo>
                        <a:pt x="9533" y="19555"/>
                      </a:lnTo>
                      <a:lnTo>
                        <a:pt x="9502" y="19555"/>
                      </a:lnTo>
                      <a:cubicBezTo>
                        <a:pt x="9533" y="19523"/>
                        <a:pt x="9533" y="19523"/>
                        <a:pt x="9533" y="19523"/>
                      </a:cubicBezTo>
                      <a:close/>
                      <a:moveTo>
                        <a:pt x="56277" y="19650"/>
                      </a:moveTo>
                      <a:cubicBezTo>
                        <a:pt x="56277" y="19681"/>
                        <a:pt x="56277" y="19681"/>
                        <a:pt x="56245" y="19681"/>
                      </a:cubicBezTo>
                      <a:cubicBezTo>
                        <a:pt x="56245" y="19681"/>
                        <a:pt x="56245" y="19681"/>
                        <a:pt x="56245" y="19650"/>
                      </a:cubicBezTo>
                      <a:close/>
                      <a:moveTo>
                        <a:pt x="87218" y="19840"/>
                      </a:moveTo>
                      <a:lnTo>
                        <a:pt x="87249" y="19871"/>
                      </a:lnTo>
                      <a:cubicBezTo>
                        <a:pt x="87249" y="19871"/>
                        <a:pt x="87218" y="19871"/>
                        <a:pt x="87218" y="19840"/>
                      </a:cubicBezTo>
                      <a:close/>
                      <a:moveTo>
                        <a:pt x="98270" y="20220"/>
                      </a:moveTo>
                      <a:cubicBezTo>
                        <a:pt x="98270" y="20220"/>
                        <a:pt x="98270" y="20251"/>
                        <a:pt x="98238" y="20251"/>
                      </a:cubicBezTo>
                      <a:cubicBezTo>
                        <a:pt x="98207" y="20251"/>
                        <a:pt x="98175" y="20251"/>
                        <a:pt x="98143" y="20220"/>
                      </a:cubicBezTo>
                      <a:close/>
                      <a:moveTo>
                        <a:pt x="108816" y="20568"/>
                      </a:moveTo>
                      <a:cubicBezTo>
                        <a:pt x="108816" y="20568"/>
                        <a:pt x="108784" y="20600"/>
                        <a:pt x="108784" y="20600"/>
                      </a:cubicBezTo>
                      <a:cubicBezTo>
                        <a:pt x="108784" y="20568"/>
                        <a:pt x="108816" y="20568"/>
                        <a:pt x="108816" y="20568"/>
                      </a:cubicBezTo>
                      <a:close/>
                      <a:moveTo>
                        <a:pt x="99663" y="20568"/>
                      </a:moveTo>
                      <a:cubicBezTo>
                        <a:pt x="99663" y="20600"/>
                        <a:pt x="99695" y="20600"/>
                        <a:pt x="99695" y="20600"/>
                      </a:cubicBezTo>
                      <a:cubicBezTo>
                        <a:pt x="99695" y="20632"/>
                        <a:pt x="99663" y="20632"/>
                        <a:pt x="99663" y="20632"/>
                      </a:cubicBezTo>
                      <a:cubicBezTo>
                        <a:pt x="99663" y="20600"/>
                        <a:pt x="99663" y="20600"/>
                        <a:pt x="99663" y="20568"/>
                      </a:cubicBezTo>
                      <a:close/>
                      <a:moveTo>
                        <a:pt x="21283" y="20600"/>
                      </a:moveTo>
                      <a:cubicBezTo>
                        <a:pt x="21251" y="20632"/>
                        <a:pt x="21251" y="20632"/>
                        <a:pt x="21219" y="20663"/>
                      </a:cubicBezTo>
                      <a:cubicBezTo>
                        <a:pt x="21188" y="20695"/>
                        <a:pt x="21188" y="20695"/>
                        <a:pt x="21156" y="20727"/>
                      </a:cubicBezTo>
                      <a:cubicBezTo>
                        <a:pt x="21156" y="20695"/>
                        <a:pt x="21156" y="20695"/>
                        <a:pt x="21156" y="20695"/>
                      </a:cubicBezTo>
                      <a:cubicBezTo>
                        <a:pt x="21156" y="20663"/>
                        <a:pt x="21156" y="20663"/>
                        <a:pt x="21156" y="20663"/>
                      </a:cubicBezTo>
                      <a:cubicBezTo>
                        <a:pt x="21156" y="20663"/>
                        <a:pt x="21156" y="20632"/>
                        <a:pt x="21156" y="20632"/>
                      </a:cubicBezTo>
                      <a:cubicBezTo>
                        <a:pt x="21188" y="20632"/>
                        <a:pt x="21219" y="20600"/>
                        <a:pt x="21251" y="20600"/>
                      </a:cubicBezTo>
                      <a:close/>
                      <a:moveTo>
                        <a:pt x="25051" y="21487"/>
                      </a:moveTo>
                      <a:cubicBezTo>
                        <a:pt x="25051" y="21487"/>
                        <a:pt x="25051" y="21518"/>
                        <a:pt x="25051" y="21518"/>
                      </a:cubicBezTo>
                      <a:cubicBezTo>
                        <a:pt x="25019" y="21518"/>
                        <a:pt x="24956" y="21518"/>
                        <a:pt x="24924" y="21487"/>
                      </a:cubicBezTo>
                      <a:close/>
                      <a:moveTo>
                        <a:pt x="85856" y="21423"/>
                      </a:moveTo>
                      <a:cubicBezTo>
                        <a:pt x="85856" y="21423"/>
                        <a:pt x="85856" y="21423"/>
                        <a:pt x="85887" y="21455"/>
                      </a:cubicBezTo>
                      <a:cubicBezTo>
                        <a:pt x="85887" y="21487"/>
                        <a:pt x="85887" y="21487"/>
                        <a:pt x="85887" y="21487"/>
                      </a:cubicBezTo>
                      <a:cubicBezTo>
                        <a:pt x="85856" y="21518"/>
                        <a:pt x="85824" y="21550"/>
                        <a:pt x="85792" y="21582"/>
                      </a:cubicBezTo>
                      <a:cubicBezTo>
                        <a:pt x="85792" y="21550"/>
                        <a:pt x="85792" y="21550"/>
                        <a:pt x="85792" y="21518"/>
                      </a:cubicBezTo>
                      <a:cubicBezTo>
                        <a:pt x="85792" y="21518"/>
                        <a:pt x="85792" y="21487"/>
                        <a:pt x="85824" y="21487"/>
                      </a:cubicBezTo>
                      <a:cubicBezTo>
                        <a:pt x="85824" y="21455"/>
                        <a:pt x="85824" y="21455"/>
                        <a:pt x="85824" y="21455"/>
                      </a:cubicBezTo>
                      <a:cubicBezTo>
                        <a:pt x="85824" y="21423"/>
                        <a:pt x="85856" y="21423"/>
                        <a:pt x="85856" y="21423"/>
                      </a:cubicBezTo>
                      <a:close/>
                      <a:moveTo>
                        <a:pt x="46428" y="21613"/>
                      </a:moveTo>
                      <a:cubicBezTo>
                        <a:pt x="46417" y="21624"/>
                        <a:pt x="46410" y="21627"/>
                        <a:pt x="46405" y="21627"/>
                      </a:cubicBezTo>
                      <a:cubicBezTo>
                        <a:pt x="46396" y="21627"/>
                        <a:pt x="46396" y="21613"/>
                        <a:pt x="46396" y="21613"/>
                      </a:cubicBezTo>
                      <a:close/>
                      <a:moveTo>
                        <a:pt x="66316" y="21645"/>
                      </a:moveTo>
                      <a:cubicBezTo>
                        <a:pt x="66316" y="21645"/>
                        <a:pt x="66316" y="21677"/>
                        <a:pt x="66316" y="21677"/>
                      </a:cubicBezTo>
                      <a:lnTo>
                        <a:pt x="66284" y="21677"/>
                      </a:lnTo>
                      <a:cubicBezTo>
                        <a:pt x="66284" y="21645"/>
                        <a:pt x="66284" y="21645"/>
                        <a:pt x="66316" y="21645"/>
                      </a:cubicBezTo>
                      <a:close/>
                      <a:moveTo>
                        <a:pt x="26698" y="21993"/>
                      </a:moveTo>
                      <a:cubicBezTo>
                        <a:pt x="26698" y="22025"/>
                        <a:pt x="26698" y="22025"/>
                        <a:pt x="26698" y="22025"/>
                      </a:cubicBezTo>
                      <a:lnTo>
                        <a:pt x="26603" y="22025"/>
                      </a:lnTo>
                      <a:cubicBezTo>
                        <a:pt x="26635" y="21993"/>
                        <a:pt x="26635" y="21993"/>
                        <a:pt x="26666" y="21993"/>
                      </a:cubicBezTo>
                      <a:close/>
                      <a:moveTo>
                        <a:pt x="86964" y="21993"/>
                      </a:moveTo>
                      <a:cubicBezTo>
                        <a:pt x="86964" y="21993"/>
                        <a:pt x="86964" y="21993"/>
                        <a:pt x="86996" y="22025"/>
                      </a:cubicBezTo>
                      <a:cubicBezTo>
                        <a:pt x="86996" y="22025"/>
                        <a:pt x="86996" y="22025"/>
                        <a:pt x="86964" y="22057"/>
                      </a:cubicBezTo>
                      <a:cubicBezTo>
                        <a:pt x="86964" y="22025"/>
                        <a:pt x="86964" y="21993"/>
                        <a:pt x="86964" y="21993"/>
                      </a:cubicBezTo>
                      <a:close/>
                      <a:moveTo>
                        <a:pt x="98618" y="22183"/>
                      </a:moveTo>
                      <a:cubicBezTo>
                        <a:pt x="98650" y="22183"/>
                        <a:pt x="98650" y="22215"/>
                        <a:pt x="98650" y="22215"/>
                      </a:cubicBezTo>
                      <a:lnTo>
                        <a:pt x="98587" y="22215"/>
                      </a:lnTo>
                      <a:cubicBezTo>
                        <a:pt x="98587" y="22215"/>
                        <a:pt x="98618" y="22215"/>
                        <a:pt x="98618" y="22183"/>
                      </a:cubicBezTo>
                      <a:close/>
                      <a:moveTo>
                        <a:pt x="27806" y="22278"/>
                      </a:moveTo>
                      <a:cubicBezTo>
                        <a:pt x="27743" y="22310"/>
                        <a:pt x="27711" y="22310"/>
                        <a:pt x="27680" y="22342"/>
                      </a:cubicBezTo>
                      <a:lnTo>
                        <a:pt x="27711" y="22310"/>
                      </a:lnTo>
                      <a:cubicBezTo>
                        <a:pt x="27711" y="22310"/>
                        <a:pt x="27711" y="22310"/>
                        <a:pt x="27711" y="22278"/>
                      </a:cubicBezTo>
                      <a:close/>
                      <a:moveTo>
                        <a:pt x="8932" y="22817"/>
                      </a:moveTo>
                      <a:cubicBezTo>
                        <a:pt x="8932" y="22817"/>
                        <a:pt x="8932" y="22848"/>
                        <a:pt x="8900" y="22848"/>
                      </a:cubicBezTo>
                      <a:lnTo>
                        <a:pt x="8900" y="22817"/>
                      </a:lnTo>
                      <a:close/>
                      <a:moveTo>
                        <a:pt x="89688" y="22912"/>
                      </a:moveTo>
                      <a:lnTo>
                        <a:pt x="89688" y="22943"/>
                      </a:lnTo>
                      <a:lnTo>
                        <a:pt x="89656" y="22943"/>
                      </a:lnTo>
                      <a:cubicBezTo>
                        <a:pt x="89656" y="22943"/>
                        <a:pt x="89688" y="22943"/>
                        <a:pt x="89688" y="22912"/>
                      </a:cubicBezTo>
                      <a:close/>
                      <a:moveTo>
                        <a:pt x="80314" y="23577"/>
                      </a:moveTo>
                      <a:cubicBezTo>
                        <a:pt x="80314" y="23577"/>
                        <a:pt x="80314" y="23601"/>
                        <a:pt x="80314" y="23607"/>
                      </a:cubicBezTo>
                      <a:lnTo>
                        <a:pt x="80314" y="23607"/>
                      </a:lnTo>
                      <a:cubicBezTo>
                        <a:pt x="80293" y="23605"/>
                        <a:pt x="80271" y="23598"/>
                        <a:pt x="80250" y="23577"/>
                      </a:cubicBezTo>
                      <a:close/>
                      <a:moveTo>
                        <a:pt x="8773" y="23577"/>
                      </a:moveTo>
                      <a:cubicBezTo>
                        <a:pt x="8773" y="23577"/>
                        <a:pt x="8773" y="23577"/>
                        <a:pt x="8773" y="23608"/>
                      </a:cubicBezTo>
                      <a:lnTo>
                        <a:pt x="8742" y="23608"/>
                      </a:lnTo>
                      <a:lnTo>
                        <a:pt x="8773" y="23577"/>
                      </a:lnTo>
                      <a:close/>
                      <a:moveTo>
                        <a:pt x="57544" y="23925"/>
                      </a:moveTo>
                      <a:cubicBezTo>
                        <a:pt x="57544" y="23925"/>
                        <a:pt x="57544" y="23957"/>
                        <a:pt x="57544" y="23957"/>
                      </a:cubicBezTo>
                      <a:lnTo>
                        <a:pt x="57512" y="23957"/>
                      </a:lnTo>
                      <a:lnTo>
                        <a:pt x="57544" y="23925"/>
                      </a:lnTo>
                      <a:close/>
                      <a:moveTo>
                        <a:pt x="47251" y="24400"/>
                      </a:moveTo>
                      <a:cubicBezTo>
                        <a:pt x="47283" y="24400"/>
                        <a:pt x="47346" y="24432"/>
                        <a:pt x="47410" y="24432"/>
                      </a:cubicBezTo>
                      <a:lnTo>
                        <a:pt x="47378" y="24432"/>
                      </a:lnTo>
                      <a:cubicBezTo>
                        <a:pt x="47359" y="24441"/>
                        <a:pt x="47343" y="24445"/>
                        <a:pt x="47330" y="24445"/>
                      </a:cubicBezTo>
                      <a:cubicBezTo>
                        <a:pt x="47296" y="24445"/>
                        <a:pt x="47274" y="24423"/>
                        <a:pt x="47251" y="24400"/>
                      </a:cubicBezTo>
                      <a:close/>
                      <a:moveTo>
                        <a:pt x="65239" y="24558"/>
                      </a:moveTo>
                      <a:cubicBezTo>
                        <a:pt x="65239" y="24558"/>
                        <a:pt x="65239" y="24590"/>
                        <a:pt x="65239" y="24590"/>
                      </a:cubicBezTo>
                      <a:lnTo>
                        <a:pt x="65208" y="24590"/>
                      </a:lnTo>
                      <a:cubicBezTo>
                        <a:pt x="65208" y="24590"/>
                        <a:pt x="65208" y="24590"/>
                        <a:pt x="65239" y="24558"/>
                      </a:cubicBezTo>
                      <a:close/>
                      <a:moveTo>
                        <a:pt x="86584" y="24590"/>
                      </a:moveTo>
                      <a:cubicBezTo>
                        <a:pt x="86584" y="24590"/>
                        <a:pt x="86584" y="24622"/>
                        <a:pt x="86616" y="24622"/>
                      </a:cubicBezTo>
                      <a:lnTo>
                        <a:pt x="86616" y="24653"/>
                      </a:lnTo>
                      <a:lnTo>
                        <a:pt x="86489" y="24653"/>
                      </a:lnTo>
                      <a:cubicBezTo>
                        <a:pt x="86521" y="24622"/>
                        <a:pt x="86521" y="24622"/>
                        <a:pt x="86521" y="24622"/>
                      </a:cubicBezTo>
                      <a:cubicBezTo>
                        <a:pt x="86521" y="24622"/>
                        <a:pt x="86552" y="24590"/>
                        <a:pt x="86552" y="24590"/>
                      </a:cubicBezTo>
                      <a:close/>
                      <a:moveTo>
                        <a:pt x="15709" y="24622"/>
                      </a:moveTo>
                      <a:cubicBezTo>
                        <a:pt x="15709" y="24622"/>
                        <a:pt x="15740" y="24653"/>
                        <a:pt x="15709" y="24685"/>
                      </a:cubicBezTo>
                      <a:lnTo>
                        <a:pt x="15645" y="24685"/>
                      </a:lnTo>
                      <a:cubicBezTo>
                        <a:pt x="15645" y="24685"/>
                        <a:pt x="15677" y="24653"/>
                        <a:pt x="15709" y="24653"/>
                      </a:cubicBezTo>
                      <a:cubicBezTo>
                        <a:pt x="15709" y="24653"/>
                        <a:pt x="15709" y="24622"/>
                        <a:pt x="15709" y="24622"/>
                      </a:cubicBezTo>
                      <a:close/>
                      <a:moveTo>
                        <a:pt x="91830" y="24680"/>
                      </a:moveTo>
                      <a:cubicBezTo>
                        <a:pt x="91857" y="24680"/>
                        <a:pt x="91886" y="24699"/>
                        <a:pt x="91905" y="24717"/>
                      </a:cubicBezTo>
                      <a:lnTo>
                        <a:pt x="91778" y="24717"/>
                      </a:lnTo>
                      <a:cubicBezTo>
                        <a:pt x="91791" y="24690"/>
                        <a:pt x="91810" y="24680"/>
                        <a:pt x="91830" y="24680"/>
                      </a:cubicBezTo>
                      <a:close/>
                      <a:moveTo>
                        <a:pt x="63212" y="24843"/>
                      </a:moveTo>
                      <a:cubicBezTo>
                        <a:pt x="63181" y="24875"/>
                        <a:pt x="63181" y="24875"/>
                        <a:pt x="63149" y="24907"/>
                      </a:cubicBezTo>
                      <a:lnTo>
                        <a:pt x="63149" y="24843"/>
                      </a:lnTo>
                      <a:close/>
                      <a:moveTo>
                        <a:pt x="69420" y="25255"/>
                      </a:moveTo>
                      <a:cubicBezTo>
                        <a:pt x="69420" y="25287"/>
                        <a:pt x="69420" y="25287"/>
                        <a:pt x="69388" y="25287"/>
                      </a:cubicBezTo>
                      <a:cubicBezTo>
                        <a:pt x="69379" y="25296"/>
                        <a:pt x="69367" y="25300"/>
                        <a:pt x="69353" y="25300"/>
                      </a:cubicBezTo>
                      <a:cubicBezTo>
                        <a:pt x="69322" y="25300"/>
                        <a:pt x="69284" y="25278"/>
                        <a:pt x="69261" y="25255"/>
                      </a:cubicBezTo>
                      <a:close/>
                      <a:moveTo>
                        <a:pt x="93108" y="1"/>
                      </a:moveTo>
                      <a:cubicBezTo>
                        <a:pt x="93076" y="1"/>
                        <a:pt x="93045" y="5"/>
                        <a:pt x="93013" y="15"/>
                      </a:cubicBezTo>
                      <a:cubicBezTo>
                        <a:pt x="92823" y="78"/>
                        <a:pt x="92665" y="142"/>
                        <a:pt x="92475" y="142"/>
                      </a:cubicBezTo>
                      <a:cubicBezTo>
                        <a:pt x="92348" y="173"/>
                        <a:pt x="92221" y="173"/>
                        <a:pt x="92063" y="173"/>
                      </a:cubicBezTo>
                      <a:cubicBezTo>
                        <a:pt x="92031" y="142"/>
                        <a:pt x="91968" y="142"/>
                        <a:pt x="91936" y="142"/>
                      </a:cubicBezTo>
                      <a:cubicBezTo>
                        <a:pt x="91873" y="110"/>
                        <a:pt x="91778" y="110"/>
                        <a:pt x="91715" y="110"/>
                      </a:cubicBezTo>
                      <a:lnTo>
                        <a:pt x="91651" y="110"/>
                      </a:lnTo>
                      <a:cubicBezTo>
                        <a:pt x="91335" y="142"/>
                        <a:pt x="91049" y="173"/>
                        <a:pt x="90733" y="205"/>
                      </a:cubicBezTo>
                      <a:cubicBezTo>
                        <a:pt x="90638" y="205"/>
                        <a:pt x="90543" y="237"/>
                        <a:pt x="90448" y="237"/>
                      </a:cubicBezTo>
                      <a:cubicBezTo>
                        <a:pt x="90226" y="237"/>
                        <a:pt x="90036" y="268"/>
                        <a:pt x="89846" y="268"/>
                      </a:cubicBezTo>
                      <a:cubicBezTo>
                        <a:pt x="89624" y="268"/>
                        <a:pt x="89434" y="268"/>
                        <a:pt x="89244" y="237"/>
                      </a:cubicBezTo>
                      <a:cubicBezTo>
                        <a:pt x="89118" y="237"/>
                        <a:pt x="88991" y="205"/>
                        <a:pt x="88864" y="205"/>
                      </a:cubicBezTo>
                      <a:lnTo>
                        <a:pt x="88611" y="205"/>
                      </a:lnTo>
                      <a:cubicBezTo>
                        <a:pt x="88484" y="205"/>
                        <a:pt x="88358" y="205"/>
                        <a:pt x="88231" y="237"/>
                      </a:cubicBezTo>
                      <a:cubicBezTo>
                        <a:pt x="88073" y="300"/>
                        <a:pt x="87883" y="300"/>
                        <a:pt x="87724" y="300"/>
                      </a:cubicBezTo>
                      <a:cubicBezTo>
                        <a:pt x="87661" y="332"/>
                        <a:pt x="87598" y="332"/>
                        <a:pt x="87566" y="332"/>
                      </a:cubicBezTo>
                      <a:cubicBezTo>
                        <a:pt x="87376" y="332"/>
                        <a:pt x="87218" y="300"/>
                        <a:pt x="87059" y="300"/>
                      </a:cubicBezTo>
                      <a:cubicBezTo>
                        <a:pt x="86996" y="300"/>
                        <a:pt x="86933" y="300"/>
                        <a:pt x="86869" y="332"/>
                      </a:cubicBezTo>
                      <a:lnTo>
                        <a:pt x="86838" y="332"/>
                      </a:lnTo>
                      <a:cubicBezTo>
                        <a:pt x="86774" y="332"/>
                        <a:pt x="86711" y="300"/>
                        <a:pt x="86679" y="300"/>
                      </a:cubicBezTo>
                      <a:lnTo>
                        <a:pt x="86521" y="300"/>
                      </a:lnTo>
                      <a:cubicBezTo>
                        <a:pt x="86362" y="300"/>
                        <a:pt x="86204" y="332"/>
                        <a:pt x="86077" y="490"/>
                      </a:cubicBezTo>
                      <a:cubicBezTo>
                        <a:pt x="86046" y="522"/>
                        <a:pt x="85982" y="522"/>
                        <a:pt x="85951" y="522"/>
                      </a:cubicBezTo>
                      <a:lnTo>
                        <a:pt x="85856" y="522"/>
                      </a:lnTo>
                      <a:cubicBezTo>
                        <a:pt x="85824" y="522"/>
                        <a:pt x="85824" y="490"/>
                        <a:pt x="85824" y="490"/>
                      </a:cubicBezTo>
                      <a:lnTo>
                        <a:pt x="85792" y="490"/>
                      </a:lnTo>
                      <a:cubicBezTo>
                        <a:pt x="85697" y="458"/>
                        <a:pt x="85634" y="458"/>
                        <a:pt x="85571" y="458"/>
                      </a:cubicBezTo>
                      <a:cubicBezTo>
                        <a:pt x="85539" y="490"/>
                        <a:pt x="85539" y="490"/>
                        <a:pt x="85507" y="490"/>
                      </a:cubicBezTo>
                      <a:cubicBezTo>
                        <a:pt x="85476" y="490"/>
                        <a:pt x="85476" y="522"/>
                        <a:pt x="85444" y="522"/>
                      </a:cubicBezTo>
                      <a:cubicBezTo>
                        <a:pt x="85381" y="553"/>
                        <a:pt x="85349" y="585"/>
                        <a:pt x="85286" y="617"/>
                      </a:cubicBezTo>
                      <a:cubicBezTo>
                        <a:pt x="85254" y="553"/>
                        <a:pt x="85222" y="522"/>
                        <a:pt x="85191" y="490"/>
                      </a:cubicBezTo>
                      <a:lnTo>
                        <a:pt x="85064" y="490"/>
                      </a:lnTo>
                      <a:cubicBezTo>
                        <a:pt x="85032" y="490"/>
                        <a:pt x="85001" y="490"/>
                        <a:pt x="84969" y="522"/>
                      </a:cubicBezTo>
                      <a:cubicBezTo>
                        <a:pt x="84747" y="585"/>
                        <a:pt x="84526" y="553"/>
                        <a:pt x="84304" y="585"/>
                      </a:cubicBezTo>
                      <a:cubicBezTo>
                        <a:pt x="84272" y="617"/>
                        <a:pt x="84209" y="617"/>
                        <a:pt x="84146" y="617"/>
                      </a:cubicBezTo>
                      <a:cubicBezTo>
                        <a:pt x="84082" y="617"/>
                        <a:pt x="84051" y="617"/>
                        <a:pt x="83987" y="585"/>
                      </a:cubicBezTo>
                      <a:cubicBezTo>
                        <a:pt x="83924" y="585"/>
                        <a:pt x="83861" y="585"/>
                        <a:pt x="83829" y="553"/>
                      </a:cubicBezTo>
                      <a:lnTo>
                        <a:pt x="83449" y="553"/>
                      </a:lnTo>
                      <a:cubicBezTo>
                        <a:pt x="83196" y="648"/>
                        <a:pt x="82942" y="680"/>
                        <a:pt x="82657" y="680"/>
                      </a:cubicBezTo>
                      <a:cubicBezTo>
                        <a:pt x="82531" y="680"/>
                        <a:pt x="82372" y="648"/>
                        <a:pt x="82214" y="648"/>
                      </a:cubicBezTo>
                      <a:lnTo>
                        <a:pt x="82119" y="648"/>
                      </a:lnTo>
                      <a:cubicBezTo>
                        <a:pt x="82055" y="648"/>
                        <a:pt x="81992" y="680"/>
                        <a:pt x="81929" y="743"/>
                      </a:cubicBezTo>
                      <a:cubicBezTo>
                        <a:pt x="81865" y="743"/>
                        <a:pt x="81770" y="775"/>
                        <a:pt x="81707" y="775"/>
                      </a:cubicBezTo>
                      <a:cubicBezTo>
                        <a:pt x="81549" y="775"/>
                        <a:pt x="81390" y="775"/>
                        <a:pt x="81264" y="807"/>
                      </a:cubicBezTo>
                      <a:cubicBezTo>
                        <a:pt x="81169" y="807"/>
                        <a:pt x="81105" y="838"/>
                        <a:pt x="81042" y="838"/>
                      </a:cubicBezTo>
                      <a:cubicBezTo>
                        <a:pt x="80884" y="870"/>
                        <a:pt x="80725" y="902"/>
                        <a:pt x="80567" y="902"/>
                      </a:cubicBezTo>
                      <a:cubicBezTo>
                        <a:pt x="80409" y="933"/>
                        <a:pt x="80250" y="933"/>
                        <a:pt x="80092" y="965"/>
                      </a:cubicBezTo>
                      <a:cubicBezTo>
                        <a:pt x="79775" y="965"/>
                        <a:pt x="79490" y="1028"/>
                        <a:pt x="79174" y="1187"/>
                      </a:cubicBezTo>
                      <a:cubicBezTo>
                        <a:pt x="79174" y="1218"/>
                        <a:pt x="79142" y="1218"/>
                        <a:pt x="79142" y="1218"/>
                      </a:cubicBezTo>
                      <a:cubicBezTo>
                        <a:pt x="79110" y="1218"/>
                        <a:pt x="79079" y="1250"/>
                        <a:pt x="79047" y="1250"/>
                      </a:cubicBezTo>
                      <a:lnTo>
                        <a:pt x="78889" y="1250"/>
                      </a:lnTo>
                      <a:lnTo>
                        <a:pt x="78825" y="1218"/>
                      </a:lnTo>
                      <a:lnTo>
                        <a:pt x="78794" y="1218"/>
                      </a:lnTo>
                      <a:cubicBezTo>
                        <a:pt x="78730" y="1187"/>
                        <a:pt x="78699" y="1155"/>
                        <a:pt x="78635" y="1155"/>
                      </a:cubicBezTo>
                      <a:cubicBezTo>
                        <a:pt x="78604" y="1139"/>
                        <a:pt x="78564" y="1131"/>
                        <a:pt x="78524" y="1131"/>
                      </a:cubicBezTo>
                      <a:cubicBezTo>
                        <a:pt x="78485" y="1131"/>
                        <a:pt x="78445" y="1139"/>
                        <a:pt x="78414" y="1155"/>
                      </a:cubicBezTo>
                      <a:lnTo>
                        <a:pt x="78319" y="1155"/>
                      </a:lnTo>
                      <a:cubicBezTo>
                        <a:pt x="78287" y="1155"/>
                        <a:pt x="78255" y="1155"/>
                        <a:pt x="78255" y="1187"/>
                      </a:cubicBezTo>
                      <a:cubicBezTo>
                        <a:pt x="78192" y="1187"/>
                        <a:pt x="78129" y="1187"/>
                        <a:pt x="78097" y="1218"/>
                      </a:cubicBezTo>
                      <a:lnTo>
                        <a:pt x="77938" y="1218"/>
                      </a:lnTo>
                      <a:cubicBezTo>
                        <a:pt x="77843" y="1218"/>
                        <a:pt x="77780" y="1250"/>
                        <a:pt x="77717" y="1250"/>
                      </a:cubicBezTo>
                      <a:cubicBezTo>
                        <a:pt x="77558" y="1282"/>
                        <a:pt x="77432" y="1313"/>
                        <a:pt x="77273" y="1313"/>
                      </a:cubicBezTo>
                      <a:cubicBezTo>
                        <a:pt x="77210" y="1345"/>
                        <a:pt x="77147" y="1345"/>
                        <a:pt x="77052" y="1345"/>
                      </a:cubicBezTo>
                      <a:cubicBezTo>
                        <a:pt x="76957" y="1345"/>
                        <a:pt x="76862" y="1313"/>
                        <a:pt x="76767" y="1313"/>
                      </a:cubicBezTo>
                      <a:lnTo>
                        <a:pt x="76545" y="1313"/>
                      </a:lnTo>
                      <a:cubicBezTo>
                        <a:pt x="76450" y="1345"/>
                        <a:pt x="76355" y="1408"/>
                        <a:pt x="76323" y="1599"/>
                      </a:cubicBezTo>
                      <a:cubicBezTo>
                        <a:pt x="76244" y="1551"/>
                        <a:pt x="76157" y="1543"/>
                        <a:pt x="76070" y="1543"/>
                      </a:cubicBezTo>
                      <a:cubicBezTo>
                        <a:pt x="76026" y="1543"/>
                        <a:pt x="75983" y="1545"/>
                        <a:pt x="75940" y="1545"/>
                      </a:cubicBezTo>
                      <a:cubicBezTo>
                        <a:pt x="75898" y="1545"/>
                        <a:pt x="75856" y="1543"/>
                        <a:pt x="75817" y="1535"/>
                      </a:cubicBezTo>
                      <a:cubicBezTo>
                        <a:pt x="75753" y="1535"/>
                        <a:pt x="75658" y="1504"/>
                        <a:pt x="75595" y="1408"/>
                      </a:cubicBezTo>
                      <a:lnTo>
                        <a:pt x="75563" y="1408"/>
                      </a:lnTo>
                      <a:cubicBezTo>
                        <a:pt x="75563" y="1408"/>
                        <a:pt x="75532" y="1440"/>
                        <a:pt x="75500" y="1472"/>
                      </a:cubicBezTo>
                      <a:cubicBezTo>
                        <a:pt x="75500" y="1472"/>
                        <a:pt x="75468" y="1504"/>
                        <a:pt x="75468" y="1535"/>
                      </a:cubicBezTo>
                      <a:cubicBezTo>
                        <a:pt x="75468" y="1535"/>
                        <a:pt x="75437" y="1567"/>
                        <a:pt x="75437" y="1567"/>
                      </a:cubicBezTo>
                      <a:cubicBezTo>
                        <a:pt x="75405" y="1567"/>
                        <a:pt x="75373" y="1567"/>
                        <a:pt x="75342" y="1599"/>
                      </a:cubicBezTo>
                      <a:cubicBezTo>
                        <a:pt x="75301" y="1531"/>
                        <a:pt x="75261" y="1510"/>
                        <a:pt x="75220" y="1510"/>
                      </a:cubicBezTo>
                      <a:cubicBezTo>
                        <a:pt x="75166" y="1510"/>
                        <a:pt x="75111" y="1549"/>
                        <a:pt x="75057" y="1567"/>
                      </a:cubicBezTo>
                      <a:cubicBezTo>
                        <a:pt x="75025" y="1567"/>
                        <a:pt x="75025" y="1567"/>
                        <a:pt x="74993" y="1599"/>
                      </a:cubicBezTo>
                      <a:lnTo>
                        <a:pt x="74930" y="1599"/>
                      </a:lnTo>
                      <a:cubicBezTo>
                        <a:pt x="74898" y="1599"/>
                        <a:pt x="74835" y="1630"/>
                        <a:pt x="74803" y="1630"/>
                      </a:cubicBezTo>
                      <a:lnTo>
                        <a:pt x="74677" y="1630"/>
                      </a:lnTo>
                      <a:cubicBezTo>
                        <a:pt x="74645" y="1630"/>
                        <a:pt x="74613" y="1599"/>
                        <a:pt x="74613" y="1599"/>
                      </a:cubicBezTo>
                      <a:cubicBezTo>
                        <a:pt x="74550" y="1567"/>
                        <a:pt x="74487" y="1535"/>
                        <a:pt x="74423" y="1440"/>
                      </a:cubicBezTo>
                      <a:cubicBezTo>
                        <a:pt x="74423" y="1472"/>
                        <a:pt x="74423" y="1504"/>
                        <a:pt x="74423" y="1535"/>
                      </a:cubicBezTo>
                      <a:cubicBezTo>
                        <a:pt x="74423" y="1599"/>
                        <a:pt x="74423" y="1630"/>
                        <a:pt x="74423" y="1694"/>
                      </a:cubicBezTo>
                      <a:cubicBezTo>
                        <a:pt x="74455" y="1725"/>
                        <a:pt x="74455" y="1757"/>
                        <a:pt x="74455" y="1820"/>
                      </a:cubicBezTo>
                      <a:cubicBezTo>
                        <a:pt x="74455" y="1820"/>
                        <a:pt x="74455" y="1852"/>
                        <a:pt x="74455" y="1852"/>
                      </a:cubicBezTo>
                      <a:cubicBezTo>
                        <a:pt x="74455" y="1915"/>
                        <a:pt x="74455" y="1947"/>
                        <a:pt x="74455" y="1979"/>
                      </a:cubicBezTo>
                      <a:lnTo>
                        <a:pt x="74107" y="1979"/>
                      </a:lnTo>
                      <a:cubicBezTo>
                        <a:pt x="74075" y="1852"/>
                        <a:pt x="74233" y="1789"/>
                        <a:pt x="74233" y="1630"/>
                      </a:cubicBezTo>
                      <a:lnTo>
                        <a:pt x="74233" y="1599"/>
                      </a:lnTo>
                      <a:cubicBezTo>
                        <a:pt x="74233" y="1599"/>
                        <a:pt x="74233" y="1599"/>
                        <a:pt x="74233" y="1567"/>
                      </a:cubicBezTo>
                      <a:cubicBezTo>
                        <a:pt x="74202" y="1599"/>
                        <a:pt x="74138" y="1630"/>
                        <a:pt x="74107" y="1630"/>
                      </a:cubicBezTo>
                      <a:lnTo>
                        <a:pt x="73790" y="1630"/>
                      </a:lnTo>
                      <a:cubicBezTo>
                        <a:pt x="73758" y="1662"/>
                        <a:pt x="73758" y="1662"/>
                        <a:pt x="73758" y="1662"/>
                      </a:cubicBezTo>
                      <a:cubicBezTo>
                        <a:pt x="73695" y="1662"/>
                        <a:pt x="73663" y="1694"/>
                        <a:pt x="73632" y="1725"/>
                      </a:cubicBezTo>
                      <a:cubicBezTo>
                        <a:pt x="73600" y="1757"/>
                        <a:pt x="73600" y="1757"/>
                        <a:pt x="73600" y="1789"/>
                      </a:cubicBezTo>
                      <a:cubicBezTo>
                        <a:pt x="73536" y="1852"/>
                        <a:pt x="73505" y="1884"/>
                        <a:pt x="73441" y="1884"/>
                      </a:cubicBezTo>
                      <a:cubicBezTo>
                        <a:pt x="73410" y="1884"/>
                        <a:pt x="73378" y="1915"/>
                        <a:pt x="73346" y="1915"/>
                      </a:cubicBezTo>
                      <a:cubicBezTo>
                        <a:pt x="73283" y="1884"/>
                        <a:pt x="73220" y="1884"/>
                        <a:pt x="73125" y="1852"/>
                      </a:cubicBezTo>
                      <a:lnTo>
                        <a:pt x="73061" y="1852"/>
                      </a:lnTo>
                      <a:cubicBezTo>
                        <a:pt x="73040" y="1852"/>
                        <a:pt x="73019" y="1866"/>
                        <a:pt x="72998" y="1875"/>
                      </a:cubicBezTo>
                      <a:lnTo>
                        <a:pt x="72998" y="1875"/>
                      </a:lnTo>
                      <a:cubicBezTo>
                        <a:pt x="72998" y="1871"/>
                        <a:pt x="72998" y="1863"/>
                        <a:pt x="72998" y="1852"/>
                      </a:cubicBezTo>
                      <a:lnTo>
                        <a:pt x="73061" y="1852"/>
                      </a:lnTo>
                      <a:cubicBezTo>
                        <a:pt x="73061" y="1852"/>
                        <a:pt x="73030" y="1852"/>
                        <a:pt x="73030" y="1820"/>
                      </a:cubicBezTo>
                      <a:cubicBezTo>
                        <a:pt x="73030" y="1789"/>
                        <a:pt x="72998" y="1757"/>
                        <a:pt x="72966" y="1725"/>
                      </a:cubicBezTo>
                      <a:cubicBezTo>
                        <a:pt x="72966" y="1725"/>
                        <a:pt x="72966" y="1694"/>
                        <a:pt x="72935" y="1694"/>
                      </a:cubicBezTo>
                      <a:lnTo>
                        <a:pt x="72903" y="1694"/>
                      </a:lnTo>
                      <a:cubicBezTo>
                        <a:pt x="72871" y="1694"/>
                        <a:pt x="72871" y="1725"/>
                        <a:pt x="72840" y="1789"/>
                      </a:cubicBezTo>
                      <a:cubicBezTo>
                        <a:pt x="72776" y="1884"/>
                        <a:pt x="72745" y="1979"/>
                        <a:pt x="72681" y="2042"/>
                      </a:cubicBezTo>
                      <a:cubicBezTo>
                        <a:pt x="72618" y="2105"/>
                        <a:pt x="72555" y="2137"/>
                        <a:pt x="72460" y="2169"/>
                      </a:cubicBezTo>
                      <a:lnTo>
                        <a:pt x="72238" y="2169"/>
                      </a:lnTo>
                      <a:cubicBezTo>
                        <a:pt x="72238" y="2169"/>
                        <a:pt x="72238" y="2169"/>
                        <a:pt x="72238" y="2200"/>
                      </a:cubicBezTo>
                      <a:lnTo>
                        <a:pt x="72206" y="2200"/>
                      </a:lnTo>
                      <a:cubicBezTo>
                        <a:pt x="72206" y="2264"/>
                        <a:pt x="72238" y="2327"/>
                        <a:pt x="72238" y="2359"/>
                      </a:cubicBezTo>
                      <a:lnTo>
                        <a:pt x="71985" y="2359"/>
                      </a:lnTo>
                      <a:cubicBezTo>
                        <a:pt x="71985" y="2327"/>
                        <a:pt x="71985" y="2295"/>
                        <a:pt x="71985" y="2295"/>
                      </a:cubicBezTo>
                      <a:cubicBezTo>
                        <a:pt x="71985" y="2264"/>
                        <a:pt x="71985" y="2264"/>
                        <a:pt x="71985" y="2264"/>
                      </a:cubicBezTo>
                      <a:cubicBezTo>
                        <a:pt x="71985" y="2264"/>
                        <a:pt x="71985" y="2264"/>
                        <a:pt x="71985" y="2232"/>
                      </a:cubicBezTo>
                      <a:lnTo>
                        <a:pt x="71985" y="2200"/>
                      </a:lnTo>
                      <a:cubicBezTo>
                        <a:pt x="71985" y="2169"/>
                        <a:pt x="71985" y="2169"/>
                        <a:pt x="71985" y="2169"/>
                      </a:cubicBezTo>
                      <a:lnTo>
                        <a:pt x="71953" y="2169"/>
                      </a:lnTo>
                      <a:cubicBezTo>
                        <a:pt x="71921" y="2137"/>
                        <a:pt x="71921" y="2137"/>
                        <a:pt x="71890" y="2137"/>
                      </a:cubicBezTo>
                      <a:cubicBezTo>
                        <a:pt x="71763" y="2169"/>
                        <a:pt x="71668" y="2169"/>
                        <a:pt x="71541" y="2169"/>
                      </a:cubicBezTo>
                      <a:cubicBezTo>
                        <a:pt x="71446" y="2169"/>
                        <a:pt x="71320" y="2169"/>
                        <a:pt x="71225" y="2200"/>
                      </a:cubicBezTo>
                      <a:cubicBezTo>
                        <a:pt x="71478" y="2359"/>
                        <a:pt x="71225" y="2549"/>
                        <a:pt x="71225" y="2739"/>
                      </a:cubicBezTo>
                      <a:cubicBezTo>
                        <a:pt x="71193" y="2770"/>
                        <a:pt x="71225" y="2802"/>
                        <a:pt x="71225" y="2834"/>
                      </a:cubicBezTo>
                      <a:cubicBezTo>
                        <a:pt x="71256" y="2802"/>
                        <a:pt x="71288" y="2802"/>
                        <a:pt x="71288" y="2770"/>
                      </a:cubicBezTo>
                      <a:cubicBezTo>
                        <a:pt x="71415" y="2707"/>
                        <a:pt x="71478" y="2675"/>
                        <a:pt x="71510" y="2675"/>
                      </a:cubicBezTo>
                      <a:cubicBezTo>
                        <a:pt x="71541" y="2675"/>
                        <a:pt x="71541" y="2675"/>
                        <a:pt x="71541" y="2707"/>
                      </a:cubicBezTo>
                      <a:cubicBezTo>
                        <a:pt x="71605" y="2802"/>
                        <a:pt x="71605" y="2897"/>
                        <a:pt x="71605" y="2992"/>
                      </a:cubicBezTo>
                      <a:cubicBezTo>
                        <a:pt x="71605" y="2992"/>
                        <a:pt x="71605" y="3024"/>
                        <a:pt x="71605" y="3055"/>
                      </a:cubicBezTo>
                      <a:cubicBezTo>
                        <a:pt x="71605" y="3055"/>
                        <a:pt x="71573" y="3087"/>
                        <a:pt x="71573" y="3087"/>
                      </a:cubicBezTo>
                      <a:lnTo>
                        <a:pt x="71573" y="3150"/>
                      </a:lnTo>
                      <a:cubicBezTo>
                        <a:pt x="71541" y="3182"/>
                        <a:pt x="71541" y="3245"/>
                        <a:pt x="71510" y="3277"/>
                      </a:cubicBezTo>
                      <a:lnTo>
                        <a:pt x="71320" y="3277"/>
                      </a:lnTo>
                      <a:cubicBezTo>
                        <a:pt x="71211" y="3250"/>
                        <a:pt x="71102" y="3176"/>
                        <a:pt x="70993" y="3176"/>
                      </a:cubicBezTo>
                      <a:cubicBezTo>
                        <a:pt x="70975" y="3176"/>
                        <a:pt x="70957" y="3178"/>
                        <a:pt x="70940" y="3182"/>
                      </a:cubicBezTo>
                      <a:lnTo>
                        <a:pt x="70845" y="3182"/>
                      </a:lnTo>
                      <a:cubicBezTo>
                        <a:pt x="70686" y="3245"/>
                        <a:pt x="70528" y="3309"/>
                        <a:pt x="70370" y="3372"/>
                      </a:cubicBezTo>
                      <a:cubicBezTo>
                        <a:pt x="70338" y="3404"/>
                        <a:pt x="70306" y="3435"/>
                        <a:pt x="70275" y="3467"/>
                      </a:cubicBezTo>
                      <a:cubicBezTo>
                        <a:pt x="70275" y="3467"/>
                        <a:pt x="70243" y="3499"/>
                        <a:pt x="70243" y="3499"/>
                      </a:cubicBezTo>
                      <a:lnTo>
                        <a:pt x="70243" y="3530"/>
                      </a:lnTo>
                      <a:cubicBezTo>
                        <a:pt x="70148" y="3625"/>
                        <a:pt x="70053" y="3625"/>
                        <a:pt x="69926" y="3657"/>
                      </a:cubicBezTo>
                      <a:lnTo>
                        <a:pt x="69895" y="3657"/>
                      </a:lnTo>
                      <a:cubicBezTo>
                        <a:pt x="69895" y="3657"/>
                        <a:pt x="69895" y="3689"/>
                        <a:pt x="69895" y="3689"/>
                      </a:cubicBezTo>
                      <a:lnTo>
                        <a:pt x="69831" y="3689"/>
                      </a:lnTo>
                      <a:cubicBezTo>
                        <a:pt x="69831" y="3689"/>
                        <a:pt x="69831" y="3689"/>
                        <a:pt x="69800" y="3720"/>
                      </a:cubicBezTo>
                      <a:lnTo>
                        <a:pt x="69768" y="3720"/>
                      </a:lnTo>
                      <a:cubicBezTo>
                        <a:pt x="69768" y="3752"/>
                        <a:pt x="69736" y="3752"/>
                        <a:pt x="69736" y="3784"/>
                      </a:cubicBezTo>
                      <a:lnTo>
                        <a:pt x="69673" y="3784"/>
                      </a:lnTo>
                      <a:cubicBezTo>
                        <a:pt x="69631" y="3784"/>
                        <a:pt x="69588" y="3785"/>
                        <a:pt x="69548" y="3785"/>
                      </a:cubicBezTo>
                      <a:cubicBezTo>
                        <a:pt x="69405" y="3785"/>
                        <a:pt x="69279" y="3766"/>
                        <a:pt x="69230" y="3594"/>
                      </a:cubicBezTo>
                      <a:cubicBezTo>
                        <a:pt x="69198" y="3562"/>
                        <a:pt x="69198" y="3530"/>
                        <a:pt x="69198" y="3499"/>
                      </a:cubicBezTo>
                      <a:cubicBezTo>
                        <a:pt x="69134" y="3404"/>
                        <a:pt x="69103" y="3340"/>
                        <a:pt x="69071" y="3340"/>
                      </a:cubicBezTo>
                      <a:cubicBezTo>
                        <a:pt x="69039" y="3340"/>
                        <a:pt x="69008" y="3372"/>
                        <a:pt x="68976" y="3435"/>
                      </a:cubicBezTo>
                      <a:cubicBezTo>
                        <a:pt x="68944" y="3467"/>
                        <a:pt x="68944" y="3499"/>
                        <a:pt x="68913" y="3530"/>
                      </a:cubicBezTo>
                      <a:cubicBezTo>
                        <a:pt x="68913" y="3530"/>
                        <a:pt x="68913" y="3562"/>
                        <a:pt x="68913" y="3562"/>
                      </a:cubicBezTo>
                      <a:cubicBezTo>
                        <a:pt x="68881" y="3594"/>
                        <a:pt x="68881" y="3625"/>
                        <a:pt x="68849" y="3625"/>
                      </a:cubicBezTo>
                      <a:cubicBezTo>
                        <a:pt x="68849" y="3625"/>
                        <a:pt x="68818" y="3657"/>
                        <a:pt x="68818" y="3657"/>
                      </a:cubicBezTo>
                      <a:lnTo>
                        <a:pt x="68754" y="3657"/>
                      </a:lnTo>
                      <a:lnTo>
                        <a:pt x="68754" y="3625"/>
                      </a:lnTo>
                      <a:cubicBezTo>
                        <a:pt x="68754" y="3594"/>
                        <a:pt x="68754" y="3594"/>
                        <a:pt x="68754" y="3562"/>
                      </a:cubicBezTo>
                      <a:cubicBezTo>
                        <a:pt x="68754" y="3530"/>
                        <a:pt x="68754" y="3499"/>
                        <a:pt x="68754" y="3499"/>
                      </a:cubicBezTo>
                      <a:cubicBezTo>
                        <a:pt x="68723" y="3467"/>
                        <a:pt x="68723" y="3435"/>
                        <a:pt x="68723" y="3404"/>
                      </a:cubicBezTo>
                      <a:cubicBezTo>
                        <a:pt x="68691" y="3372"/>
                        <a:pt x="68659" y="3340"/>
                        <a:pt x="68628" y="3309"/>
                      </a:cubicBezTo>
                      <a:cubicBezTo>
                        <a:pt x="68564" y="3245"/>
                        <a:pt x="68564" y="3214"/>
                        <a:pt x="68564" y="3182"/>
                      </a:cubicBezTo>
                      <a:cubicBezTo>
                        <a:pt x="68596" y="3119"/>
                        <a:pt x="68659" y="3087"/>
                        <a:pt x="68754" y="3024"/>
                      </a:cubicBezTo>
                      <a:cubicBezTo>
                        <a:pt x="68754" y="3024"/>
                        <a:pt x="68786" y="3024"/>
                        <a:pt x="68786" y="2992"/>
                      </a:cubicBezTo>
                      <a:cubicBezTo>
                        <a:pt x="68818" y="2992"/>
                        <a:pt x="68818" y="2960"/>
                        <a:pt x="68849" y="2929"/>
                      </a:cubicBezTo>
                      <a:cubicBezTo>
                        <a:pt x="68944" y="2770"/>
                        <a:pt x="68976" y="2612"/>
                        <a:pt x="69039" y="2422"/>
                      </a:cubicBezTo>
                      <a:cubicBezTo>
                        <a:pt x="69039" y="2422"/>
                        <a:pt x="69039" y="2422"/>
                        <a:pt x="69039" y="2390"/>
                      </a:cubicBezTo>
                      <a:cubicBezTo>
                        <a:pt x="69039" y="2390"/>
                        <a:pt x="69071" y="2359"/>
                        <a:pt x="69071" y="2359"/>
                      </a:cubicBezTo>
                      <a:cubicBezTo>
                        <a:pt x="69071" y="2327"/>
                        <a:pt x="69071" y="2327"/>
                        <a:pt x="69071" y="2327"/>
                      </a:cubicBezTo>
                      <a:cubicBezTo>
                        <a:pt x="68944" y="2390"/>
                        <a:pt x="68818" y="2422"/>
                        <a:pt x="68691" y="2422"/>
                      </a:cubicBezTo>
                      <a:cubicBezTo>
                        <a:pt x="68501" y="2390"/>
                        <a:pt x="68311" y="2327"/>
                        <a:pt x="68121" y="2295"/>
                      </a:cubicBezTo>
                      <a:lnTo>
                        <a:pt x="67931" y="2295"/>
                      </a:lnTo>
                      <a:cubicBezTo>
                        <a:pt x="67868" y="2295"/>
                        <a:pt x="67773" y="2295"/>
                        <a:pt x="67709" y="2327"/>
                      </a:cubicBezTo>
                      <a:lnTo>
                        <a:pt x="67678" y="2327"/>
                      </a:lnTo>
                      <a:cubicBezTo>
                        <a:pt x="67519" y="2390"/>
                        <a:pt x="67393" y="2517"/>
                        <a:pt x="67329" y="2707"/>
                      </a:cubicBezTo>
                      <a:cubicBezTo>
                        <a:pt x="67266" y="2802"/>
                        <a:pt x="67203" y="2865"/>
                        <a:pt x="67139" y="2897"/>
                      </a:cubicBezTo>
                      <a:lnTo>
                        <a:pt x="66949" y="2897"/>
                      </a:lnTo>
                      <a:cubicBezTo>
                        <a:pt x="66918" y="2897"/>
                        <a:pt x="66886" y="2897"/>
                        <a:pt x="66854" y="2929"/>
                      </a:cubicBezTo>
                      <a:lnTo>
                        <a:pt x="66823" y="2929"/>
                      </a:lnTo>
                      <a:cubicBezTo>
                        <a:pt x="66791" y="2960"/>
                        <a:pt x="66759" y="3024"/>
                        <a:pt x="66728" y="3119"/>
                      </a:cubicBezTo>
                      <a:cubicBezTo>
                        <a:pt x="66696" y="3119"/>
                        <a:pt x="66664" y="3087"/>
                        <a:pt x="66633" y="3087"/>
                      </a:cubicBezTo>
                      <a:lnTo>
                        <a:pt x="66569" y="3087"/>
                      </a:lnTo>
                      <a:cubicBezTo>
                        <a:pt x="66569" y="2960"/>
                        <a:pt x="66538" y="2865"/>
                        <a:pt x="66474" y="2770"/>
                      </a:cubicBezTo>
                      <a:cubicBezTo>
                        <a:pt x="66474" y="2770"/>
                        <a:pt x="66443" y="2739"/>
                        <a:pt x="66443" y="2707"/>
                      </a:cubicBezTo>
                      <a:cubicBezTo>
                        <a:pt x="66379" y="2644"/>
                        <a:pt x="66348" y="2580"/>
                        <a:pt x="66316" y="2517"/>
                      </a:cubicBezTo>
                      <a:cubicBezTo>
                        <a:pt x="66316" y="2517"/>
                        <a:pt x="66284" y="2517"/>
                        <a:pt x="66284" y="2549"/>
                      </a:cubicBezTo>
                      <a:lnTo>
                        <a:pt x="66253" y="2549"/>
                      </a:lnTo>
                      <a:cubicBezTo>
                        <a:pt x="66253" y="2549"/>
                        <a:pt x="66221" y="2549"/>
                        <a:pt x="66221" y="2580"/>
                      </a:cubicBezTo>
                      <a:lnTo>
                        <a:pt x="66126" y="2580"/>
                      </a:lnTo>
                      <a:cubicBezTo>
                        <a:pt x="66094" y="2549"/>
                        <a:pt x="66031" y="2517"/>
                        <a:pt x="65968" y="2517"/>
                      </a:cubicBezTo>
                      <a:lnTo>
                        <a:pt x="65936" y="2517"/>
                      </a:lnTo>
                      <a:cubicBezTo>
                        <a:pt x="65904" y="2549"/>
                        <a:pt x="65904" y="2580"/>
                        <a:pt x="65904" y="2580"/>
                      </a:cubicBezTo>
                      <a:cubicBezTo>
                        <a:pt x="65904" y="2612"/>
                        <a:pt x="65936" y="2644"/>
                        <a:pt x="65936" y="2675"/>
                      </a:cubicBezTo>
                      <a:cubicBezTo>
                        <a:pt x="65968" y="2675"/>
                        <a:pt x="65968" y="2707"/>
                        <a:pt x="65999" y="2739"/>
                      </a:cubicBezTo>
                      <a:cubicBezTo>
                        <a:pt x="65999" y="2739"/>
                        <a:pt x="65999" y="2770"/>
                        <a:pt x="65999" y="2802"/>
                      </a:cubicBezTo>
                      <a:cubicBezTo>
                        <a:pt x="66031" y="2834"/>
                        <a:pt x="66031" y="2865"/>
                        <a:pt x="66031" y="2897"/>
                      </a:cubicBezTo>
                      <a:cubicBezTo>
                        <a:pt x="66031" y="2929"/>
                        <a:pt x="66031" y="2960"/>
                        <a:pt x="66031" y="2992"/>
                      </a:cubicBezTo>
                      <a:cubicBezTo>
                        <a:pt x="66031" y="2992"/>
                        <a:pt x="66031" y="3024"/>
                        <a:pt x="66031" y="3055"/>
                      </a:cubicBezTo>
                      <a:cubicBezTo>
                        <a:pt x="65999" y="3055"/>
                        <a:pt x="65999" y="3087"/>
                        <a:pt x="65999" y="3119"/>
                      </a:cubicBezTo>
                      <a:cubicBezTo>
                        <a:pt x="65968" y="3150"/>
                        <a:pt x="65936" y="3150"/>
                        <a:pt x="65873" y="3182"/>
                      </a:cubicBezTo>
                      <a:lnTo>
                        <a:pt x="65746" y="3182"/>
                      </a:lnTo>
                      <a:cubicBezTo>
                        <a:pt x="65619" y="3182"/>
                        <a:pt x="65524" y="3214"/>
                        <a:pt x="65429" y="3214"/>
                      </a:cubicBezTo>
                      <a:cubicBezTo>
                        <a:pt x="65366" y="3214"/>
                        <a:pt x="65334" y="3245"/>
                        <a:pt x="65271" y="3245"/>
                      </a:cubicBezTo>
                      <a:lnTo>
                        <a:pt x="65144" y="3245"/>
                      </a:lnTo>
                      <a:cubicBezTo>
                        <a:pt x="64891" y="3277"/>
                        <a:pt x="64637" y="3309"/>
                        <a:pt x="64416" y="3309"/>
                      </a:cubicBezTo>
                      <a:lnTo>
                        <a:pt x="64226" y="3309"/>
                      </a:lnTo>
                      <a:cubicBezTo>
                        <a:pt x="64036" y="3277"/>
                        <a:pt x="63877" y="3245"/>
                        <a:pt x="63687" y="3214"/>
                      </a:cubicBezTo>
                      <a:cubicBezTo>
                        <a:pt x="63656" y="3214"/>
                        <a:pt x="63592" y="3214"/>
                        <a:pt x="63561" y="3182"/>
                      </a:cubicBezTo>
                      <a:lnTo>
                        <a:pt x="63497" y="3182"/>
                      </a:lnTo>
                      <a:cubicBezTo>
                        <a:pt x="63276" y="3182"/>
                        <a:pt x="63086" y="3277"/>
                        <a:pt x="62864" y="3277"/>
                      </a:cubicBezTo>
                      <a:lnTo>
                        <a:pt x="62737" y="3277"/>
                      </a:lnTo>
                      <a:cubicBezTo>
                        <a:pt x="62706" y="3309"/>
                        <a:pt x="62706" y="3309"/>
                        <a:pt x="62706" y="3309"/>
                      </a:cubicBezTo>
                      <a:cubicBezTo>
                        <a:pt x="62706" y="3309"/>
                        <a:pt x="62674" y="3340"/>
                        <a:pt x="62674" y="3372"/>
                      </a:cubicBezTo>
                      <a:cubicBezTo>
                        <a:pt x="62674" y="3404"/>
                        <a:pt x="62674" y="3435"/>
                        <a:pt x="62674" y="3435"/>
                      </a:cubicBezTo>
                      <a:lnTo>
                        <a:pt x="62326" y="3435"/>
                      </a:lnTo>
                      <a:cubicBezTo>
                        <a:pt x="62326" y="3372"/>
                        <a:pt x="62326" y="3309"/>
                        <a:pt x="62294" y="3245"/>
                      </a:cubicBezTo>
                      <a:cubicBezTo>
                        <a:pt x="62294" y="3182"/>
                        <a:pt x="62262" y="3150"/>
                        <a:pt x="62231" y="3119"/>
                      </a:cubicBezTo>
                      <a:cubicBezTo>
                        <a:pt x="62167" y="3055"/>
                        <a:pt x="62072" y="3024"/>
                        <a:pt x="61946" y="3024"/>
                      </a:cubicBezTo>
                      <a:lnTo>
                        <a:pt x="61819" y="3024"/>
                      </a:lnTo>
                      <a:cubicBezTo>
                        <a:pt x="61597" y="3024"/>
                        <a:pt x="61376" y="3024"/>
                        <a:pt x="61154" y="2992"/>
                      </a:cubicBezTo>
                      <a:lnTo>
                        <a:pt x="60901" y="2992"/>
                      </a:lnTo>
                      <a:cubicBezTo>
                        <a:pt x="60901" y="2992"/>
                        <a:pt x="60901" y="2960"/>
                        <a:pt x="60932" y="2960"/>
                      </a:cubicBezTo>
                      <a:cubicBezTo>
                        <a:pt x="60932" y="2929"/>
                        <a:pt x="60932" y="2929"/>
                        <a:pt x="60932" y="2897"/>
                      </a:cubicBezTo>
                      <a:cubicBezTo>
                        <a:pt x="60964" y="2834"/>
                        <a:pt x="60996" y="2739"/>
                        <a:pt x="60901" y="2739"/>
                      </a:cubicBezTo>
                      <a:lnTo>
                        <a:pt x="60837" y="2739"/>
                      </a:lnTo>
                      <a:cubicBezTo>
                        <a:pt x="60679" y="2802"/>
                        <a:pt x="60489" y="2739"/>
                        <a:pt x="60330" y="2834"/>
                      </a:cubicBezTo>
                      <a:cubicBezTo>
                        <a:pt x="60267" y="2897"/>
                        <a:pt x="60235" y="2960"/>
                        <a:pt x="60172" y="2960"/>
                      </a:cubicBezTo>
                      <a:lnTo>
                        <a:pt x="60140" y="2960"/>
                      </a:lnTo>
                      <a:cubicBezTo>
                        <a:pt x="60014" y="2929"/>
                        <a:pt x="60109" y="2865"/>
                        <a:pt x="60109" y="2802"/>
                      </a:cubicBezTo>
                      <a:cubicBezTo>
                        <a:pt x="60140" y="2802"/>
                        <a:pt x="60140" y="2770"/>
                        <a:pt x="60140" y="2770"/>
                      </a:cubicBezTo>
                      <a:lnTo>
                        <a:pt x="60140" y="2739"/>
                      </a:lnTo>
                      <a:cubicBezTo>
                        <a:pt x="60109" y="2707"/>
                        <a:pt x="60109" y="2675"/>
                        <a:pt x="60077" y="2675"/>
                      </a:cubicBezTo>
                      <a:lnTo>
                        <a:pt x="60045" y="2675"/>
                      </a:lnTo>
                      <a:cubicBezTo>
                        <a:pt x="60014" y="2675"/>
                        <a:pt x="60014" y="2707"/>
                        <a:pt x="59982" y="2707"/>
                      </a:cubicBezTo>
                      <a:cubicBezTo>
                        <a:pt x="59950" y="2707"/>
                        <a:pt x="59950" y="2739"/>
                        <a:pt x="59919" y="2739"/>
                      </a:cubicBezTo>
                      <a:cubicBezTo>
                        <a:pt x="59887" y="2770"/>
                        <a:pt x="59887" y="2802"/>
                        <a:pt x="59855" y="2802"/>
                      </a:cubicBezTo>
                      <a:cubicBezTo>
                        <a:pt x="59824" y="2865"/>
                        <a:pt x="59760" y="2929"/>
                        <a:pt x="59760" y="2992"/>
                      </a:cubicBezTo>
                      <a:lnTo>
                        <a:pt x="59697" y="2992"/>
                      </a:lnTo>
                      <a:cubicBezTo>
                        <a:pt x="59665" y="2960"/>
                        <a:pt x="59634" y="2960"/>
                        <a:pt x="59602" y="2929"/>
                      </a:cubicBezTo>
                      <a:cubicBezTo>
                        <a:pt x="59570" y="2897"/>
                        <a:pt x="59539" y="2897"/>
                        <a:pt x="59507" y="2865"/>
                      </a:cubicBezTo>
                      <a:cubicBezTo>
                        <a:pt x="59475" y="2834"/>
                        <a:pt x="59444" y="2834"/>
                        <a:pt x="59444" y="2802"/>
                      </a:cubicBezTo>
                      <a:cubicBezTo>
                        <a:pt x="59380" y="2802"/>
                        <a:pt x="59349" y="2802"/>
                        <a:pt x="59317" y="2834"/>
                      </a:cubicBezTo>
                      <a:cubicBezTo>
                        <a:pt x="59285" y="2865"/>
                        <a:pt x="59254" y="2897"/>
                        <a:pt x="59254" y="2929"/>
                      </a:cubicBezTo>
                      <a:cubicBezTo>
                        <a:pt x="59222" y="3024"/>
                        <a:pt x="59159" y="3087"/>
                        <a:pt x="59127" y="3119"/>
                      </a:cubicBezTo>
                      <a:cubicBezTo>
                        <a:pt x="59095" y="3119"/>
                        <a:pt x="59064" y="3150"/>
                        <a:pt x="59032" y="3150"/>
                      </a:cubicBezTo>
                      <a:cubicBezTo>
                        <a:pt x="58969" y="3150"/>
                        <a:pt x="58874" y="3087"/>
                        <a:pt x="58779" y="2992"/>
                      </a:cubicBezTo>
                      <a:cubicBezTo>
                        <a:pt x="58747" y="2929"/>
                        <a:pt x="58715" y="2929"/>
                        <a:pt x="58684" y="2929"/>
                      </a:cubicBezTo>
                      <a:cubicBezTo>
                        <a:pt x="58652" y="2929"/>
                        <a:pt x="58620" y="2929"/>
                        <a:pt x="58620" y="2992"/>
                      </a:cubicBezTo>
                      <a:cubicBezTo>
                        <a:pt x="58494" y="3150"/>
                        <a:pt x="58399" y="3214"/>
                        <a:pt x="58272" y="3214"/>
                      </a:cubicBezTo>
                      <a:cubicBezTo>
                        <a:pt x="58145" y="3214"/>
                        <a:pt x="58019" y="3150"/>
                        <a:pt x="57924" y="3087"/>
                      </a:cubicBezTo>
                      <a:cubicBezTo>
                        <a:pt x="57797" y="2992"/>
                        <a:pt x="57702" y="2960"/>
                        <a:pt x="57607" y="2960"/>
                      </a:cubicBezTo>
                      <a:lnTo>
                        <a:pt x="57449" y="2960"/>
                      </a:lnTo>
                      <a:cubicBezTo>
                        <a:pt x="57385" y="2992"/>
                        <a:pt x="57322" y="3024"/>
                        <a:pt x="57259" y="3055"/>
                      </a:cubicBezTo>
                      <a:cubicBezTo>
                        <a:pt x="57259" y="3087"/>
                        <a:pt x="57227" y="3087"/>
                        <a:pt x="57227" y="3119"/>
                      </a:cubicBezTo>
                      <a:cubicBezTo>
                        <a:pt x="57195" y="3119"/>
                        <a:pt x="57195" y="3150"/>
                        <a:pt x="57195" y="3150"/>
                      </a:cubicBezTo>
                      <a:lnTo>
                        <a:pt x="56974" y="3150"/>
                      </a:lnTo>
                      <a:cubicBezTo>
                        <a:pt x="56847" y="3150"/>
                        <a:pt x="56720" y="3182"/>
                        <a:pt x="56625" y="3182"/>
                      </a:cubicBezTo>
                      <a:cubicBezTo>
                        <a:pt x="56499" y="3150"/>
                        <a:pt x="56404" y="3150"/>
                        <a:pt x="56309" y="3119"/>
                      </a:cubicBezTo>
                      <a:cubicBezTo>
                        <a:pt x="56214" y="3055"/>
                        <a:pt x="56119" y="3055"/>
                        <a:pt x="56024" y="3055"/>
                      </a:cubicBezTo>
                      <a:cubicBezTo>
                        <a:pt x="55960" y="3055"/>
                        <a:pt x="55897" y="3055"/>
                        <a:pt x="55833" y="3087"/>
                      </a:cubicBezTo>
                      <a:cubicBezTo>
                        <a:pt x="55738" y="3087"/>
                        <a:pt x="55675" y="3119"/>
                        <a:pt x="55580" y="3119"/>
                      </a:cubicBezTo>
                      <a:cubicBezTo>
                        <a:pt x="55485" y="3150"/>
                        <a:pt x="55422" y="3150"/>
                        <a:pt x="55358" y="3150"/>
                      </a:cubicBezTo>
                      <a:lnTo>
                        <a:pt x="55200" y="3150"/>
                      </a:lnTo>
                      <a:cubicBezTo>
                        <a:pt x="55137" y="3150"/>
                        <a:pt x="55042" y="3119"/>
                        <a:pt x="54978" y="3087"/>
                      </a:cubicBezTo>
                      <a:cubicBezTo>
                        <a:pt x="54883" y="3055"/>
                        <a:pt x="54788" y="3055"/>
                        <a:pt x="54693" y="3055"/>
                      </a:cubicBezTo>
                      <a:cubicBezTo>
                        <a:pt x="54693" y="3055"/>
                        <a:pt x="54662" y="3024"/>
                        <a:pt x="54662" y="3024"/>
                      </a:cubicBezTo>
                      <a:cubicBezTo>
                        <a:pt x="54598" y="3024"/>
                        <a:pt x="54567" y="3024"/>
                        <a:pt x="54503" y="2992"/>
                      </a:cubicBezTo>
                      <a:cubicBezTo>
                        <a:pt x="54472" y="2992"/>
                        <a:pt x="54440" y="2960"/>
                        <a:pt x="54408" y="2929"/>
                      </a:cubicBezTo>
                      <a:cubicBezTo>
                        <a:pt x="54377" y="2929"/>
                        <a:pt x="54377" y="2897"/>
                        <a:pt x="54377" y="2897"/>
                      </a:cubicBezTo>
                      <a:cubicBezTo>
                        <a:pt x="54345" y="2865"/>
                        <a:pt x="54313" y="2865"/>
                        <a:pt x="54313" y="2834"/>
                      </a:cubicBezTo>
                      <a:lnTo>
                        <a:pt x="54282" y="2834"/>
                      </a:lnTo>
                      <a:cubicBezTo>
                        <a:pt x="54250" y="2802"/>
                        <a:pt x="54250" y="2802"/>
                        <a:pt x="54218" y="2802"/>
                      </a:cubicBezTo>
                      <a:cubicBezTo>
                        <a:pt x="54218" y="2802"/>
                        <a:pt x="54187" y="2834"/>
                        <a:pt x="54187" y="2834"/>
                      </a:cubicBezTo>
                      <a:cubicBezTo>
                        <a:pt x="54155" y="2834"/>
                        <a:pt x="54155" y="2865"/>
                        <a:pt x="54123" y="2865"/>
                      </a:cubicBezTo>
                      <a:cubicBezTo>
                        <a:pt x="54123" y="2929"/>
                        <a:pt x="54123" y="2960"/>
                        <a:pt x="54123" y="2992"/>
                      </a:cubicBezTo>
                      <a:cubicBezTo>
                        <a:pt x="54123" y="3024"/>
                        <a:pt x="54123" y="3055"/>
                        <a:pt x="54123" y="3055"/>
                      </a:cubicBezTo>
                      <a:cubicBezTo>
                        <a:pt x="54155" y="3119"/>
                        <a:pt x="54155" y="3150"/>
                        <a:pt x="54155" y="3182"/>
                      </a:cubicBezTo>
                      <a:cubicBezTo>
                        <a:pt x="54155" y="3245"/>
                        <a:pt x="54187" y="3277"/>
                        <a:pt x="54187" y="3309"/>
                      </a:cubicBezTo>
                      <a:lnTo>
                        <a:pt x="54028" y="3309"/>
                      </a:lnTo>
                      <a:lnTo>
                        <a:pt x="53965" y="3245"/>
                      </a:lnTo>
                      <a:cubicBezTo>
                        <a:pt x="53933" y="3214"/>
                        <a:pt x="53933" y="3214"/>
                        <a:pt x="53933" y="3214"/>
                      </a:cubicBezTo>
                      <a:cubicBezTo>
                        <a:pt x="53933" y="3150"/>
                        <a:pt x="53902" y="3119"/>
                        <a:pt x="53902" y="3087"/>
                      </a:cubicBezTo>
                      <a:cubicBezTo>
                        <a:pt x="53902" y="3055"/>
                        <a:pt x="53870" y="3055"/>
                        <a:pt x="53870" y="3024"/>
                      </a:cubicBezTo>
                      <a:cubicBezTo>
                        <a:pt x="53838" y="3024"/>
                        <a:pt x="53838" y="3024"/>
                        <a:pt x="53807" y="2992"/>
                      </a:cubicBezTo>
                      <a:lnTo>
                        <a:pt x="53775" y="2992"/>
                      </a:lnTo>
                      <a:cubicBezTo>
                        <a:pt x="53585" y="2992"/>
                        <a:pt x="53395" y="3055"/>
                        <a:pt x="53205" y="3055"/>
                      </a:cubicBezTo>
                      <a:cubicBezTo>
                        <a:pt x="53142" y="3055"/>
                        <a:pt x="53078" y="3024"/>
                        <a:pt x="53015" y="3024"/>
                      </a:cubicBezTo>
                      <a:cubicBezTo>
                        <a:pt x="52952" y="3024"/>
                        <a:pt x="52888" y="3024"/>
                        <a:pt x="52825" y="3055"/>
                      </a:cubicBezTo>
                      <a:cubicBezTo>
                        <a:pt x="52793" y="3087"/>
                        <a:pt x="52762" y="3087"/>
                        <a:pt x="52730" y="3150"/>
                      </a:cubicBezTo>
                      <a:cubicBezTo>
                        <a:pt x="52698" y="3182"/>
                        <a:pt x="52698" y="3214"/>
                        <a:pt x="52698" y="3277"/>
                      </a:cubicBezTo>
                      <a:lnTo>
                        <a:pt x="52350" y="3277"/>
                      </a:lnTo>
                      <a:cubicBezTo>
                        <a:pt x="52321" y="3160"/>
                        <a:pt x="52345" y="2988"/>
                        <a:pt x="52249" y="2988"/>
                      </a:cubicBezTo>
                      <a:cubicBezTo>
                        <a:pt x="52241" y="2988"/>
                        <a:pt x="52233" y="2990"/>
                        <a:pt x="52223" y="2992"/>
                      </a:cubicBezTo>
                      <a:lnTo>
                        <a:pt x="51970" y="2992"/>
                      </a:lnTo>
                      <a:cubicBezTo>
                        <a:pt x="51875" y="2992"/>
                        <a:pt x="51780" y="2992"/>
                        <a:pt x="51748" y="3150"/>
                      </a:cubicBezTo>
                      <a:cubicBezTo>
                        <a:pt x="51717" y="3150"/>
                        <a:pt x="51717" y="3182"/>
                        <a:pt x="51717" y="3182"/>
                      </a:cubicBezTo>
                      <a:cubicBezTo>
                        <a:pt x="51717" y="3214"/>
                        <a:pt x="51717" y="3245"/>
                        <a:pt x="51717" y="3245"/>
                      </a:cubicBezTo>
                      <a:lnTo>
                        <a:pt x="51526" y="3245"/>
                      </a:lnTo>
                      <a:cubicBezTo>
                        <a:pt x="51558" y="3087"/>
                        <a:pt x="51526" y="2992"/>
                        <a:pt x="51431" y="2960"/>
                      </a:cubicBezTo>
                      <a:lnTo>
                        <a:pt x="51305" y="2960"/>
                      </a:lnTo>
                      <a:cubicBezTo>
                        <a:pt x="51083" y="2992"/>
                        <a:pt x="50861" y="3024"/>
                        <a:pt x="50671" y="3024"/>
                      </a:cubicBezTo>
                      <a:lnTo>
                        <a:pt x="50418" y="3024"/>
                      </a:lnTo>
                      <a:cubicBezTo>
                        <a:pt x="50323" y="3024"/>
                        <a:pt x="50260" y="2992"/>
                        <a:pt x="50165" y="2992"/>
                      </a:cubicBezTo>
                      <a:lnTo>
                        <a:pt x="49911" y="2992"/>
                      </a:lnTo>
                      <a:cubicBezTo>
                        <a:pt x="49848" y="2960"/>
                        <a:pt x="49753" y="2960"/>
                        <a:pt x="49658" y="2960"/>
                      </a:cubicBezTo>
                      <a:lnTo>
                        <a:pt x="49310" y="2960"/>
                      </a:lnTo>
                      <a:cubicBezTo>
                        <a:pt x="49120" y="2960"/>
                        <a:pt x="48961" y="2897"/>
                        <a:pt x="48835" y="2802"/>
                      </a:cubicBezTo>
                      <a:cubicBezTo>
                        <a:pt x="48740" y="2739"/>
                        <a:pt x="48676" y="2675"/>
                        <a:pt x="48581" y="2612"/>
                      </a:cubicBezTo>
                      <a:cubicBezTo>
                        <a:pt x="48550" y="2549"/>
                        <a:pt x="48486" y="2517"/>
                        <a:pt x="48423" y="2517"/>
                      </a:cubicBezTo>
                      <a:cubicBezTo>
                        <a:pt x="48391" y="2517"/>
                        <a:pt x="48360" y="2517"/>
                        <a:pt x="48328" y="2549"/>
                      </a:cubicBezTo>
                      <a:cubicBezTo>
                        <a:pt x="48296" y="2580"/>
                        <a:pt x="48296" y="2580"/>
                        <a:pt x="48265" y="2612"/>
                      </a:cubicBezTo>
                      <a:lnTo>
                        <a:pt x="48138" y="2612"/>
                      </a:lnTo>
                      <a:cubicBezTo>
                        <a:pt x="47980" y="2612"/>
                        <a:pt x="47853" y="2549"/>
                        <a:pt x="47758" y="2485"/>
                      </a:cubicBezTo>
                      <a:cubicBezTo>
                        <a:pt x="47790" y="2454"/>
                        <a:pt x="47853" y="2454"/>
                        <a:pt x="47885" y="2454"/>
                      </a:cubicBezTo>
                      <a:lnTo>
                        <a:pt x="48138" y="2454"/>
                      </a:lnTo>
                      <a:cubicBezTo>
                        <a:pt x="48170" y="2454"/>
                        <a:pt x="48233" y="2422"/>
                        <a:pt x="48265" y="2422"/>
                      </a:cubicBezTo>
                      <a:cubicBezTo>
                        <a:pt x="48296" y="2390"/>
                        <a:pt x="48296" y="2390"/>
                        <a:pt x="48296" y="2390"/>
                      </a:cubicBezTo>
                      <a:cubicBezTo>
                        <a:pt x="48391" y="2327"/>
                        <a:pt x="48455" y="2295"/>
                        <a:pt x="48550" y="2295"/>
                      </a:cubicBezTo>
                      <a:cubicBezTo>
                        <a:pt x="48613" y="2264"/>
                        <a:pt x="48708" y="2264"/>
                        <a:pt x="48771" y="2264"/>
                      </a:cubicBezTo>
                      <a:lnTo>
                        <a:pt x="48961" y="2264"/>
                      </a:lnTo>
                      <a:cubicBezTo>
                        <a:pt x="49563" y="2295"/>
                        <a:pt x="50196" y="2295"/>
                        <a:pt x="50798" y="2295"/>
                      </a:cubicBezTo>
                      <a:lnTo>
                        <a:pt x="51431" y="2295"/>
                      </a:lnTo>
                      <a:cubicBezTo>
                        <a:pt x="51526" y="2306"/>
                        <a:pt x="51625" y="2309"/>
                        <a:pt x="51725" y="2309"/>
                      </a:cubicBezTo>
                      <a:cubicBezTo>
                        <a:pt x="51924" y="2309"/>
                        <a:pt x="52128" y="2295"/>
                        <a:pt x="52318" y="2295"/>
                      </a:cubicBezTo>
                      <a:cubicBezTo>
                        <a:pt x="52825" y="2232"/>
                        <a:pt x="53332" y="2137"/>
                        <a:pt x="53870" y="2137"/>
                      </a:cubicBezTo>
                      <a:lnTo>
                        <a:pt x="53902" y="2137"/>
                      </a:lnTo>
                      <a:cubicBezTo>
                        <a:pt x="53933" y="2137"/>
                        <a:pt x="53965" y="2169"/>
                        <a:pt x="53997" y="2169"/>
                      </a:cubicBezTo>
                      <a:cubicBezTo>
                        <a:pt x="54028" y="2169"/>
                        <a:pt x="54092" y="2137"/>
                        <a:pt x="54155" y="2042"/>
                      </a:cubicBezTo>
                      <a:cubicBezTo>
                        <a:pt x="54060" y="1947"/>
                        <a:pt x="53965" y="1915"/>
                        <a:pt x="53870" y="1915"/>
                      </a:cubicBezTo>
                      <a:cubicBezTo>
                        <a:pt x="53807" y="1915"/>
                        <a:pt x="53743" y="1947"/>
                        <a:pt x="53680" y="1947"/>
                      </a:cubicBezTo>
                      <a:cubicBezTo>
                        <a:pt x="52983" y="1915"/>
                        <a:pt x="52287" y="1915"/>
                        <a:pt x="51590" y="1915"/>
                      </a:cubicBezTo>
                      <a:cubicBezTo>
                        <a:pt x="51241" y="1884"/>
                        <a:pt x="50893" y="1884"/>
                        <a:pt x="50545" y="1884"/>
                      </a:cubicBezTo>
                      <a:lnTo>
                        <a:pt x="49500" y="1852"/>
                      </a:lnTo>
                      <a:cubicBezTo>
                        <a:pt x="49373" y="1852"/>
                        <a:pt x="49246" y="1884"/>
                        <a:pt x="49120" y="1915"/>
                      </a:cubicBezTo>
                      <a:cubicBezTo>
                        <a:pt x="49025" y="1947"/>
                        <a:pt x="48961" y="1947"/>
                        <a:pt x="48866" y="1947"/>
                      </a:cubicBezTo>
                      <a:cubicBezTo>
                        <a:pt x="48835" y="1947"/>
                        <a:pt x="48835" y="1979"/>
                        <a:pt x="48803" y="1979"/>
                      </a:cubicBezTo>
                      <a:cubicBezTo>
                        <a:pt x="48740" y="1979"/>
                        <a:pt x="48708" y="1947"/>
                        <a:pt x="48645" y="1947"/>
                      </a:cubicBezTo>
                      <a:cubicBezTo>
                        <a:pt x="48613" y="1915"/>
                        <a:pt x="48613" y="1915"/>
                        <a:pt x="48613" y="1915"/>
                      </a:cubicBezTo>
                      <a:cubicBezTo>
                        <a:pt x="48613" y="1884"/>
                        <a:pt x="48581" y="1884"/>
                        <a:pt x="48581" y="1884"/>
                      </a:cubicBezTo>
                      <a:cubicBezTo>
                        <a:pt x="48581" y="1884"/>
                        <a:pt x="48550" y="1915"/>
                        <a:pt x="48550" y="1947"/>
                      </a:cubicBezTo>
                      <a:lnTo>
                        <a:pt x="48106" y="1947"/>
                      </a:lnTo>
                      <a:cubicBezTo>
                        <a:pt x="48075" y="1915"/>
                        <a:pt x="48075" y="1884"/>
                        <a:pt x="48043" y="1852"/>
                      </a:cubicBezTo>
                      <a:lnTo>
                        <a:pt x="48011" y="1852"/>
                      </a:lnTo>
                      <a:cubicBezTo>
                        <a:pt x="47980" y="1852"/>
                        <a:pt x="47948" y="1884"/>
                        <a:pt x="47916" y="1947"/>
                      </a:cubicBezTo>
                      <a:cubicBezTo>
                        <a:pt x="47790" y="2010"/>
                        <a:pt x="47663" y="2042"/>
                        <a:pt x="47536" y="2042"/>
                      </a:cubicBezTo>
                      <a:cubicBezTo>
                        <a:pt x="47346" y="2042"/>
                        <a:pt x="47156" y="2010"/>
                        <a:pt x="46998" y="2010"/>
                      </a:cubicBezTo>
                      <a:lnTo>
                        <a:pt x="45604" y="2010"/>
                      </a:lnTo>
                      <a:cubicBezTo>
                        <a:pt x="45478" y="2010"/>
                        <a:pt x="45351" y="2010"/>
                        <a:pt x="45224" y="1979"/>
                      </a:cubicBezTo>
                      <a:cubicBezTo>
                        <a:pt x="44654" y="1979"/>
                        <a:pt x="44116" y="1979"/>
                        <a:pt x="43578" y="1947"/>
                      </a:cubicBezTo>
                      <a:lnTo>
                        <a:pt x="43166" y="1947"/>
                      </a:lnTo>
                      <a:cubicBezTo>
                        <a:pt x="42944" y="1979"/>
                        <a:pt x="42754" y="2010"/>
                        <a:pt x="42532" y="2010"/>
                      </a:cubicBezTo>
                      <a:cubicBezTo>
                        <a:pt x="42374" y="2042"/>
                        <a:pt x="42247" y="2042"/>
                        <a:pt x="42089" y="2042"/>
                      </a:cubicBezTo>
                      <a:lnTo>
                        <a:pt x="41867" y="2042"/>
                      </a:lnTo>
                      <a:cubicBezTo>
                        <a:pt x="41772" y="2010"/>
                        <a:pt x="41677" y="1979"/>
                        <a:pt x="41551" y="1947"/>
                      </a:cubicBezTo>
                      <a:cubicBezTo>
                        <a:pt x="41519" y="1915"/>
                        <a:pt x="41487" y="1915"/>
                        <a:pt x="41456" y="1884"/>
                      </a:cubicBezTo>
                      <a:lnTo>
                        <a:pt x="41361" y="1884"/>
                      </a:lnTo>
                      <a:cubicBezTo>
                        <a:pt x="41171" y="2042"/>
                        <a:pt x="40949" y="2105"/>
                        <a:pt x="40759" y="2137"/>
                      </a:cubicBezTo>
                      <a:cubicBezTo>
                        <a:pt x="40664" y="2137"/>
                        <a:pt x="40601" y="2169"/>
                        <a:pt x="40537" y="2169"/>
                      </a:cubicBezTo>
                      <a:cubicBezTo>
                        <a:pt x="40537" y="2232"/>
                        <a:pt x="40569" y="2264"/>
                        <a:pt x="40601" y="2295"/>
                      </a:cubicBezTo>
                      <a:cubicBezTo>
                        <a:pt x="40632" y="2327"/>
                        <a:pt x="40632" y="2327"/>
                        <a:pt x="40664" y="2359"/>
                      </a:cubicBezTo>
                      <a:cubicBezTo>
                        <a:pt x="40696" y="2359"/>
                        <a:pt x="40696" y="2359"/>
                        <a:pt x="40696" y="2390"/>
                      </a:cubicBezTo>
                      <a:lnTo>
                        <a:pt x="40727" y="2390"/>
                      </a:lnTo>
                      <a:cubicBezTo>
                        <a:pt x="40759" y="2422"/>
                        <a:pt x="40759" y="2485"/>
                        <a:pt x="40759" y="2549"/>
                      </a:cubicBezTo>
                      <a:cubicBezTo>
                        <a:pt x="40727" y="2612"/>
                        <a:pt x="40696" y="2675"/>
                        <a:pt x="40632" y="2707"/>
                      </a:cubicBezTo>
                      <a:cubicBezTo>
                        <a:pt x="40601" y="2707"/>
                        <a:pt x="40601" y="2739"/>
                        <a:pt x="40569" y="2739"/>
                      </a:cubicBezTo>
                      <a:cubicBezTo>
                        <a:pt x="40506" y="2739"/>
                        <a:pt x="40442" y="2739"/>
                        <a:pt x="40379" y="2707"/>
                      </a:cubicBezTo>
                      <a:cubicBezTo>
                        <a:pt x="40347" y="2707"/>
                        <a:pt x="40284" y="2707"/>
                        <a:pt x="40252" y="2675"/>
                      </a:cubicBezTo>
                      <a:cubicBezTo>
                        <a:pt x="40189" y="2644"/>
                        <a:pt x="40126" y="2612"/>
                        <a:pt x="40094" y="2549"/>
                      </a:cubicBezTo>
                      <a:cubicBezTo>
                        <a:pt x="40062" y="2517"/>
                        <a:pt x="39999" y="2485"/>
                        <a:pt x="39967" y="2454"/>
                      </a:cubicBezTo>
                      <a:cubicBezTo>
                        <a:pt x="39967" y="2454"/>
                        <a:pt x="39936" y="2422"/>
                        <a:pt x="39904" y="2422"/>
                      </a:cubicBezTo>
                      <a:lnTo>
                        <a:pt x="39777" y="2422"/>
                      </a:lnTo>
                      <a:cubicBezTo>
                        <a:pt x="39714" y="2454"/>
                        <a:pt x="39651" y="2485"/>
                        <a:pt x="39587" y="2485"/>
                      </a:cubicBezTo>
                      <a:cubicBezTo>
                        <a:pt x="39556" y="2485"/>
                        <a:pt x="39524" y="2485"/>
                        <a:pt x="39492" y="2517"/>
                      </a:cubicBezTo>
                      <a:cubicBezTo>
                        <a:pt x="39397" y="2517"/>
                        <a:pt x="39271" y="2517"/>
                        <a:pt x="39176" y="2549"/>
                      </a:cubicBezTo>
                      <a:cubicBezTo>
                        <a:pt x="39081" y="2549"/>
                        <a:pt x="38986" y="2517"/>
                        <a:pt x="38891" y="2517"/>
                      </a:cubicBezTo>
                      <a:lnTo>
                        <a:pt x="38827" y="2517"/>
                      </a:lnTo>
                      <a:cubicBezTo>
                        <a:pt x="38669" y="2517"/>
                        <a:pt x="38511" y="2485"/>
                        <a:pt x="38384" y="2485"/>
                      </a:cubicBezTo>
                      <a:cubicBezTo>
                        <a:pt x="38352" y="2454"/>
                        <a:pt x="38320" y="2454"/>
                        <a:pt x="38320" y="2454"/>
                      </a:cubicBezTo>
                      <a:cubicBezTo>
                        <a:pt x="38257" y="2454"/>
                        <a:pt x="38225" y="2485"/>
                        <a:pt x="38162" y="2485"/>
                      </a:cubicBezTo>
                      <a:cubicBezTo>
                        <a:pt x="38099" y="2549"/>
                        <a:pt x="38035" y="2580"/>
                        <a:pt x="38004" y="2675"/>
                      </a:cubicBezTo>
                      <a:lnTo>
                        <a:pt x="37560" y="2675"/>
                      </a:lnTo>
                      <a:cubicBezTo>
                        <a:pt x="37465" y="2675"/>
                        <a:pt x="37370" y="2675"/>
                        <a:pt x="37275" y="2707"/>
                      </a:cubicBezTo>
                      <a:cubicBezTo>
                        <a:pt x="37149" y="2739"/>
                        <a:pt x="36990" y="2770"/>
                        <a:pt x="36864" y="2770"/>
                      </a:cubicBezTo>
                      <a:cubicBezTo>
                        <a:pt x="36642" y="2770"/>
                        <a:pt x="36389" y="2739"/>
                        <a:pt x="36167" y="2739"/>
                      </a:cubicBezTo>
                      <a:cubicBezTo>
                        <a:pt x="36040" y="2739"/>
                        <a:pt x="35882" y="2707"/>
                        <a:pt x="35724" y="2707"/>
                      </a:cubicBezTo>
                      <a:cubicBezTo>
                        <a:pt x="35534" y="2707"/>
                        <a:pt x="35375" y="2739"/>
                        <a:pt x="35217" y="2960"/>
                      </a:cubicBezTo>
                      <a:cubicBezTo>
                        <a:pt x="35154" y="2992"/>
                        <a:pt x="35122" y="3024"/>
                        <a:pt x="35059" y="3055"/>
                      </a:cubicBezTo>
                      <a:cubicBezTo>
                        <a:pt x="34995" y="3055"/>
                        <a:pt x="34964" y="3024"/>
                        <a:pt x="34900" y="2960"/>
                      </a:cubicBezTo>
                      <a:cubicBezTo>
                        <a:pt x="34774" y="2834"/>
                        <a:pt x="34615" y="2770"/>
                        <a:pt x="34489" y="2739"/>
                      </a:cubicBezTo>
                      <a:cubicBezTo>
                        <a:pt x="34394" y="2707"/>
                        <a:pt x="34299" y="2699"/>
                        <a:pt x="34207" y="2699"/>
                      </a:cubicBezTo>
                      <a:cubicBezTo>
                        <a:pt x="34116" y="2699"/>
                        <a:pt x="34029" y="2707"/>
                        <a:pt x="33950" y="2707"/>
                      </a:cubicBezTo>
                      <a:cubicBezTo>
                        <a:pt x="33887" y="2739"/>
                        <a:pt x="33823" y="2739"/>
                        <a:pt x="33760" y="2739"/>
                      </a:cubicBezTo>
                      <a:cubicBezTo>
                        <a:pt x="33665" y="2770"/>
                        <a:pt x="33570" y="2802"/>
                        <a:pt x="33507" y="2802"/>
                      </a:cubicBezTo>
                      <a:lnTo>
                        <a:pt x="33158" y="2802"/>
                      </a:lnTo>
                      <a:cubicBezTo>
                        <a:pt x="32937" y="2802"/>
                        <a:pt x="32683" y="2834"/>
                        <a:pt x="32430" y="2960"/>
                      </a:cubicBezTo>
                      <a:cubicBezTo>
                        <a:pt x="32335" y="3024"/>
                        <a:pt x="32208" y="3055"/>
                        <a:pt x="32082" y="3055"/>
                      </a:cubicBezTo>
                      <a:cubicBezTo>
                        <a:pt x="31955" y="3055"/>
                        <a:pt x="31828" y="2992"/>
                        <a:pt x="31765" y="2865"/>
                      </a:cubicBezTo>
                      <a:cubicBezTo>
                        <a:pt x="31733" y="2834"/>
                        <a:pt x="31733" y="2834"/>
                        <a:pt x="31733" y="2834"/>
                      </a:cubicBezTo>
                      <a:cubicBezTo>
                        <a:pt x="31702" y="2802"/>
                        <a:pt x="31702" y="2770"/>
                        <a:pt x="31670" y="2770"/>
                      </a:cubicBezTo>
                      <a:cubicBezTo>
                        <a:pt x="31607" y="2707"/>
                        <a:pt x="31543" y="2675"/>
                        <a:pt x="31480" y="2675"/>
                      </a:cubicBezTo>
                      <a:lnTo>
                        <a:pt x="31385" y="2675"/>
                      </a:lnTo>
                      <a:cubicBezTo>
                        <a:pt x="31353" y="2707"/>
                        <a:pt x="31322" y="2707"/>
                        <a:pt x="31290" y="2707"/>
                      </a:cubicBezTo>
                      <a:cubicBezTo>
                        <a:pt x="31227" y="2739"/>
                        <a:pt x="31163" y="2739"/>
                        <a:pt x="31100" y="2770"/>
                      </a:cubicBezTo>
                      <a:cubicBezTo>
                        <a:pt x="31037" y="2770"/>
                        <a:pt x="30942" y="2802"/>
                        <a:pt x="30847" y="2802"/>
                      </a:cubicBezTo>
                      <a:cubicBezTo>
                        <a:pt x="30752" y="2802"/>
                        <a:pt x="30688" y="2770"/>
                        <a:pt x="30593" y="2770"/>
                      </a:cubicBezTo>
                      <a:cubicBezTo>
                        <a:pt x="30562" y="2770"/>
                        <a:pt x="30562" y="2739"/>
                        <a:pt x="30530" y="2739"/>
                      </a:cubicBezTo>
                      <a:lnTo>
                        <a:pt x="30467" y="2739"/>
                      </a:lnTo>
                      <a:cubicBezTo>
                        <a:pt x="30340" y="2739"/>
                        <a:pt x="30245" y="2802"/>
                        <a:pt x="30182" y="2929"/>
                      </a:cubicBezTo>
                      <a:cubicBezTo>
                        <a:pt x="30118" y="2992"/>
                        <a:pt x="30087" y="3055"/>
                        <a:pt x="30023" y="3055"/>
                      </a:cubicBezTo>
                      <a:cubicBezTo>
                        <a:pt x="30023" y="3087"/>
                        <a:pt x="29992" y="3087"/>
                        <a:pt x="29992" y="3087"/>
                      </a:cubicBezTo>
                      <a:cubicBezTo>
                        <a:pt x="29928" y="3087"/>
                        <a:pt x="29865" y="3024"/>
                        <a:pt x="29833" y="2929"/>
                      </a:cubicBezTo>
                      <a:cubicBezTo>
                        <a:pt x="29802" y="2897"/>
                        <a:pt x="29802" y="2897"/>
                        <a:pt x="29770" y="2865"/>
                      </a:cubicBezTo>
                      <a:cubicBezTo>
                        <a:pt x="29770" y="2865"/>
                        <a:pt x="29738" y="2834"/>
                        <a:pt x="29738" y="2834"/>
                      </a:cubicBezTo>
                      <a:lnTo>
                        <a:pt x="29675" y="2834"/>
                      </a:lnTo>
                      <a:cubicBezTo>
                        <a:pt x="29643" y="2834"/>
                        <a:pt x="29611" y="2865"/>
                        <a:pt x="29548" y="2865"/>
                      </a:cubicBezTo>
                      <a:cubicBezTo>
                        <a:pt x="29390" y="2929"/>
                        <a:pt x="29231" y="2960"/>
                        <a:pt x="29105" y="2992"/>
                      </a:cubicBezTo>
                      <a:lnTo>
                        <a:pt x="28345" y="2992"/>
                      </a:lnTo>
                      <a:cubicBezTo>
                        <a:pt x="28186" y="2992"/>
                        <a:pt x="28060" y="2960"/>
                        <a:pt x="27901" y="2929"/>
                      </a:cubicBezTo>
                      <a:lnTo>
                        <a:pt x="27648" y="2929"/>
                      </a:lnTo>
                      <a:cubicBezTo>
                        <a:pt x="27236" y="2929"/>
                        <a:pt x="26825" y="3055"/>
                        <a:pt x="26413" y="3055"/>
                      </a:cubicBezTo>
                      <a:lnTo>
                        <a:pt x="26223" y="3055"/>
                      </a:lnTo>
                      <a:cubicBezTo>
                        <a:pt x="26176" y="3052"/>
                        <a:pt x="26128" y="3051"/>
                        <a:pt x="26080" y="3051"/>
                      </a:cubicBezTo>
                      <a:cubicBezTo>
                        <a:pt x="25585" y="3051"/>
                        <a:pt x="25067" y="3193"/>
                        <a:pt x="24576" y="3309"/>
                      </a:cubicBezTo>
                      <a:cubicBezTo>
                        <a:pt x="24196" y="3404"/>
                        <a:pt x="23784" y="3499"/>
                        <a:pt x="23373" y="3499"/>
                      </a:cubicBezTo>
                      <a:cubicBezTo>
                        <a:pt x="23309" y="3499"/>
                        <a:pt x="23246" y="3499"/>
                        <a:pt x="23183" y="3467"/>
                      </a:cubicBezTo>
                      <a:lnTo>
                        <a:pt x="23088" y="3467"/>
                      </a:lnTo>
                      <a:cubicBezTo>
                        <a:pt x="22929" y="3499"/>
                        <a:pt x="22771" y="3562"/>
                        <a:pt x="22676" y="3689"/>
                      </a:cubicBezTo>
                      <a:cubicBezTo>
                        <a:pt x="22644" y="3720"/>
                        <a:pt x="22613" y="3752"/>
                        <a:pt x="22613" y="3784"/>
                      </a:cubicBezTo>
                      <a:cubicBezTo>
                        <a:pt x="22539" y="3773"/>
                        <a:pt x="22465" y="3766"/>
                        <a:pt x="22391" y="3766"/>
                      </a:cubicBezTo>
                      <a:cubicBezTo>
                        <a:pt x="22243" y="3766"/>
                        <a:pt x="22095" y="3794"/>
                        <a:pt x="21948" y="3879"/>
                      </a:cubicBezTo>
                      <a:cubicBezTo>
                        <a:pt x="21884" y="3910"/>
                        <a:pt x="21789" y="3942"/>
                        <a:pt x="21726" y="3974"/>
                      </a:cubicBezTo>
                      <a:cubicBezTo>
                        <a:pt x="21536" y="4037"/>
                        <a:pt x="21346" y="4069"/>
                        <a:pt x="21156" y="4069"/>
                      </a:cubicBezTo>
                      <a:cubicBezTo>
                        <a:pt x="21029" y="4069"/>
                        <a:pt x="20934" y="4069"/>
                        <a:pt x="20807" y="4037"/>
                      </a:cubicBezTo>
                      <a:lnTo>
                        <a:pt x="20649" y="4037"/>
                      </a:lnTo>
                      <a:cubicBezTo>
                        <a:pt x="20522" y="4037"/>
                        <a:pt x="20396" y="4037"/>
                        <a:pt x="20269" y="4069"/>
                      </a:cubicBezTo>
                      <a:cubicBezTo>
                        <a:pt x="20174" y="4069"/>
                        <a:pt x="20047" y="4100"/>
                        <a:pt x="19921" y="4132"/>
                      </a:cubicBezTo>
                      <a:cubicBezTo>
                        <a:pt x="19857" y="4132"/>
                        <a:pt x="19794" y="4132"/>
                        <a:pt x="19762" y="4164"/>
                      </a:cubicBezTo>
                      <a:lnTo>
                        <a:pt x="19667" y="4164"/>
                      </a:lnTo>
                      <a:cubicBezTo>
                        <a:pt x="19541" y="4164"/>
                        <a:pt x="19382" y="4132"/>
                        <a:pt x="19256" y="4069"/>
                      </a:cubicBezTo>
                      <a:cubicBezTo>
                        <a:pt x="19192" y="4069"/>
                        <a:pt x="19161" y="4037"/>
                        <a:pt x="19097" y="4037"/>
                      </a:cubicBezTo>
                      <a:cubicBezTo>
                        <a:pt x="19002" y="4005"/>
                        <a:pt x="18907" y="4005"/>
                        <a:pt x="18781" y="4005"/>
                      </a:cubicBezTo>
                      <a:cubicBezTo>
                        <a:pt x="18749" y="4005"/>
                        <a:pt x="18686" y="4037"/>
                        <a:pt x="18654" y="4037"/>
                      </a:cubicBezTo>
                      <a:cubicBezTo>
                        <a:pt x="18401" y="4100"/>
                        <a:pt x="18179" y="4132"/>
                        <a:pt x="17926" y="4132"/>
                      </a:cubicBezTo>
                      <a:cubicBezTo>
                        <a:pt x="17799" y="4132"/>
                        <a:pt x="17641" y="4132"/>
                        <a:pt x="17514" y="4100"/>
                      </a:cubicBezTo>
                      <a:cubicBezTo>
                        <a:pt x="17419" y="4100"/>
                        <a:pt x="17324" y="4100"/>
                        <a:pt x="17229" y="4069"/>
                      </a:cubicBezTo>
                      <a:cubicBezTo>
                        <a:pt x="17039" y="4069"/>
                        <a:pt x="16849" y="4037"/>
                        <a:pt x="16659" y="4037"/>
                      </a:cubicBezTo>
                      <a:lnTo>
                        <a:pt x="16279" y="4037"/>
                      </a:lnTo>
                      <a:cubicBezTo>
                        <a:pt x="16089" y="4005"/>
                        <a:pt x="15899" y="3974"/>
                        <a:pt x="15709" y="3910"/>
                      </a:cubicBezTo>
                      <a:cubicBezTo>
                        <a:pt x="15645" y="3879"/>
                        <a:pt x="15582" y="3879"/>
                        <a:pt x="15519" y="3879"/>
                      </a:cubicBezTo>
                      <a:cubicBezTo>
                        <a:pt x="15519" y="3847"/>
                        <a:pt x="15519" y="3847"/>
                        <a:pt x="15487" y="3815"/>
                      </a:cubicBezTo>
                      <a:cubicBezTo>
                        <a:pt x="15455" y="3815"/>
                        <a:pt x="15455" y="3784"/>
                        <a:pt x="15455" y="3784"/>
                      </a:cubicBezTo>
                      <a:lnTo>
                        <a:pt x="15360" y="3784"/>
                      </a:lnTo>
                      <a:cubicBezTo>
                        <a:pt x="15360" y="3784"/>
                        <a:pt x="15360" y="3752"/>
                        <a:pt x="15360" y="3752"/>
                      </a:cubicBezTo>
                      <a:lnTo>
                        <a:pt x="15265" y="3752"/>
                      </a:lnTo>
                      <a:cubicBezTo>
                        <a:pt x="15223" y="3752"/>
                        <a:pt x="15181" y="3766"/>
                        <a:pt x="15148" y="3766"/>
                      </a:cubicBezTo>
                      <a:cubicBezTo>
                        <a:pt x="15132" y="3766"/>
                        <a:pt x="15118" y="3763"/>
                        <a:pt x="15107" y="3752"/>
                      </a:cubicBezTo>
                      <a:cubicBezTo>
                        <a:pt x="15012" y="3657"/>
                        <a:pt x="14917" y="3657"/>
                        <a:pt x="14822" y="3657"/>
                      </a:cubicBezTo>
                      <a:lnTo>
                        <a:pt x="14537" y="3657"/>
                      </a:lnTo>
                      <a:cubicBezTo>
                        <a:pt x="14505" y="3657"/>
                        <a:pt x="14474" y="3625"/>
                        <a:pt x="14442" y="3625"/>
                      </a:cubicBezTo>
                      <a:cubicBezTo>
                        <a:pt x="14336" y="3625"/>
                        <a:pt x="14231" y="3639"/>
                        <a:pt x="14135" y="3639"/>
                      </a:cubicBezTo>
                      <a:cubicBezTo>
                        <a:pt x="14087" y="3639"/>
                        <a:pt x="14041" y="3636"/>
                        <a:pt x="13999" y="3625"/>
                      </a:cubicBezTo>
                      <a:lnTo>
                        <a:pt x="13872" y="3625"/>
                      </a:lnTo>
                      <a:cubicBezTo>
                        <a:pt x="13809" y="3594"/>
                        <a:pt x="13745" y="3594"/>
                        <a:pt x="13650" y="3562"/>
                      </a:cubicBezTo>
                      <a:cubicBezTo>
                        <a:pt x="13429" y="3467"/>
                        <a:pt x="13175" y="3404"/>
                        <a:pt x="12922" y="3340"/>
                      </a:cubicBezTo>
                      <a:cubicBezTo>
                        <a:pt x="12764" y="3309"/>
                        <a:pt x="12574" y="3277"/>
                        <a:pt x="12415" y="3245"/>
                      </a:cubicBezTo>
                      <a:cubicBezTo>
                        <a:pt x="12225" y="3214"/>
                        <a:pt x="12067" y="3182"/>
                        <a:pt x="11908" y="3182"/>
                      </a:cubicBezTo>
                      <a:cubicBezTo>
                        <a:pt x="11813" y="3182"/>
                        <a:pt x="11718" y="3182"/>
                        <a:pt x="11655" y="3150"/>
                      </a:cubicBezTo>
                      <a:cubicBezTo>
                        <a:pt x="11497" y="3150"/>
                        <a:pt x="11370" y="3150"/>
                        <a:pt x="11243" y="3119"/>
                      </a:cubicBezTo>
                      <a:cubicBezTo>
                        <a:pt x="11180" y="3119"/>
                        <a:pt x="11117" y="3087"/>
                        <a:pt x="11053" y="3055"/>
                      </a:cubicBezTo>
                      <a:cubicBezTo>
                        <a:pt x="10990" y="3024"/>
                        <a:pt x="10927" y="2960"/>
                        <a:pt x="10863" y="2929"/>
                      </a:cubicBezTo>
                      <a:cubicBezTo>
                        <a:pt x="10800" y="2897"/>
                        <a:pt x="10737" y="2897"/>
                        <a:pt x="10673" y="2865"/>
                      </a:cubicBezTo>
                      <a:cubicBezTo>
                        <a:pt x="10610" y="2865"/>
                        <a:pt x="10578" y="2865"/>
                        <a:pt x="10515" y="2834"/>
                      </a:cubicBezTo>
                      <a:cubicBezTo>
                        <a:pt x="10483" y="2897"/>
                        <a:pt x="10452" y="2929"/>
                        <a:pt x="10420" y="2960"/>
                      </a:cubicBezTo>
                      <a:cubicBezTo>
                        <a:pt x="10388" y="2992"/>
                        <a:pt x="10388" y="2992"/>
                        <a:pt x="10357" y="3024"/>
                      </a:cubicBezTo>
                      <a:lnTo>
                        <a:pt x="10230" y="3024"/>
                      </a:lnTo>
                      <a:cubicBezTo>
                        <a:pt x="10219" y="3034"/>
                        <a:pt x="10209" y="3038"/>
                        <a:pt x="10200" y="3038"/>
                      </a:cubicBezTo>
                      <a:cubicBezTo>
                        <a:pt x="10181" y="3038"/>
                        <a:pt x="10167" y="3024"/>
                        <a:pt x="10167" y="3024"/>
                      </a:cubicBezTo>
                      <a:lnTo>
                        <a:pt x="10072" y="3024"/>
                      </a:lnTo>
                      <a:cubicBezTo>
                        <a:pt x="10040" y="3024"/>
                        <a:pt x="10040" y="2992"/>
                        <a:pt x="10008" y="2992"/>
                      </a:cubicBezTo>
                      <a:cubicBezTo>
                        <a:pt x="10008" y="2960"/>
                        <a:pt x="9977" y="2960"/>
                        <a:pt x="9977" y="2929"/>
                      </a:cubicBezTo>
                      <a:cubicBezTo>
                        <a:pt x="9913" y="2865"/>
                        <a:pt x="9850" y="2770"/>
                        <a:pt x="9787" y="2675"/>
                      </a:cubicBezTo>
                      <a:cubicBezTo>
                        <a:pt x="9787" y="2644"/>
                        <a:pt x="9755" y="2612"/>
                        <a:pt x="9723" y="2580"/>
                      </a:cubicBezTo>
                      <a:cubicBezTo>
                        <a:pt x="9660" y="2549"/>
                        <a:pt x="9597" y="2517"/>
                        <a:pt x="9533" y="2485"/>
                      </a:cubicBezTo>
                      <a:cubicBezTo>
                        <a:pt x="9533" y="2485"/>
                        <a:pt x="9533" y="2517"/>
                        <a:pt x="9502" y="2517"/>
                      </a:cubicBezTo>
                      <a:cubicBezTo>
                        <a:pt x="9470" y="2549"/>
                        <a:pt x="9470" y="2549"/>
                        <a:pt x="9438" y="2549"/>
                      </a:cubicBezTo>
                      <a:cubicBezTo>
                        <a:pt x="9407" y="2580"/>
                        <a:pt x="9375" y="2580"/>
                        <a:pt x="9375" y="2580"/>
                      </a:cubicBezTo>
                      <a:cubicBezTo>
                        <a:pt x="9343" y="2612"/>
                        <a:pt x="9343" y="2612"/>
                        <a:pt x="9312" y="2612"/>
                      </a:cubicBezTo>
                      <a:lnTo>
                        <a:pt x="9280" y="2612"/>
                      </a:lnTo>
                      <a:cubicBezTo>
                        <a:pt x="9248" y="2612"/>
                        <a:pt x="9185" y="2580"/>
                        <a:pt x="9153" y="2485"/>
                      </a:cubicBezTo>
                      <a:cubicBezTo>
                        <a:pt x="9090" y="2390"/>
                        <a:pt x="9027" y="2359"/>
                        <a:pt x="8995" y="2359"/>
                      </a:cubicBezTo>
                      <a:cubicBezTo>
                        <a:pt x="8932" y="2359"/>
                        <a:pt x="8868" y="2422"/>
                        <a:pt x="8805" y="2485"/>
                      </a:cubicBezTo>
                      <a:cubicBezTo>
                        <a:pt x="8647" y="2644"/>
                        <a:pt x="8552" y="2707"/>
                        <a:pt x="8488" y="2707"/>
                      </a:cubicBezTo>
                      <a:cubicBezTo>
                        <a:pt x="8393" y="2707"/>
                        <a:pt x="8298" y="2612"/>
                        <a:pt x="8140" y="2454"/>
                      </a:cubicBezTo>
                      <a:cubicBezTo>
                        <a:pt x="8108" y="2422"/>
                        <a:pt x="8108" y="2422"/>
                        <a:pt x="8108" y="2422"/>
                      </a:cubicBezTo>
                      <a:cubicBezTo>
                        <a:pt x="8077" y="2359"/>
                        <a:pt x="8013" y="2327"/>
                        <a:pt x="7982" y="2327"/>
                      </a:cubicBezTo>
                      <a:cubicBezTo>
                        <a:pt x="7918" y="2359"/>
                        <a:pt x="7887" y="2390"/>
                        <a:pt x="7887" y="2454"/>
                      </a:cubicBezTo>
                      <a:cubicBezTo>
                        <a:pt x="7823" y="2770"/>
                        <a:pt x="7728" y="2992"/>
                        <a:pt x="7443" y="3024"/>
                      </a:cubicBezTo>
                      <a:lnTo>
                        <a:pt x="7411" y="3024"/>
                      </a:lnTo>
                      <a:cubicBezTo>
                        <a:pt x="7380" y="3024"/>
                        <a:pt x="7348" y="3119"/>
                        <a:pt x="7316" y="3150"/>
                      </a:cubicBezTo>
                      <a:cubicBezTo>
                        <a:pt x="6936" y="3435"/>
                        <a:pt x="6905" y="3942"/>
                        <a:pt x="6873" y="4385"/>
                      </a:cubicBezTo>
                      <a:cubicBezTo>
                        <a:pt x="6841" y="4702"/>
                        <a:pt x="6746" y="4892"/>
                        <a:pt x="6525" y="5050"/>
                      </a:cubicBezTo>
                      <a:cubicBezTo>
                        <a:pt x="6303" y="5177"/>
                        <a:pt x="6208" y="5335"/>
                        <a:pt x="6366" y="5620"/>
                      </a:cubicBezTo>
                      <a:cubicBezTo>
                        <a:pt x="6366" y="5652"/>
                        <a:pt x="6366" y="5652"/>
                        <a:pt x="6366" y="5652"/>
                      </a:cubicBezTo>
                      <a:cubicBezTo>
                        <a:pt x="6398" y="5747"/>
                        <a:pt x="6366" y="5874"/>
                        <a:pt x="6366" y="6000"/>
                      </a:cubicBezTo>
                      <a:lnTo>
                        <a:pt x="6366" y="6190"/>
                      </a:lnTo>
                      <a:cubicBezTo>
                        <a:pt x="6366" y="6222"/>
                        <a:pt x="6366" y="6254"/>
                        <a:pt x="6366" y="6286"/>
                      </a:cubicBezTo>
                      <a:cubicBezTo>
                        <a:pt x="6366" y="6317"/>
                        <a:pt x="6366" y="6381"/>
                        <a:pt x="6366" y="6412"/>
                      </a:cubicBezTo>
                      <a:lnTo>
                        <a:pt x="6366" y="6507"/>
                      </a:lnTo>
                      <a:cubicBezTo>
                        <a:pt x="6366" y="6729"/>
                        <a:pt x="6335" y="6887"/>
                        <a:pt x="6081" y="6951"/>
                      </a:cubicBezTo>
                      <a:cubicBezTo>
                        <a:pt x="5828" y="7014"/>
                        <a:pt x="5701" y="7299"/>
                        <a:pt x="5733" y="7616"/>
                      </a:cubicBezTo>
                      <a:cubicBezTo>
                        <a:pt x="5701" y="7616"/>
                        <a:pt x="5701" y="7647"/>
                        <a:pt x="5670" y="7647"/>
                      </a:cubicBezTo>
                      <a:cubicBezTo>
                        <a:pt x="5638" y="7647"/>
                        <a:pt x="5606" y="7647"/>
                        <a:pt x="5575" y="7679"/>
                      </a:cubicBezTo>
                      <a:cubicBezTo>
                        <a:pt x="5575" y="7679"/>
                        <a:pt x="5543" y="7711"/>
                        <a:pt x="5511" y="7742"/>
                      </a:cubicBezTo>
                      <a:cubicBezTo>
                        <a:pt x="5511" y="7742"/>
                        <a:pt x="5480" y="7774"/>
                        <a:pt x="5480" y="7806"/>
                      </a:cubicBezTo>
                      <a:cubicBezTo>
                        <a:pt x="5480" y="7837"/>
                        <a:pt x="5480" y="7869"/>
                        <a:pt x="5480" y="7869"/>
                      </a:cubicBezTo>
                      <a:cubicBezTo>
                        <a:pt x="5480" y="8091"/>
                        <a:pt x="5448" y="8281"/>
                        <a:pt x="5448" y="8502"/>
                      </a:cubicBezTo>
                      <a:cubicBezTo>
                        <a:pt x="5448" y="8661"/>
                        <a:pt x="5448" y="8787"/>
                        <a:pt x="5448" y="8946"/>
                      </a:cubicBezTo>
                      <a:cubicBezTo>
                        <a:pt x="5480" y="9072"/>
                        <a:pt x="5511" y="9199"/>
                        <a:pt x="5543" y="9294"/>
                      </a:cubicBezTo>
                      <a:cubicBezTo>
                        <a:pt x="5575" y="9389"/>
                        <a:pt x="5606" y="9452"/>
                        <a:pt x="5606" y="9516"/>
                      </a:cubicBezTo>
                      <a:cubicBezTo>
                        <a:pt x="5606" y="9611"/>
                        <a:pt x="5606" y="9706"/>
                        <a:pt x="5575" y="9801"/>
                      </a:cubicBezTo>
                      <a:cubicBezTo>
                        <a:pt x="5511" y="9864"/>
                        <a:pt x="5448" y="9959"/>
                        <a:pt x="5353" y="10022"/>
                      </a:cubicBezTo>
                      <a:cubicBezTo>
                        <a:pt x="5258" y="10086"/>
                        <a:pt x="5163" y="10117"/>
                        <a:pt x="5068" y="10181"/>
                      </a:cubicBezTo>
                      <a:cubicBezTo>
                        <a:pt x="5036" y="10212"/>
                        <a:pt x="5005" y="10244"/>
                        <a:pt x="5005" y="10276"/>
                      </a:cubicBezTo>
                      <a:cubicBezTo>
                        <a:pt x="4941" y="10339"/>
                        <a:pt x="4941" y="10434"/>
                        <a:pt x="4941" y="10561"/>
                      </a:cubicBezTo>
                      <a:cubicBezTo>
                        <a:pt x="4941" y="10561"/>
                        <a:pt x="4941" y="10592"/>
                        <a:pt x="4910" y="10624"/>
                      </a:cubicBezTo>
                      <a:cubicBezTo>
                        <a:pt x="4910" y="10624"/>
                        <a:pt x="4878" y="10656"/>
                        <a:pt x="4815" y="10687"/>
                      </a:cubicBezTo>
                      <a:cubicBezTo>
                        <a:pt x="4815" y="10687"/>
                        <a:pt x="4783" y="10687"/>
                        <a:pt x="4751" y="10719"/>
                      </a:cubicBezTo>
                      <a:lnTo>
                        <a:pt x="4720" y="10719"/>
                      </a:lnTo>
                      <a:cubicBezTo>
                        <a:pt x="4593" y="10782"/>
                        <a:pt x="4498" y="10846"/>
                        <a:pt x="4403" y="10941"/>
                      </a:cubicBezTo>
                      <a:cubicBezTo>
                        <a:pt x="4371" y="11036"/>
                        <a:pt x="4308" y="11099"/>
                        <a:pt x="4276" y="11194"/>
                      </a:cubicBezTo>
                      <a:cubicBezTo>
                        <a:pt x="4245" y="11258"/>
                        <a:pt x="4213" y="11353"/>
                        <a:pt x="4181" y="11448"/>
                      </a:cubicBezTo>
                      <a:cubicBezTo>
                        <a:pt x="4150" y="11606"/>
                        <a:pt x="4118" y="11764"/>
                        <a:pt x="4118" y="11923"/>
                      </a:cubicBezTo>
                      <a:cubicBezTo>
                        <a:pt x="4118" y="11954"/>
                        <a:pt x="4118" y="11986"/>
                        <a:pt x="4118" y="12049"/>
                      </a:cubicBezTo>
                      <a:cubicBezTo>
                        <a:pt x="4086" y="12081"/>
                        <a:pt x="4086" y="12144"/>
                        <a:pt x="4086" y="12208"/>
                      </a:cubicBezTo>
                      <a:lnTo>
                        <a:pt x="4086" y="12239"/>
                      </a:lnTo>
                      <a:lnTo>
                        <a:pt x="4086" y="12271"/>
                      </a:lnTo>
                      <a:cubicBezTo>
                        <a:pt x="4086" y="12334"/>
                        <a:pt x="4118" y="12429"/>
                        <a:pt x="4118" y="12493"/>
                      </a:cubicBezTo>
                      <a:cubicBezTo>
                        <a:pt x="4118" y="12619"/>
                        <a:pt x="4118" y="12778"/>
                        <a:pt x="4118" y="12904"/>
                      </a:cubicBezTo>
                      <a:cubicBezTo>
                        <a:pt x="4055" y="12968"/>
                        <a:pt x="4055" y="12999"/>
                        <a:pt x="4023" y="13063"/>
                      </a:cubicBezTo>
                      <a:cubicBezTo>
                        <a:pt x="4023" y="13063"/>
                        <a:pt x="4023" y="13094"/>
                        <a:pt x="4023" y="13126"/>
                      </a:cubicBezTo>
                      <a:cubicBezTo>
                        <a:pt x="4023" y="13158"/>
                        <a:pt x="3991" y="13189"/>
                        <a:pt x="3960" y="13221"/>
                      </a:cubicBezTo>
                      <a:lnTo>
                        <a:pt x="3928" y="13284"/>
                      </a:lnTo>
                      <a:cubicBezTo>
                        <a:pt x="3896" y="13379"/>
                        <a:pt x="3865" y="13474"/>
                        <a:pt x="4086" y="13569"/>
                      </a:cubicBezTo>
                      <a:cubicBezTo>
                        <a:pt x="4245" y="13601"/>
                        <a:pt x="4245" y="13854"/>
                        <a:pt x="4150" y="13918"/>
                      </a:cubicBezTo>
                      <a:cubicBezTo>
                        <a:pt x="3960" y="14013"/>
                        <a:pt x="3896" y="14139"/>
                        <a:pt x="3865" y="14298"/>
                      </a:cubicBezTo>
                      <a:cubicBezTo>
                        <a:pt x="3865" y="14361"/>
                        <a:pt x="3833" y="14456"/>
                        <a:pt x="3833" y="14519"/>
                      </a:cubicBezTo>
                      <a:cubicBezTo>
                        <a:pt x="3833" y="14614"/>
                        <a:pt x="3801" y="14678"/>
                        <a:pt x="3801" y="14741"/>
                      </a:cubicBezTo>
                      <a:cubicBezTo>
                        <a:pt x="3770" y="14868"/>
                        <a:pt x="3738" y="15026"/>
                        <a:pt x="3675" y="15153"/>
                      </a:cubicBezTo>
                      <a:cubicBezTo>
                        <a:pt x="3643" y="15216"/>
                        <a:pt x="3611" y="15279"/>
                        <a:pt x="3548" y="15343"/>
                      </a:cubicBezTo>
                      <a:cubicBezTo>
                        <a:pt x="3516" y="15406"/>
                        <a:pt x="3485" y="15469"/>
                        <a:pt x="3485" y="15533"/>
                      </a:cubicBezTo>
                      <a:cubicBezTo>
                        <a:pt x="3485" y="15564"/>
                        <a:pt x="3453" y="15564"/>
                        <a:pt x="3485" y="15564"/>
                      </a:cubicBezTo>
                      <a:cubicBezTo>
                        <a:pt x="3485" y="15596"/>
                        <a:pt x="3485" y="15659"/>
                        <a:pt x="3453" y="15691"/>
                      </a:cubicBezTo>
                      <a:cubicBezTo>
                        <a:pt x="3453" y="15755"/>
                        <a:pt x="3453" y="15818"/>
                        <a:pt x="3421" y="15881"/>
                      </a:cubicBezTo>
                      <a:cubicBezTo>
                        <a:pt x="3421" y="15945"/>
                        <a:pt x="3390" y="16008"/>
                        <a:pt x="3358" y="16071"/>
                      </a:cubicBezTo>
                      <a:cubicBezTo>
                        <a:pt x="3358" y="16103"/>
                        <a:pt x="3326" y="16166"/>
                        <a:pt x="3295" y="16230"/>
                      </a:cubicBezTo>
                      <a:lnTo>
                        <a:pt x="3231" y="16356"/>
                      </a:lnTo>
                      <a:cubicBezTo>
                        <a:pt x="3199" y="16388"/>
                        <a:pt x="3168" y="16420"/>
                        <a:pt x="3136" y="16451"/>
                      </a:cubicBezTo>
                      <a:cubicBezTo>
                        <a:pt x="3104" y="16515"/>
                        <a:pt x="3073" y="16578"/>
                        <a:pt x="3041" y="16610"/>
                      </a:cubicBezTo>
                      <a:cubicBezTo>
                        <a:pt x="2978" y="16705"/>
                        <a:pt x="2914" y="16831"/>
                        <a:pt x="2851" y="16958"/>
                      </a:cubicBezTo>
                      <a:cubicBezTo>
                        <a:pt x="2724" y="17306"/>
                        <a:pt x="2408" y="17496"/>
                        <a:pt x="2059" y="17623"/>
                      </a:cubicBezTo>
                      <a:cubicBezTo>
                        <a:pt x="1869" y="17686"/>
                        <a:pt x="1648" y="17781"/>
                        <a:pt x="1553" y="18035"/>
                      </a:cubicBezTo>
                      <a:cubicBezTo>
                        <a:pt x="1426" y="18098"/>
                        <a:pt x="1331" y="18161"/>
                        <a:pt x="1236" y="18256"/>
                      </a:cubicBezTo>
                      <a:cubicBezTo>
                        <a:pt x="1141" y="18351"/>
                        <a:pt x="1046" y="18446"/>
                        <a:pt x="983" y="18541"/>
                      </a:cubicBezTo>
                      <a:cubicBezTo>
                        <a:pt x="951" y="18573"/>
                        <a:pt x="919" y="18605"/>
                        <a:pt x="919" y="18636"/>
                      </a:cubicBezTo>
                      <a:cubicBezTo>
                        <a:pt x="888" y="18668"/>
                        <a:pt x="856" y="18731"/>
                        <a:pt x="824" y="18763"/>
                      </a:cubicBezTo>
                      <a:lnTo>
                        <a:pt x="729" y="18763"/>
                      </a:lnTo>
                      <a:cubicBezTo>
                        <a:pt x="729" y="18763"/>
                        <a:pt x="729" y="18763"/>
                        <a:pt x="729" y="18795"/>
                      </a:cubicBezTo>
                      <a:lnTo>
                        <a:pt x="698" y="18795"/>
                      </a:lnTo>
                      <a:cubicBezTo>
                        <a:pt x="698" y="18795"/>
                        <a:pt x="698" y="18826"/>
                        <a:pt x="698" y="18826"/>
                      </a:cubicBezTo>
                      <a:lnTo>
                        <a:pt x="666" y="18826"/>
                      </a:lnTo>
                      <a:cubicBezTo>
                        <a:pt x="666" y="18826"/>
                        <a:pt x="666" y="18826"/>
                        <a:pt x="666" y="18858"/>
                      </a:cubicBezTo>
                      <a:cubicBezTo>
                        <a:pt x="539" y="19016"/>
                        <a:pt x="444" y="19175"/>
                        <a:pt x="381" y="19365"/>
                      </a:cubicBezTo>
                      <a:cubicBezTo>
                        <a:pt x="254" y="19586"/>
                        <a:pt x="191" y="19840"/>
                        <a:pt x="96" y="20093"/>
                      </a:cubicBezTo>
                      <a:cubicBezTo>
                        <a:pt x="33" y="20156"/>
                        <a:pt x="33" y="20220"/>
                        <a:pt x="33" y="20315"/>
                      </a:cubicBezTo>
                      <a:cubicBezTo>
                        <a:pt x="33" y="20315"/>
                        <a:pt x="33" y="20315"/>
                        <a:pt x="33" y="20346"/>
                      </a:cubicBezTo>
                      <a:cubicBezTo>
                        <a:pt x="33" y="20378"/>
                        <a:pt x="33" y="20378"/>
                        <a:pt x="64" y="20410"/>
                      </a:cubicBezTo>
                      <a:cubicBezTo>
                        <a:pt x="64" y="20410"/>
                        <a:pt x="64" y="20441"/>
                        <a:pt x="64" y="20441"/>
                      </a:cubicBezTo>
                      <a:cubicBezTo>
                        <a:pt x="64" y="20473"/>
                        <a:pt x="64" y="20505"/>
                        <a:pt x="64" y="20505"/>
                      </a:cubicBezTo>
                      <a:cubicBezTo>
                        <a:pt x="64" y="20537"/>
                        <a:pt x="64" y="20568"/>
                        <a:pt x="64" y="20600"/>
                      </a:cubicBezTo>
                      <a:cubicBezTo>
                        <a:pt x="33" y="20695"/>
                        <a:pt x="1" y="20758"/>
                        <a:pt x="1" y="20853"/>
                      </a:cubicBezTo>
                      <a:cubicBezTo>
                        <a:pt x="1" y="20948"/>
                        <a:pt x="1" y="21075"/>
                        <a:pt x="33" y="21202"/>
                      </a:cubicBezTo>
                      <a:cubicBezTo>
                        <a:pt x="64" y="21360"/>
                        <a:pt x="159" y="21550"/>
                        <a:pt x="223" y="21740"/>
                      </a:cubicBezTo>
                      <a:cubicBezTo>
                        <a:pt x="286" y="21803"/>
                        <a:pt x="318" y="21898"/>
                        <a:pt x="381" y="21962"/>
                      </a:cubicBezTo>
                      <a:cubicBezTo>
                        <a:pt x="413" y="22057"/>
                        <a:pt x="476" y="22120"/>
                        <a:pt x="539" y="22183"/>
                      </a:cubicBezTo>
                      <a:cubicBezTo>
                        <a:pt x="634" y="22310"/>
                        <a:pt x="793" y="22405"/>
                        <a:pt x="919" y="22500"/>
                      </a:cubicBezTo>
                      <a:cubicBezTo>
                        <a:pt x="1141" y="22658"/>
                        <a:pt x="1299" y="22912"/>
                        <a:pt x="1553" y="23007"/>
                      </a:cubicBezTo>
                      <a:cubicBezTo>
                        <a:pt x="1964" y="23197"/>
                        <a:pt x="2376" y="23387"/>
                        <a:pt x="2788" y="23577"/>
                      </a:cubicBezTo>
                      <a:lnTo>
                        <a:pt x="2914" y="23608"/>
                      </a:lnTo>
                      <a:cubicBezTo>
                        <a:pt x="3136" y="23703"/>
                        <a:pt x="3358" y="23798"/>
                        <a:pt x="3580" y="23893"/>
                      </a:cubicBezTo>
                      <a:cubicBezTo>
                        <a:pt x="3643" y="24020"/>
                        <a:pt x="3738" y="23988"/>
                        <a:pt x="3833" y="24020"/>
                      </a:cubicBezTo>
                      <a:cubicBezTo>
                        <a:pt x="3865" y="24020"/>
                        <a:pt x="3928" y="24052"/>
                        <a:pt x="3960" y="24083"/>
                      </a:cubicBezTo>
                      <a:lnTo>
                        <a:pt x="3991" y="24083"/>
                      </a:lnTo>
                      <a:cubicBezTo>
                        <a:pt x="4720" y="24210"/>
                        <a:pt x="5448" y="24337"/>
                        <a:pt x="6176" y="24337"/>
                      </a:cubicBezTo>
                      <a:lnTo>
                        <a:pt x="6493" y="24337"/>
                      </a:lnTo>
                      <a:cubicBezTo>
                        <a:pt x="6905" y="24432"/>
                        <a:pt x="7285" y="24527"/>
                        <a:pt x="7697" y="24590"/>
                      </a:cubicBezTo>
                      <a:cubicBezTo>
                        <a:pt x="7728" y="24622"/>
                        <a:pt x="7728" y="24653"/>
                        <a:pt x="7728" y="24653"/>
                      </a:cubicBezTo>
                      <a:cubicBezTo>
                        <a:pt x="7728" y="24653"/>
                        <a:pt x="7728" y="24685"/>
                        <a:pt x="7728" y="24685"/>
                      </a:cubicBezTo>
                      <a:cubicBezTo>
                        <a:pt x="7760" y="24748"/>
                        <a:pt x="7823" y="24780"/>
                        <a:pt x="7887" y="24780"/>
                      </a:cubicBezTo>
                      <a:lnTo>
                        <a:pt x="7918" y="24780"/>
                      </a:lnTo>
                      <a:cubicBezTo>
                        <a:pt x="7918" y="24780"/>
                        <a:pt x="7918" y="24780"/>
                        <a:pt x="7918" y="24812"/>
                      </a:cubicBezTo>
                      <a:lnTo>
                        <a:pt x="8393" y="24812"/>
                      </a:lnTo>
                      <a:lnTo>
                        <a:pt x="8457" y="24843"/>
                      </a:lnTo>
                      <a:cubicBezTo>
                        <a:pt x="8488" y="24843"/>
                        <a:pt x="8552" y="24843"/>
                        <a:pt x="8615" y="24875"/>
                      </a:cubicBezTo>
                      <a:cubicBezTo>
                        <a:pt x="8773" y="24907"/>
                        <a:pt x="8932" y="24907"/>
                        <a:pt x="9090" y="24907"/>
                      </a:cubicBezTo>
                      <a:lnTo>
                        <a:pt x="9407" y="24907"/>
                      </a:lnTo>
                      <a:cubicBezTo>
                        <a:pt x="9533" y="24875"/>
                        <a:pt x="9628" y="24875"/>
                        <a:pt x="9755" y="24875"/>
                      </a:cubicBezTo>
                      <a:cubicBezTo>
                        <a:pt x="9850" y="24843"/>
                        <a:pt x="9977" y="24843"/>
                        <a:pt x="10072" y="24812"/>
                      </a:cubicBezTo>
                      <a:cubicBezTo>
                        <a:pt x="10198" y="24812"/>
                        <a:pt x="10293" y="24780"/>
                        <a:pt x="10420" y="24780"/>
                      </a:cubicBezTo>
                      <a:cubicBezTo>
                        <a:pt x="10578" y="24748"/>
                        <a:pt x="10737" y="24717"/>
                        <a:pt x="10927" y="24717"/>
                      </a:cubicBezTo>
                      <a:lnTo>
                        <a:pt x="11085" y="24717"/>
                      </a:lnTo>
                      <a:cubicBezTo>
                        <a:pt x="11813" y="24780"/>
                        <a:pt x="12542" y="24780"/>
                        <a:pt x="13270" y="24812"/>
                      </a:cubicBezTo>
                      <a:cubicBezTo>
                        <a:pt x="14189" y="24843"/>
                        <a:pt x="15139" y="24875"/>
                        <a:pt x="16057" y="25002"/>
                      </a:cubicBezTo>
                      <a:cubicBezTo>
                        <a:pt x="16279" y="25033"/>
                        <a:pt x="16501" y="25065"/>
                        <a:pt x="16722" y="25097"/>
                      </a:cubicBezTo>
                      <a:cubicBezTo>
                        <a:pt x="17704" y="25160"/>
                        <a:pt x="18717" y="25097"/>
                        <a:pt x="19699" y="25192"/>
                      </a:cubicBezTo>
                      <a:cubicBezTo>
                        <a:pt x="20016" y="25255"/>
                        <a:pt x="20332" y="25224"/>
                        <a:pt x="20649" y="25319"/>
                      </a:cubicBezTo>
                      <a:lnTo>
                        <a:pt x="20681" y="25319"/>
                      </a:lnTo>
                      <a:cubicBezTo>
                        <a:pt x="20839" y="25255"/>
                        <a:pt x="20966" y="25224"/>
                        <a:pt x="21124" y="25224"/>
                      </a:cubicBezTo>
                      <a:cubicBezTo>
                        <a:pt x="21188" y="25224"/>
                        <a:pt x="21251" y="25224"/>
                        <a:pt x="21283" y="25255"/>
                      </a:cubicBezTo>
                      <a:cubicBezTo>
                        <a:pt x="21948" y="25287"/>
                        <a:pt x="22613" y="25287"/>
                        <a:pt x="23246" y="25287"/>
                      </a:cubicBezTo>
                      <a:lnTo>
                        <a:pt x="24386" y="25287"/>
                      </a:lnTo>
                      <a:cubicBezTo>
                        <a:pt x="24766" y="25319"/>
                        <a:pt x="25114" y="25350"/>
                        <a:pt x="25495" y="25382"/>
                      </a:cubicBezTo>
                      <a:cubicBezTo>
                        <a:pt x="25590" y="25382"/>
                        <a:pt x="25685" y="25414"/>
                        <a:pt x="25780" y="25414"/>
                      </a:cubicBezTo>
                      <a:cubicBezTo>
                        <a:pt x="25938" y="25445"/>
                        <a:pt x="26128" y="25445"/>
                        <a:pt x="26286" y="25477"/>
                      </a:cubicBezTo>
                      <a:lnTo>
                        <a:pt x="26508" y="25477"/>
                      </a:lnTo>
                      <a:cubicBezTo>
                        <a:pt x="26698" y="25477"/>
                        <a:pt x="26856" y="25477"/>
                        <a:pt x="27015" y="25509"/>
                      </a:cubicBezTo>
                      <a:cubicBezTo>
                        <a:pt x="27268" y="25509"/>
                        <a:pt x="27521" y="25509"/>
                        <a:pt x="27775" y="25540"/>
                      </a:cubicBezTo>
                      <a:cubicBezTo>
                        <a:pt x="28535" y="25604"/>
                        <a:pt x="29326" y="25730"/>
                        <a:pt x="30118" y="25730"/>
                      </a:cubicBezTo>
                      <a:lnTo>
                        <a:pt x="30435" y="25730"/>
                      </a:lnTo>
                      <a:cubicBezTo>
                        <a:pt x="30562" y="25730"/>
                        <a:pt x="30657" y="25699"/>
                        <a:pt x="30783" y="25699"/>
                      </a:cubicBezTo>
                      <a:cubicBezTo>
                        <a:pt x="31132" y="25699"/>
                        <a:pt x="31448" y="25730"/>
                        <a:pt x="31797" y="25794"/>
                      </a:cubicBezTo>
                      <a:cubicBezTo>
                        <a:pt x="31923" y="25794"/>
                        <a:pt x="32050" y="25825"/>
                        <a:pt x="32177" y="25825"/>
                      </a:cubicBezTo>
                      <a:cubicBezTo>
                        <a:pt x="32303" y="25825"/>
                        <a:pt x="32430" y="25857"/>
                        <a:pt x="32557" y="25857"/>
                      </a:cubicBezTo>
                      <a:lnTo>
                        <a:pt x="32937" y="25857"/>
                      </a:lnTo>
                      <a:cubicBezTo>
                        <a:pt x="33380" y="25889"/>
                        <a:pt x="33823" y="25889"/>
                        <a:pt x="34299" y="25920"/>
                      </a:cubicBezTo>
                      <a:cubicBezTo>
                        <a:pt x="34489" y="25952"/>
                        <a:pt x="34679" y="25952"/>
                        <a:pt x="34869" y="25984"/>
                      </a:cubicBezTo>
                      <a:cubicBezTo>
                        <a:pt x="35312" y="26047"/>
                        <a:pt x="35787" y="26047"/>
                        <a:pt x="36262" y="26079"/>
                      </a:cubicBezTo>
                      <a:cubicBezTo>
                        <a:pt x="36420" y="26079"/>
                        <a:pt x="36579" y="26079"/>
                        <a:pt x="36737" y="26110"/>
                      </a:cubicBezTo>
                      <a:cubicBezTo>
                        <a:pt x="37687" y="26205"/>
                        <a:pt x="38606" y="26269"/>
                        <a:pt x="39556" y="26364"/>
                      </a:cubicBezTo>
                      <a:cubicBezTo>
                        <a:pt x="39682" y="26395"/>
                        <a:pt x="39809" y="26395"/>
                        <a:pt x="39936" y="26395"/>
                      </a:cubicBezTo>
                      <a:cubicBezTo>
                        <a:pt x="40822" y="26459"/>
                        <a:pt x="41709" y="26427"/>
                        <a:pt x="42627" y="26522"/>
                      </a:cubicBezTo>
                      <a:cubicBezTo>
                        <a:pt x="43388" y="26585"/>
                        <a:pt x="44148" y="26649"/>
                        <a:pt x="44908" y="26712"/>
                      </a:cubicBezTo>
                      <a:cubicBezTo>
                        <a:pt x="45351" y="26744"/>
                        <a:pt x="45794" y="26775"/>
                        <a:pt x="46269" y="26807"/>
                      </a:cubicBezTo>
                      <a:cubicBezTo>
                        <a:pt x="47885" y="26902"/>
                        <a:pt x="49500" y="26902"/>
                        <a:pt x="51146" y="26997"/>
                      </a:cubicBezTo>
                      <a:cubicBezTo>
                        <a:pt x="51685" y="27029"/>
                        <a:pt x="52223" y="27029"/>
                        <a:pt x="52762" y="27060"/>
                      </a:cubicBezTo>
                      <a:lnTo>
                        <a:pt x="53553" y="27060"/>
                      </a:lnTo>
                      <a:cubicBezTo>
                        <a:pt x="54377" y="27092"/>
                        <a:pt x="55168" y="27092"/>
                        <a:pt x="55992" y="27092"/>
                      </a:cubicBezTo>
                      <a:lnTo>
                        <a:pt x="56784" y="27092"/>
                      </a:lnTo>
                      <a:cubicBezTo>
                        <a:pt x="57069" y="27124"/>
                        <a:pt x="57322" y="27124"/>
                        <a:pt x="57607" y="27124"/>
                      </a:cubicBezTo>
                      <a:cubicBezTo>
                        <a:pt x="57892" y="27124"/>
                        <a:pt x="58177" y="27116"/>
                        <a:pt x="58462" y="27116"/>
                      </a:cubicBezTo>
                      <a:cubicBezTo>
                        <a:pt x="58747" y="27116"/>
                        <a:pt x="59032" y="27124"/>
                        <a:pt x="59317" y="27155"/>
                      </a:cubicBezTo>
                      <a:lnTo>
                        <a:pt x="60014" y="27155"/>
                      </a:lnTo>
                      <a:cubicBezTo>
                        <a:pt x="60109" y="27124"/>
                        <a:pt x="60172" y="27092"/>
                        <a:pt x="60235" y="27092"/>
                      </a:cubicBezTo>
                      <a:cubicBezTo>
                        <a:pt x="60267" y="27060"/>
                        <a:pt x="60299" y="27060"/>
                        <a:pt x="60330" y="27060"/>
                      </a:cubicBezTo>
                      <a:lnTo>
                        <a:pt x="60552" y="27060"/>
                      </a:lnTo>
                      <a:cubicBezTo>
                        <a:pt x="60774" y="27155"/>
                        <a:pt x="61027" y="27155"/>
                        <a:pt x="61249" y="27155"/>
                      </a:cubicBezTo>
                      <a:lnTo>
                        <a:pt x="61502" y="27155"/>
                      </a:lnTo>
                      <a:cubicBezTo>
                        <a:pt x="61661" y="27155"/>
                        <a:pt x="61819" y="27187"/>
                        <a:pt x="61946" y="27187"/>
                      </a:cubicBezTo>
                      <a:cubicBezTo>
                        <a:pt x="62009" y="27219"/>
                        <a:pt x="62041" y="27219"/>
                        <a:pt x="62072" y="27219"/>
                      </a:cubicBezTo>
                      <a:cubicBezTo>
                        <a:pt x="62389" y="27219"/>
                        <a:pt x="62706" y="27092"/>
                        <a:pt x="62991" y="27092"/>
                      </a:cubicBezTo>
                      <a:cubicBezTo>
                        <a:pt x="63244" y="27092"/>
                        <a:pt x="63466" y="27124"/>
                        <a:pt x="63719" y="27124"/>
                      </a:cubicBezTo>
                      <a:lnTo>
                        <a:pt x="64416" y="27124"/>
                      </a:lnTo>
                      <a:cubicBezTo>
                        <a:pt x="64732" y="27155"/>
                        <a:pt x="65049" y="27155"/>
                        <a:pt x="65366" y="27155"/>
                      </a:cubicBezTo>
                      <a:cubicBezTo>
                        <a:pt x="65841" y="27155"/>
                        <a:pt x="66316" y="27124"/>
                        <a:pt x="66791" y="27092"/>
                      </a:cubicBezTo>
                      <a:cubicBezTo>
                        <a:pt x="66802" y="27081"/>
                        <a:pt x="66812" y="27078"/>
                        <a:pt x="66824" y="27078"/>
                      </a:cubicBezTo>
                      <a:cubicBezTo>
                        <a:pt x="66847" y="27078"/>
                        <a:pt x="66875" y="27092"/>
                        <a:pt x="66918" y="27092"/>
                      </a:cubicBezTo>
                      <a:cubicBezTo>
                        <a:pt x="66949" y="27092"/>
                        <a:pt x="66981" y="27124"/>
                        <a:pt x="67044" y="27124"/>
                      </a:cubicBezTo>
                      <a:cubicBezTo>
                        <a:pt x="67076" y="27155"/>
                        <a:pt x="67108" y="27155"/>
                        <a:pt x="67171" y="27155"/>
                      </a:cubicBezTo>
                      <a:cubicBezTo>
                        <a:pt x="67171" y="27187"/>
                        <a:pt x="67203" y="27187"/>
                        <a:pt x="67234" y="27187"/>
                      </a:cubicBezTo>
                      <a:cubicBezTo>
                        <a:pt x="67234" y="27187"/>
                        <a:pt x="67266" y="27155"/>
                        <a:pt x="67298" y="27155"/>
                      </a:cubicBezTo>
                      <a:cubicBezTo>
                        <a:pt x="67678" y="27092"/>
                        <a:pt x="68089" y="27092"/>
                        <a:pt x="68469" y="27060"/>
                      </a:cubicBezTo>
                      <a:lnTo>
                        <a:pt x="69071" y="27060"/>
                      </a:lnTo>
                      <a:cubicBezTo>
                        <a:pt x="69261" y="27060"/>
                        <a:pt x="69451" y="27029"/>
                        <a:pt x="69673" y="27029"/>
                      </a:cubicBezTo>
                      <a:lnTo>
                        <a:pt x="69800" y="27029"/>
                      </a:lnTo>
                      <a:cubicBezTo>
                        <a:pt x="70021" y="27029"/>
                        <a:pt x="70275" y="27060"/>
                        <a:pt x="70496" y="27060"/>
                      </a:cubicBezTo>
                      <a:cubicBezTo>
                        <a:pt x="70591" y="27029"/>
                        <a:pt x="70686" y="27029"/>
                        <a:pt x="70750" y="27029"/>
                      </a:cubicBezTo>
                      <a:cubicBezTo>
                        <a:pt x="71003" y="26965"/>
                        <a:pt x="71225" y="26965"/>
                        <a:pt x="71446" y="26965"/>
                      </a:cubicBezTo>
                      <a:lnTo>
                        <a:pt x="72016" y="26965"/>
                      </a:lnTo>
                      <a:cubicBezTo>
                        <a:pt x="72206" y="26965"/>
                        <a:pt x="72396" y="26965"/>
                        <a:pt x="72586" y="26934"/>
                      </a:cubicBezTo>
                      <a:cubicBezTo>
                        <a:pt x="72713" y="26902"/>
                        <a:pt x="72871" y="26870"/>
                        <a:pt x="72998" y="26807"/>
                      </a:cubicBezTo>
                      <a:cubicBezTo>
                        <a:pt x="73093" y="26870"/>
                        <a:pt x="73220" y="26870"/>
                        <a:pt x="73315" y="26870"/>
                      </a:cubicBezTo>
                      <a:lnTo>
                        <a:pt x="73663" y="26870"/>
                      </a:lnTo>
                      <a:cubicBezTo>
                        <a:pt x="73853" y="26839"/>
                        <a:pt x="74075" y="26775"/>
                        <a:pt x="74297" y="26744"/>
                      </a:cubicBezTo>
                      <a:cubicBezTo>
                        <a:pt x="74487" y="26744"/>
                        <a:pt x="74677" y="26712"/>
                        <a:pt x="74867" y="26712"/>
                      </a:cubicBezTo>
                      <a:cubicBezTo>
                        <a:pt x="75057" y="26712"/>
                        <a:pt x="75247" y="26680"/>
                        <a:pt x="75437" y="26680"/>
                      </a:cubicBezTo>
                      <a:cubicBezTo>
                        <a:pt x="75722" y="26680"/>
                        <a:pt x="76007" y="26680"/>
                        <a:pt x="76292" y="26649"/>
                      </a:cubicBezTo>
                      <a:lnTo>
                        <a:pt x="76577" y="26649"/>
                      </a:lnTo>
                      <a:cubicBezTo>
                        <a:pt x="76640" y="26617"/>
                        <a:pt x="76735" y="26617"/>
                        <a:pt x="76798" y="26617"/>
                      </a:cubicBezTo>
                      <a:cubicBezTo>
                        <a:pt x="77305" y="26585"/>
                        <a:pt x="77812" y="26522"/>
                        <a:pt x="78350" y="26522"/>
                      </a:cubicBezTo>
                      <a:cubicBezTo>
                        <a:pt x="78509" y="26522"/>
                        <a:pt x="78667" y="26522"/>
                        <a:pt x="78825" y="26490"/>
                      </a:cubicBezTo>
                      <a:lnTo>
                        <a:pt x="78952" y="26490"/>
                      </a:lnTo>
                      <a:cubicBezTo>
                        <a:pt x="79079" y="26490"/>
                        <a:pt x="79205" y="26459"/>
                        <a:pt x="79332" y="26427"/>
                      </a:cubicBezTo>
                      <a:cubicBezTo>
                        <a:pt x="79490" y="26395"/>
                        <a:pt x="79649" y="26395"/>
                        <a:pt x="79807" y="26364"/>
                      </a:cubicBezTo>
                      <a:cubicBezTo>
                        <a:pt x="79902" y="26364"/>
                        <a:pt x="79965" y="26332"/>
                        <a:pt x="80060" y="26332"/>
                      </a:cubicBezTo>
                      <a:cubicBezTo>
                        <a:pt x="80219" y="26332"/>
                        <a:pt x="80377" y="26300"/>
                        <a:pt x="80535" y="26300"/>
                      </a:cubicBezTo>
                      <a:lnTo>
                        <a:pt x="81580" y="26300"/>
                      </a:lnTo>
                      <a:cubicBezTo>
                        <a:pt x="82182" y="26300"/>
                        <a:pt x="82816" y="26174"/>
                        <a:pt x="83417" y="26110"/>
                      </a:cubicBezTo>
                      <a:cubicBezTo>
                        <a:pt x="83544" y="26110"/>
                        <a:pt x="83671" y="26110"/>
                        <a:pt x="83766" y="26079"/>
                      </a:cubicBezTo>
                      <a:lnTo>
                        <a:pt x="84241" y="26079"/>
                      </a:lnTo>
                      <a:cubicBezTo>
                        <a:pt x="84431" y="26047"/>
                        <a:pt x="84621" y="26047"/>
                        <a:pt x="84811" y="26047"/>
                      </a:cubicBezTo>
                      <a:lnTo>
                        <a:pt x="85381" y="26047"/>
                      </a:lnTo>
                      <a:cubicBezTo>
                        <a:pt x="85697" y="26015"/>
                        <a:pt x="85982" y="26015"/>
                        <a:pt x="86267" y="25952"/>
                      </a:cubicBezTo>
                      <a:cubicBezTo>
                        <a:pt x="86679" y="25920"/>
                        <a:pt x="87123" y="25889"/>
                        <a:pt x="87534" y="25825"/>
                      </a:cubicBezTo>
                      <a:cubicBezTo>
                        <a:pt x="88421" y="25730"/>
                        <a:pt x="89308" y="25604"/>
                        <a:pt x="90194" y="25604"/>
                      </a:cubicBezTo>
                      <a:cubicBezTo>
                        <a:pt x="90448" y="25604"/>
                        <a:pt x="90669" y="25572"/>
                        <a:pt x="90891" y="25540"/>
                      </a:cubicBezTo>
                      <a:lnTo>
                        <a:pt x="91018" y="25540"/>
                      </a:lnTo>
                      <a:lnTo>
                        <a:pt x="91113" y="25509"/>
                      </a:lnTo>
                      <a:cubicBezTo>
                        <a:pt x="91208" y="25477"/>
                        <a:pt x="91303" y="25477"/>
                        <a:pt x="91398" y="25445"/>
                      </a:cubicBezTo>
                      <a:cubicBezTo>
                        <a:pt x="91493" y="25445"/>
                        <a:pt x="91556" y="25414"/>
                        <a:pt x="91651" y="25414"/>
                      </a:cubicBezTo>
                      <a:lnTo>
                        <a:pt x="91778" y="25414"/>
                      </a:lnTo>
                      <a:cubicBezTo>
                        <a:pt x="91852" y="25423"/>
                        <a:pt x="91926" y="25427"/>
                        <a:pt x="92000" y="25427"/>
                      </a:cubicBezTo>
                      <a:cubicBezTo>
                        <a:pt x="92180" y="25427"/>
                        <a:pt x="92359" y="25404"/>
                        <a:pt x="92538" y="25382"/>
                      </a:cubicBezTo>
                      <a:lnTo>
                        <a:pt x="92728" y="25382"/>
                      </a:lnTo>
                      <a:cubicBezTo>
                        <a:pt x="92918" y="25350"/>
                        <a:pt x="93108" y="25319"/>
                        <a:pt x="93298" y="25319"/>
                      </a:cubicBezTo>
                      <a:cubicBezTo>
                        <a:pt x="93615" y="25319"/>
                        <a:pt x="93963" y="25319"/>
                        <a:pt x="94280" y="25224"/>
                      </a:cubicBezTo>
                      <a:cubicBezTo>
                        <a:pt x="94755" y="25128"/>
                        <a:pt x="95230" y="25160"/>
                        <a:pt x="95705" y="25097"/>
                      </a:cubicBezTo>
                      <a:cubicBezTo>
                        <a:pt x="96370" y="25002"/>
                        <a:pt x="97003" y="24907"/>
                        <a:pt x="97668" y="24843"/>
                      </a:cubicBezTo>
                      <a:cubicBezTo>
                        <a:pt x="97689" y="24833"/>
                        <a:pt x="97714" y="24829"/>
                        <a:pt x="97740" y="24829"/>
                      </a:cubicBezTo>
                      <a:cubicBezTo>
                        <a:pt x="97791" y="24829"/>
                        <a:pt x="97848" y="24843"/>
                        <a:pt x="97890" y="24843"/>
                      </a:cubicBezTo>
                      <a:cubicBezTo>
                        <a:pt x="97922" y="24843"/>
                        <a:pt x="97922" y="24843"/>
                        <a:pt x="97953" y="24812"/>
                      </a:cubicBezTo>
                      <a:cubicBezTo>
                        <a:pt x="98017" y="24812"/>
                        <a:pt x="98080" y="24812"/>
                        <a:pt x="98112" y="24780"/>
                      </a:cubicBezTo>
                      <a:cubicBezTo>
                        <a:pt x="98143" y="24748"/>
                        <a:pt x="98143" y="24748"/>
                        <a:pt x="98175" y="24717"/>
                      </a:cubicBezTo>
                      <a:cubicBezTo>
                        <a:pt x="98397" y="24685"/>
                        <a:pt x="98618" y="24717"/>
                        <a:pt x="98840" y="24653"/>
                      </a:cubicBezTo>
                      <a:cubicBezTo>
                        <a:pt x="98967" y="24622"/>
                        <a:pt x="99093" y="24622"/>
                        <a:pt x="99220" y="24590"/>
                      </a:cubicBezTo>
                      <a:cubicBezTo>
                        <a:pt x="99347" y="24558"/>
                        <a:pt x="99505" y="24558"/>
                        <a:pt x="99632" y="24527"/>
                      </a:cubicBezTo>
                      <a:cubicBezTo>
                        <a:pt x="99885" y="24495"/>
                        <a:pt x="100170" y="24463"/>
                        <a:pt x="100424" y="24432"/>
                      </a:cubicBezTo>
                      <a:cubicBezTo>
                        <a:pt x="100709" y="24432"/>
                        <a:pt x="100962" y="24400"/>
                        <a:pt x="101247" y="24305"/>
                      </a:cubicBezTo>
                      <a:cubicBezTo>
                        <a:pt x="101405" y="24273"/>
                        <a:pt x="101595" y="24242"/>
                        <a:pt x="101754" y="24178"/>
                      </a:cubicBezTo>
                      <a:cubicBezTo>
                        <a:pt x="101912" y="24147"/>
                        <a:pt x="102102" y="24115"/>
                        <a:pt x="102260" y="24083"/>
                      </a:cubicBezTo>
                      <a:cubicBezTo>
                        <a:pt x="102577" y="24020"/>
                        <a:pt x="102925" y="23925"/>
                        <a:pt x="103274" y="23862"/>
                      </a:cubicBezTo>
                      <a:cubicBezTo>
                        <a:pt x="103432" y="23830"/>
                        <a:pt x="103559" y="23798"/>
                        <a:pt x="103717" y="23767"/>
                      </a:cubicBezTo>
                      <a:cubicBezTo>
                        <a:pt x="104002" y="23735"/>
                        <a:pt x="104255" y="23672"/>
                        <a:pt x="104541" y="23608"/>
                      </a:cubicBezTo>
                      <a:cubicBezTo>
                        <a:pt x="104731" y="23545"/>
                        <a:pt x="104889" y="23482"/>
                        <a:pt x="105079" y="23387"/>
                      </a:cubicBezTo>
                      <a:cubicBezTo>
                        <a:pt x="105111" y="23450"/>
                        <a:pt x="105174" y="23482"/>
                        <a:pt x="105206" y="23482"/>
                      </a:cubicBezTo>
                      <a:lnTo>
                        <a:pt x="105237" y="23482"/>
                      </a:lnTo>
                      <a:cubicBezTo>
                        <a:pt x="105269" y="23482"/>
                        <a:pt x="105269" y="23450"/>
                        <a:pt x="105301" y="23418"/>
                      </a:cubicBezTo>
                      <a:cubicBezTo>
                        <a:pt x="105332" y="23418"/>
                        <a:pt x="105332" y="23387"/>
                        <a:pt x="105332" y="23387"/>
                      </a:cubicBezTo>
                      <a:cubicBezTo>
                        <a:pt x="105364" y="23387"/>
                        <a:pt x="105396" y="23418"/>
                        <a:pt x="105427" y="23418"/>
                      </a:cubicBezTo>
                      <a:cubicBezTo>
                        <a:pt x="105427" y="23450"/>
                        <a:pt x="105459" y="23450"/>
                        <a:pt x="105459" y="23450"/>
                      </a:cubicBezTo>
                      <a:lnTo>
                        <a:pt x="105491" y="23450"/>
                      </a:lnTo>
                      <a:cubicBezTo>
                        <a:pt x="105649" y="23482"/>
                        <a:pt x="105807" y="23513"/>
                        <a:pt x="105966" y="23513"/>
                      </a:cubicBezTo>
                      <a:cubicBezTo>
                        <a:pt x="106219" y="23513"/>
                        <a:pt x="106472" y="23450"/>
                        <a:pt x="106726" y="23418"/>
                      </a:cubicBezTo>
                      <a:lnTo>
                        <a:pt x="106947" y="23418"/>
                      </a:lnTo>
                      <a:cubicBezTo>
                        <a:pt x="107042" y="23387"/>
                        <a:pt x="107106" y="23387"/>
                        <a:pt x="107169" y="23387"/>
                      </a:cubicBezTo>
                      <a:lnTo>
                        <a:pt x="107296" y="23387"/>
                      </a:lnTo>
                      <a:cubicBezTo>
                        <a:pt x="107296" y="23387"/>
                        <a:pt x="107327" y="23387"/>
                        <a:pt x="107359" y="23355"/>
                      </a:cubicBezTo>
                      <a:cubicBezTo>
                        <a:pt x="107486" y="23260"/>
                        <a:pt x="107644" y="23197"/>
                        <a:pt x="107771" y="23165"/>
                      </a:cubicBezTo>
                      <a:cubicBezTo>
                        <a:pt x="107834" y="23165"/>
                        <a:pt x="107897" y="23133"/>
                        <a:pt x="107992" y="23133"/>
                      </a:cubicBezTo>
                      <a:cubicBezTo>
                        <a:pt x="108056" y="23133"/>
                        <a:pt x="108119" y="23102"/>
                        <a:pt x="108214" y="23102"/>
                      </a:cubicBezTo>
                      <a:cubicBezTo>
                        <a:pt x="108562" y="23038"/>
                        <a:pt x="108974" y="22975"/>
                        <a:pt x="109291" y="22722"/>
                      </a:cubicBezTo>
                      <a:cubicBezTo>
                        <a:pt x="109323" y="22722"/>
                        <a:pt x="109323" y="22690"/>
                        <a:pt x="109354" y="22690"/>
                      </a:cubicBezTo>
                      <a:cubicBezTo>
                        <a:pt x="109386" y="22658"/>
                        <a:pt x="109418" y="22627"/>
                        <a:pt x="109418" y="22627"/>
                      </a:cubicBezTo>
                      <a:cubicBezTo>
                        <a:pt x="109608" y="22595"/>
                        <a:pt x="109766" y="22532"/>
                        <a:pt x="109893" y="22405"/>
                      </a:cubicBezTo>
                      <a:cubicBezTo>
                        <a:pt x="109956" y="22342"/>
                        <a:pt x="110051" y="22278"/>
                        <a:pt x="110114" y="22183"/>
                      </a:cubicBezTo>
                      <a:cubicBezTo>
                        <a:pt x="110146" y="22120"/>
                        <a:pt x="110178" y="22057"/>
                        <a:pt x="110241" y="21993"/>
                      </a:cubicBezTo>
                      <a:cubicBezTo>
                        <a:pt x="110304" y="21962"/>
                        <a:pt x="110368" y="21898"/>
                        <a:pt x="110399" y="21803"/>
                      </a:cubicBezTo>
                      <a:cubicBezTo>
                        <a:pt x="110431" y="21772"/>
                        <a:pt x="110463" y="21740"/>
                        <a:pt x="110494" y="21708"/>
                      </a:cubicBezTo>
                      <a:cubicBezTo>
                        <a:pt x="110526" y="21677"/>
                        <a:pt x="110558" y="21645"/>
                        <a:pt x="110558" y="21645"/>
                      </a:cubicBezTo>
                      <a:cubicBezTo>
                        <a:pt x="110558" y="21613"/>
                        <a:pt x="110589" y="21613"/>
                        <a:pt x="110589" y="21582"/>
                      </a:cubicBezTo>
                      <a:cubicBezTo>
                        <a:pt x="110748" y="21423"/>
                        <a:pt x="110906" y="21297"/>
                        <a:pt x="111033" y="21107"/>
                      </a:cubicBezTo>
                      <a:cubicBezTo>
                        <a:pt x="111223" y="20853"/>
                        <a:pt x="111381" y="20568"/>
                        <a:pt x="111508" y="20283"/>
                      </a:cubicBezTo>
                      <a:cubicBezTo>
                        <a:pt x="111539" y="20251"/>
                        <a:pt x="111539" y="20188"/>
                        <a:pt x="111571" y="20156"/>
                      </a:cubicBezTo>
                      <a:cubicBezTo>
                        <a:pt x="111603" y="20061"/>
                        <a:pt x="111603" y="19998"/>
                        <a:pt x="111634" y="19903"/>
                      </a:cubicBezTo>
                      <a:cubicBezTo>
                        <a:pt x="111666" y="19808"/>
                        <a:pt x="111698" y="19713"/>
                        <a:pt x="111698" y="19618"/>
                      </a:cubicBezTo>
                      <a:cubicBezTo>
                        <a:pt x="111761" y="19491"/>
                        <a:pt x="111761" y="19301"/>
                        <a:pt x="111761" y="19080"/>
                      </a:cubicBezTo>
                      <a:cubicBezTo>
                        <a:pt x="111729" y="18921"/>
                        <a:pt x="111698" y="18795"/>
                        <a:pt x="111666" y="18636"/>
                      </a:cubicBezTo>
                      <a:cubicBezTo>
                        <a:pt x="111634" y="18573"/>
                        <a:pt x="111603" y="18478"/>
                        <a:pt x="111571" y="18415"/>
                      </a:cubicBezTo>
                      <a:cubicBezTo>
                        <a:pt x="111508" y="18320"/>
                        <a:pt x="111444" y="18256"/>
                        <a:pt x="111318" y="18225"/>
                      </a:cubicBezTo>
                      <a:lnTo>
                        <a:pt x="111349" y="18225"/>
                      </a:lnTo>
                      <a:cubicBezTo>
                        <a:pt x="111318" y="18161"/>
                        <a:pt x="111318" y="18130"/>
                        <a:pt x="111318" y="18098"/>
                      </a:cubicBezTo>
                      <a:cubicBezTo>
                        <a:pt x="111318" y="18035"/>
                        <a:pt x="111318" y="18003"/>
                        <a:pt x="111286" y="17971"/>
                      </a:cubicBezTo>
                      <a:cubicBezTo>
                        <a:pt x="111286" y="17940"/>
                        <a:pt x="111286" y="17908"/>
                        <a:pt x="111254" y="17908"/>
                      </a:cubicBezTo>
                      <a:cubicBezTo>
                        <a:pt x="111254" y="17845"/>
                        <a:pt x="111223" y="17781"/>
                        <a:pt x="111223" y="17718"/>
                      </a:cubicBezTo>
                      <a:cubicBezTo>
                        <a:pt x="111223" y="17718"/>
                        <a:pt x="111191" y="17686"/>
                        <a:pt x="111191" y="17655"/>
                      </a:cubicBezTo>
                      <a:cubicBezTo>
                        <a:pt x="111191" y="17591"/>
                        <a:pt x="111191" y="17560"/>
                        <a:pt x="111223" y="17528"/>
                      </a:cubicBezTo>
                      <a:cubicBezTo>
                        <a:pt x="111254" y="17496"/>
                        <a:pt x="111286" y="17496"/>
                        <a:pt x="111286" y="17496"/>
                      </a:cubicBezTo>
                      <a:cubicBezTo>
                        <a:pt x="111318" y="17465"/>
                        <a:pt x="111349" y="17465"/>
                        <a:pt x="111381" y="17465"/>
                      </a:cubicBezTo>
                      <a:cubicBezTo>
                        <a:pt x="111413" y="17465"/>
                        <a:pt x="111444" y="17465"/>
                        <a:pt x="111476" y="17433"/>
                      </a:cubicBezTo>
                      <a:cubicBezTo>
                        <a:pt x="111476" y="17433"/>
                        <a:pt x="111476" y="17401"/>
                        <a:pt x="111476" y="17401"/>
                      </a:cubicBezTo>
                      <a:cubicBezTo>
                        <a:pt x="111508" y="17370"/>
                        <a:pt x="111508" y="17338"/>
                        <a:pt x="111508" y="17275"/>
                      </a:cubicBezTo>
                      <a:cubicBezTo>
                        <a:pt x="111508" y="17148"/>
                        <a:pt x="111539" y="17021"/>
                        <a:pt x="111539" y="16863"/>
                      </a:cubicBezTo>
                      <a:cubicBezTo>
                        <a:pt x="111539" y="16863"/>
                        <a:pt x="111508" y="16863"/>
                        <a:pt x="111508" y="16831"/>
                      </a:cubicBezTo>
                      <a:cubicBezTo>
                        <a:pt x="111508" y="16800"/>
                        <a:pt x="111508" y="16800"/>
                        <a:pt x="111508" y="16768"/>
                      </a:cubicBezTo>
                      <a:cubicBezTo>
                        <a:pt x="111508" y="16736"/>
                        <a:pt x="111476" y="16705"/>
                        <a:pt x="111476" y="16673"/>
                      </a:cubicBezTo>
                      <a:cubicBezTo>
                        <a:pt x="111444" y="16673"/>
                        <a:pt x="111444" y="16673"/>
                        <a:pt x="111444" y="16641"/>
                      </a:cubicBezTo>
                      <a:cubicBezTo>
                        <a:pt x="111413" y="16610"/>
                        <a:pt x="111413" y="16578"/>
                        <a:pt x="111381" y="16546"/>
                      </a:cubicBezTo>
                      <a:cubicBezTo>
                        <a:pt x="111349" y="16483"/>
                        <a:pt x="111318" y="16420"/>
                        <a:pt x="111286" y="16356"/>
                      </a:cubicBezTo>
                      <a:cubicBezTo>
                        <a:pt x="111254" y="16293"/>
                        <a:pt x="111191" y="16230"/>
                        <a:pt x="111159" y="16166"/>
                      </a:cubicBezTo>
                      <a:cubicBezTo>
                        <a:pt x="111096" y="16071"/>
                        <a:pt x="111001" y="16008"/>
                        <a:pt x="110938" y="15913"/>
                      </a:cubicBezTo>
                      <a:cubicBezTo>
                        <a:pt x="110748" y="15723"/>
                        <a:pt x="110526" y="15533"/>
                        <a:pt x="110336" y="15311"/>
                      </a:cubicBezTo>
                      <a:cubicBezTo>
                        <a:pt x="110241" y="15184"/>
                        <a:pt x="110114" y="15121"/>
                        <a:pt x="110019" y="14994"/>
                      </a:cubicBezTo>
                      <a:cubicBezTo>
                        <a:pt x="109988" y="14994"/>
                        <a:pt x="109988" y="14994"/>
                        <a:pt x="109988" y="14963"/>
                      </a:cubicBezTo>
                      <a:cubicBezTo>
                        <a:pt x="109924" y="14899"/>
                        <a:pt x="109861" y="14804"/>
                        <a:pt x="109861" y="14678"/>
                      </a:cubicBezTo>
                      <a:cubicBezTo>
                        <a:pt x="109861" y="14583"/>
                        <a:pt x="109766" y="14551"/>
                        <a:pt x="109703" y="14519"/>
                      </a:cubicBezTo>
                      <a:cubicBezTo>
                        <a:pt x="109608" y="14519"/>
                        <a:pt x="109513" y="14456"/>
                        <a:pt x="109449" y="14393"/>
                      </a:cubicBezTo>
                      <a:cubicBezTo>
                        <a:pt x="109418" y="14361"/>
                        <a:pt x="109386" y="14329"/>
                        <a:pt x="109354" y="14298"/>
                      </a:cubicBezTo>
                      <a:cubicBezTo>
                        <a:pt x="109259" y="14203"/>
                        <a:pt x="109196" y="14076"/>
                        <a:pt x="109164" y="13981"/>
                      </a:cubicBezTo>
                      <a:cubicBezTo>
                        <a:pt x="109133" y="13949"/>
                        <a:pt x="109133" y="13949"/>
                        <a:pt x="109133" y="13918"/>
                      </a:cubicBezTo>
                      <a:cubicBezTo>
                        <a:pt x="109101" y="13918"/>
                        <a:pt x="109101" y="13886"/>
                        <a:pt x="109101" y="13854"/>
                      </a:cubicBezTo>
                      <a:lnTo>
                        <a:pt x="109038" y="13854"/>
                      </a:lnTo>
                      <a:cubicBezTo>
                        <a:pt x="109038" y="13823"/>
                        <a:pt x="109038" y="13823"/>
                        <a:pt x="109038" y="13823"/>
                      </a:cubicBezTo>
                      <a:cubicBezTo>
                        <a:pt x="109006" y="13823"/>
                        <a:pt x="108974" y="13854"/>
                        <a:pt x="108974" y="13854"/>
                      </a:cubicBezTo>
                      <a:lnTo>
                        <a:pt x="108943" y="13854"/>
                      </a:lnTo>
                      <a:cubicBezTo>
                        <a:pt x="108911" y="13886"/>
                        <a:pt x="108879" y="13918"/>
                        <a:pt x="108848" y="13918"/>
                      </a:cubicBezTo>
                      <a:lnTo>
                        <a:pt x="108848" y="13886"/>
                      </a:lnTo>
                      <a:cubicBezTo>
                        <a:pt x="108816" y="13696"/>
                        <a:pt x="108689" y="13664"/>
                        <a:pt x="108562" y="13601"/>
                      </a:cubicBezTo>
                      <a:cubicBezTo>
                        <a:pt x="108531" y="13601"/>
                        <a:pt x="108499" y="13569"/>
                        <a:pt x="108467" y="13569"/>
                      </a:cubicBezTo>
                      <a:cubicBezTo>
                        <a:pt x="108436" y="13538"/>
                        <a:pt x="108404" y="13538"/>
                        <a:pt x="108372" y="13538"/>
                      </a:cubicBezTo>
                      <a:cubicBezTo>
                        <a:pt x="108277" y="13506"/>
                        <a:pt x="108214" y="13474"/>
                        <a:pt x="108151" y="13474"/>
                      </a:cubicBezTo>
                      <a:cubicBezTo>
                        <a:pt x="108056" y="13443"/>
                        <a:pt x="107992" y="13379"/>
                        <a:pt x="107992" y="13284"/>
                      </a:cubicBezTo>
                      <a:cubicBezTo>
                        <a:pt x="107992" y="13253"/>
                        <a:pt x="107992" y="13189"/>
                        <a:pt x="107992" y="13126"/>
                      </a:cubicBezTo>
                      <a:cubicBezTo>
                        <a:pt x="108214" y="13158"/>
                        <a:pt x="108436" y="13189"/>
                        <a:pt x="108657" y="13221"/>
                      </a:cubicBezTo>
                      <a:cubicBezTo>
                        <a:pt x="108721" y="13221"/>
                        <a:pt x="108784" y="13253"/>
                        <a:pt x="108816" y="13284"/>
                      </a:cubicBezTo>
                      <a:cubicBezTo>
                        <a:pt x="108911" y="13348"/>
                        <a:pt x="108974" y="13379"/>
                        <a:pt x="109069" y="13411"/>
                      </a:cubicBezTo>
                      <a:cubicBezTo>
                        <a:pt x="109164" y="13443"/>
                        <a:pt x="109259" y="13443"/>
                        <a:pt x="109354" y="13443"/>
                      </a:cubicBezTo>
                      <a:cubicBezTo>
                        <a:pt x="109291" y="13411"/>
                        <a:pt x="109259" y="13379"/>
                        <a:pt x="109228" y="13316"/>
                      </a:cubicBezTo>
                      <a:cubicBezTo>
                        <a:pt x="109228" y="13284"/>
                        <a:pt x="109196" y="13253"/>
                        <a:pt x="109196" y="13221"/>
                      </a:cubicBezTo>
                      <a:cubicBezTo>
                        <a:pt x="109164" y="13189"/>
                        <a:pt x="109133" y="13158"/>
                        <a:pt x="109133" y="13094"/>
                      </a:cubicBezTo>
                      <a:cubicBezTo>
                        <a:pt x="109133" y="13094"/>
                        <a:pt x="109133" y="13063"/>
                        <a:pt x="109101" y="13063"/>
                      </a:cubicBezTo>
                      <a:cubicBezTo>
                        <a:pt x="109069" y="12968"/>
                        <a:pt x="109069" y="12873"/>
                        <a:pt x="109006" y="12873"/>
                      </a:cubicBezTo>
                      <a:cubicBezTo>
                        <a:pt x="108721" y="12714"/>
                        <a:pt x="108911" y="12461"/>
                        <a:pt x="108848" y="12239"/>
                      </a:cubicBezTo>
                      <a:cubicBezTo>
                        <a:pt x="108974" y="12208"/>
                        <a:pt x="109038" y="12081"/>
                        <a:pt x="109038" y="11954"/>
                      </a:cubicBezTo>
                      <a:cubicBezTo>
                        <a:pt x="109069" y="11923"/>
                        <a:pt x="109069" y="11891"/>
                        <a:pt x="109101" y="11891"/>
                      </a:cubicBezTo>
                      <a:cubicBezTo>
                        <a:pt x="109133" y="11828"/>
                        <a:pt x="109133" y="11764"/>
                        <a:pt x="109133" y="11733"/>
                      </a:cubicBezTo>
                      <a:cubicBezTo>
                        <a:pt x="109133" y="11701"/>
                        <a:pt x="109101" y="11701"/>
                        <a:pt x="109101" y="11669"/>
                      </a:cubicBezTo>
                      <a:cubicBezTo>
                        <a:pt x="109101" y="11669"/>
                        <a:pt x="109101" y="11638"/>
                        <a:pt x="109069" y="11638"/>
                      </a:cubicBezTo>
                      <a:cubicBezTo>
                        <a:pt x="109038" y="11606"/>
                        <a:pt x="109006" y="11574"/>
                        <a:pt x="108974" y="11511"/>
                      </a:cubicBezTo>
                      <a:cubicBezTo>
                        <a:pt x="108943" y="11479"/>
                        <a:pt x="108911" y="11448"/>
                        <a:pt x="108879" y="11416"/>
                      </a:cubicBezTo>
                      <a:cubicBezTo>
                        <a:pt x="108879" y="11384"/>
                        <a:pt x="108879" y="11384"/>
                        <a:pt x="108879" y="11353"/>
                      </a:cubicBezTo>
                      <a:cubicBezTo>
                        <a:pt x="108879" y="11321"/>
                        <a:pt x="108911" y="11289"/>
                        <a:pt x="108911" y="11258"/>
                      </a:cubicBezTo>
                      <a:cubicBezTo>
                        <a:pt x="108911" y="11258"/>
                        <a:pt x="108911" y="11226"/>
                        <a:pt x="108911" y="11226"/>
                      </a:cubicBezTo>
                      <a:cubicBezTo>
                        <a:pt x="109101" y="10877"/>
                        <a:pt x="109069" y="10782"/>
                        <a:pt x="108784" y="10592"/>
                      </a:cubicBezTo>
                      <a:cubicBezTo>
                        <a:pt x="108784" y="10561"/>
                        <a:pt x="108753" y="10561"/>
                        <a:pt x="108753" y="10561"/>
                      </a:cubicBezTo>
                      <a:cubicBezTo>
                        <a:pt x="108721" y="10561"/>
                        <a:pt x="108689" y="10529"/>
                        <a:pt x="108657" y="10529"/>
                      </a:cubicBezTo>
                      <a:cubicBezTo>
                        <a:pt x="108657" y="10497"/>
                        <a:pt x="108626" y="10497"/>
                        <a:pt x="108594" y="10497"/>
                      </a:cubicBezTo>
                      <a:cubicBezTo>
                        <a:pt x="108594" y="10497"/>
                        <a:pt x="108562" y="10466"/>
                        <a:pt x="108531" y="10466"/>
                      </a:cubicBezTo>
                      <a:cubicBezTo>
                        <a:pt x="108531" y="10402"/>
                        <a:pt x="108499" y="10307"/>
                        <a:pt x="108499" y="10212"/>
                      </a:cubicBezTo>
                      <a:cubicBezTo>
                        <a:pt x="108499" y="10181"/>
                        <a:pt x="108499" y="10149"/>
                        <a:pt x="108499" y="10117"/>
                      </a:cubicBezTo>
                      <a:cubicBezTo>
                        <a:pt x="108531" y="10086"/>
                        <a:pt x="108562" y="10054"/>
                        <a:pt x="108657" y="10022"/>
                      </a:cubicBezTo>
                      <a:cubicBezTo>
                        <a:pt x="108657" y="10022"/>
                        <a:pt x="108657" y="10022"/>
                        <a:pt x="108657" y="9991"/>
                      </a:cubicBezTo>
                      <a:lnTo>
                        <a:pt x="108689" y="9991"/>
                      </a:lnTo>
                      <a:cubicBezTo>
                        <a:pt x="108721" y="9927"/>
                        <a:pt x="108721" y="9864"/>
                        <a:pt x="108721" y="9801"/>
                      </a:cubicBezTo>
                      <a:cubicBezTo>
                        <a:pt x="108721" y="9516"/>
                        <a:pt x="108721" y="9262"/>
                        <a:pt x="108721" y="9009"/>
                      </a:cubicBezTo>
                      <a:cubicBezTo>
                        <a:pt x="108753" y="8724"/>
                        <a:pt x="108753" y="8471"/>
                        <a:pt x="108753" y="8186"/>
                      </a:cubicBezTo>
                      <a:cubicBezTo>
                        <a:pt x="108753" y="8154"/>
                        <a:pt x="108753" y="8091"/>
                        <a:pt x="108753" y="8059"/>
                      </a:cubicBezTo>
                      <a:cubicBezTo>
                        <a:pt x="108721" y="7964"/>
                        <a:pt x="108721" y="7869"/>
                        <a:pt x="108689" y="7774"/>
                      </a:cubicBezTo>
                      <a:cubicBezTo>
                        <a:pt x="108689" y="7742"/>
                        <a:pt x="108689" y="7679"/>
                        <a:pt x="108657" y="7647"/>
                      </a:cubicBezTo>
                      <a:cubicBezTo>
                        <a:pt x="108562" y="7426"/>
                        <a:pt x="108531" y="7141"/>
                        <a:pt x="108246" y="7141"/>
                      </a:cubicBezTo>
                      <a:cubicBezTo>
                        <a:pt x="108214" y="6792"/>
                        <a:pt x="108246" y="6381"/>
                        <a:pt x="107897" y="6190"/>
                      </a:cubicBezTo>
                      <a:lnTo>
                        <a:pt x="107929" y="5937"/>
                      </a:lnTo>
                      <a:lnTo>
                        <a:pt x="107929" y="5684"/>
                      </a:lnTo>
                      <a:cubicBezTo>
                        <a:pt x="107961" y="5620"/>
                        <a:pt x="107961" y="5525"/>
                        <a:pt x="107961" y="5430"/>
                      </a:cubicBezTo>
                      <a:cubicBezTo>
                        <a:pt x="107961" y="5304"/>
                        <a:pt x="107961" y="5145"/>
                        <a:pt x="107929" y="5019"/>
                      </a:cubicBezTo>
                      <a:cubicBezTo>
                        <a:pt x="107929" y="4892"/>
                        <a:pt x="107897" y="4765"/>
                        <a:pt x="107834" y="4639"/>
                      </a:cubicBezTo>
                      <a:cubicBezTo>
                        <a:pt x="107866" y="4385"/>
                        <a:pt x="107771" y="4164"/>
                        <a:pt x="107771" y="3942"/>
                      </a:cubicBezTo>
                      <a:cubicBezTo>
                        <a:pt x="107771" y="3847"/>
                        <a:pt x="107802" y="3720"/>
                        <a:pt x="107771" y="3625"/>
                      </a:cubicBezTo>
                      <a:cubicBezTo>
                        <a:pt x="107771" y="3625"/>
                        <a:pt x="107771" y="3594"/>
                        <a:pt x="107771" y="3594"/>
                      </a:cubicBezTo>
                      <a:cubicBezTo>
                        <a:pt x="107771" y="3530"/>
                        <a:pt x="107739" y="3499"/>
                        <a:pt x="107644" y="3467"/>
                      </a:cubicBezTo>
                      <a:cubicBezTo>
                        <a:pt x="107612" y="3467"/>
                        <a:pt x="107581" y="3435"/>
                        <a:pt x="107549" y="3372"/>
                      </a:cubicBezTo>
                      <a:cubicBezTo>
                        <a:pt x="107549" y="3372"/>
                        <a:pt x="107517" y="3340"/>
                        <a:pt x="107517" y="3309"/>
                      </a:cubicBezTo>
                      <a:cubicBezTo>
                        <a:pt x="107486" y="3182"/>
                        <a:pt x="107486" y="3055"/>
                        <a:pt x="107359" y="3055"/>
                      </a:cubicBezTo>
                      <a:lnTo>
                        <a:pt x="107264" y="2960"/>
                      </a:lnTo>
                      <a:cubicBezTo>
                        <a:pt x="107264" y="2929"/>
                        <a:pt x="107264" y="2929"/>
                        <a:pt x="107264" y="2897"/>
                      </a:cubicBezTo>
                      <a:cubicBezTo>
                        <a:pt x="107264" y="2802"/>
                        <a:pt x="107232" y="2739"/>
                        <a:pt x="107201" y="2644"/>
                      </a:cubicBezTo>
                      <a:cubicBezTo>
                        <a:pt x="107201" y="2644"/>
                        <a:pt x="107201" y="2612"/>
                        <a:pt x="107169" y="2612"/>
                      </a:cubicBezTo>
                      <a:cubicBezTo>
                        <a:pt x="107169" y="2580"/>
                        <a:pt x="107137" y="2517"/>
                        <a:pt x="107106" y="2485"/>
                      </a:cubicBezTo>
                      <a:cubicBezTo>
                        <a:pt x="106916" y="2074"/>
                        <a:pt x="106567" y="1884"/>
                        <a:pt x="106219" y="1694"/>
                      </a:cubicBezTo>
                      <a:cubicBezTo>
                        <a:pt x="106187" y="1662"/>
                        <a:pt x="106156" y="1630"/>
                        <a:pt x="106124" y="1599"/>
                      </a:cubicBezTo>
                      <a:cubicBezTo>
                        <a:pt x="106061" y="1567"/>
                        <a:pt x="105966" y="1504"/>
                        <a:pt x="105871" y="1472"/>
                      </a:cubicBezTo>
                      <a:cubicBezTo>
                        <a:pt x="105807" y="1440"/>
                        <a:pt x="105712" y="1408"/>
                        <a:pt x="105617" y="1377"/>
                      </a:cubicBezTo>
                      <a:cubicBezTo>
                        <a:pt x="105459" y="1282"/>
                        <a:pt x="105301" y="1218"/>
                        <a:pt x="105111" y="1187"/>
                      </a:cubicBezTo>
                      <a:cubicBezTo>
                        <a:pt x="104952" y="1155"/>
                        <a:pt x="104794" y="1123"/>
                        <a:pt x="104636" y="1092"/>
                      </a:cubicBezTo>
                      <a:cubicBezTo>
                        <a:pt x="104477" y="1028"/>
                        <a:pt x="104351" y="997"/>
                        <a:pt x="104192" y="965"/>
                      </a:cubicBezTo>
                      <a:cubicBezTo>
                        <a:pt x="103875" y="870"/>
                        <a:pt x="103590" y="775"/>
                        <a:pt x="103274" y="743"/>
                      </a:cubicBezTo>
                      <a:cubicBezTo>
                        <a:pt x="102862" y="680"/>
                        <a:pt x="102482" y="585"/>
                        <a:pt x="102070" y="522"/>
                      </a:cubicBezTo>
                      <a:cubicBezTo>
                        <a:pt x="102007" y="490"/>
                        <a:pt x="101944" y="490"/>
                        <a:pt x="101849" y="490"/>
                      </a:cubicBezTo>
                      <a:cubicBezTo>
                        <a:pt x="101785" y="458"/>
                        <a:pt x="101722" y="458"/>
                        <a:pt x="101659" y="458"/>
                      </a:cubicBezTo>
                      <a:cubicBezTo>
                        <a:pt x="101437" y="427"/>
                        <a:pt x="101215" y="395"/>
                        <a:pt x="100994" y="395"/>
                      </a:cubicBezTo>
                      <a:lnTo>
                        <a:pt x="100835" y="395"/>
                      </a:lnTo>
                      <a:cubicBezTo>
                        <a:pt x="100645" y="395"/>
                        <a:pt x="100487" y="395"/>
                        <a:pt x="100329" y="458"/>
                      </a:cubicBezTo>
                      <a:lnTo>
                        <a:pt x="100012" y="458"/>
                      </a:lnTo>
                      <a:cubicBezTo>
                        <a:pt x="99980" y="427"/>
                        <a:pt x="99980" y="427"/>
                        <a:pt x="99949" y="427"/>
                      </a:cubicBezTo>
                      <a:lnTo>
                        <a:pt x="99853" y="395"/>
                      </a:lnTo>
                      <a:cubicBezTo>
                        <a:pt x="99727" y="363"/>
                        <a:pt x="99568" y="332"/>
                        <a:pt x="99410" y="300"/>
                      </a:cubicBezTo>
                      <a:lnTo>
                        <a:pt x="99220" y="300"/>
                      </a:lnTo>
                      <a:cubicBezTo>
                        <a:pt x="99125" y="300"/>
                        <a:pt x="99062" y="268"/>
                        <a:pt x="98998" y="268"/>
                      </a:cubicBezTo>
                      <a:cubicBezTo>
                        <a:pt x="98745" y="268"/>
                        <a:pt x="98460" y="268"/>
                        <a:pt x="98207" y="237"/>
                      </a:cubicBezTo>
                      <a:cubicBezTo>
                        <a:pt x="97763" y="173"/>
                        <a:pt x="97288" y="142"/>
                        <a:pt x="96782" y="142"/>
                      </a:cubicBezTo>
                      <a:lnTo>
                        <a:pt x="96243" y="142"/>
                      </a:lnTo>
                      <a:cubicBezTo>
                        <a:pt x="95958" y="110"/>
                        <a:pt x="95673" y="110"/>
                        <a:pt x="95356" y="47"/>
                      </a:cubicBezTo>
                      <a:lnTo>
                        <a:pt x="95230" y="47"/>
                      </a:lnTo>
                      <a:cubicBezTo>
                        <a:pt x="95166" y="47"/>
                        <a:pt x="95071" y="15"/>
                        <a:pt x="94976" y="15"/>
                      </a:cubicBezTo>
                      <a:lnTo>
                        <a:pt x="94723" y="15"/>
                      </a:lnTo>
                      <a:cubicBezTo>
                        <a:pt x="94406" y="15"/>
                        <a:pt x="94121" y="47"/>
                        <a:pt x="93836" y="47"/>
                      </a:cubicBezTo>
                      <a:lnTo>
                        <a:pt x="93551" y="47"/>
                      </a:lnTo>
                      <a:cubicBezTo>
                        <a:pt x="93488" y="47"/>
                        <a:pt x="93393" y="15"/>
                        <a:pt x="93298" y="15"/>
                      </a:cubicBezTo>
                      <a:cubicBezTo>
                        <a:pt x="93235" y="15"/>
                        <a:pt x="93171" y="1"/>
                        <a:pt x="93108" y="1"/>
                      </a:cubicBezTo>
                      <a:close/>
                    </a:path>
                  </a:pathLst>
                </a:custGeom>
                <a:solidFill>
                  <a:schemeClr val="accent1">
                    <a:lumMod val="60000"/>
                    <a:lumOff val="40000"/>
                    <a:alpha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mj-lt"/>
                    </a:rPr>
                    <a:t>Unigram</a:t>
                  </a:r>
                  <a:endParaRPr sz="1800">
                    <a:latin typeface="+mj-lt"/>
                  </a:endParaRPr>
                </a:p>
              </p:txBody>
            </p:sp>
          </p:grpSp>
          <p:grpSp>
            <p:nvGrpSpPr>
              <p:cNvPr id="16" name="Group 15">
                <a:extLst>
                  <a:ext uri="{FF2B5EF4-FFF2-40B4-BE49-F238E27FC236}">
                    <a16:creationId xmlns:a16="http://schemas.microsoft.com/office/drawing/2014/main" id="{E998BFB2-9E96-2E0E-C0AB-74FBE97E78A3}"/>
                  </a:ext>
                </a:extLst>
              </p:cNvPr>
              <p:cNvGrpSpPr/>
              <p:nvPr/>
            </p:nvGrpSpPr>
            <p:grpSpPr>
              <a:xfrm>
                <a:off x="6356035" y="1033326"/>
                <a:ext cx="1716869" cy="565622"/>
                <a:chOff x="6256182" y="1105272"/>
                <a:chExt cx="1716869" cy="565622"/>
              </a:xfrm>
            </p:grpSpPr>
            <p:sp>
              <p:nvSpPr>
                <p:cNvPr id="17" name="Google Shape;173;p30">
                  <a:extLst>
                    <a:ext uri="{FF2B5EF4-FFF2-40B4-BE49-F238E27FC236}">
                      <a16:creationId xmlns:a16="http://schemas.microsoft.com/office/drawing/2014/main" id="{A9A8BB77-A629-B609-3910-1DE3E1E08291}"/>
                    </a:ext>
                  </a:extLst>
                </p:cNvPr>
                <p:cNvSpPr/>
                <p:nvPr/>
              </p:nvSpPr>
              <p:spPr>
                <a:xfrm>
                  <a:off x="6256182" y="1105272"/>
                  <a:ext cx="1629443" cy="496304"/>
                </a:xfrm>
                <a:custGeom>
                  <a:avLst/>
                  <a:gdLst/>
                  <a:ahLst/>
                  <a:cxnLst/>
                  <a:rect l="l" t="t" r="r" b="b"/>
                  <a:pathLst>
                    <a:path w="111762" h="27219" extrusionOk="0">
                      <a:moveTo>
                        <a:pt x="77843" y="1408"/>
                      </a:moveTo>
                      <a:cubicBezTo>
                        <a:pt x="77843" y="1440"/>
                        <a:pt x="77843" y="1440"/>
                        <a:pt x="77843" y="1440"/>
                      </a:cubicBezTo>
                      <a:lnTo>
                        <a:pt x="77812" y="1440"/>
                      </a:lnTo>
                      <a:cubicBezTo>
                        <a:pt x="77812" y="1440"/>
                        <a:pt x="77812" y="1408"/>
                        <a:pt x="77812" y="1408"/>
                      </a:cubicBezTo>
                      <a:close/>
                      <a:moveTo>
                        <a:pt x="85951" y="1408"/>
                      </a:moveTo>
                      <a:lnTo>
                        <a:pt x="86046" y="1440"/>
                      </a:lnTo>
                      <a:lnTo>
                        <a:pt x="86014" y="1440"/>
                      </a:lnTo>
                      <a:cubicBezTo>
                        <a:pt x="86014" y="1440"/>
                        <a:pt x="85982" y="1472"/>
                        <a:pt x="85982" y="1472"/>
                      </a:cubicBezTo>
                      <a:cubicBezTo>
                        <a:pt x="85951" y="1472"/>
                        <a:pt x="85919" y="1472"/>
                        <a:pt x="85887" y="1504"/>
                      </a:cubicBezTo>
                      <a:lnTo>
                        <a:pt x="85856" y="1504"/>
                      </a:lnTo>
                      <a:cubicBezTo>
                        <a:pt x="85856" y="1504"/>
                        <a:pt x="85824" y="1535"/>
                        <a:pt x="85792" y="1535"/>
                      </a:cubicBezTo>
                      <a:cubicBezTo>
                        <a:pt x="85824" y="1504"/>
                        <a:pt x="85824" y="1504"/>
                        <a:pt x="85824" y="1504"/>
                      </a:cubicBezTo>
                      <a:cubicBezTo>
                        <a:pt x="85824" y="1472"/>
                        <a:pt x="85824" y="1472"/>
                        <a:pt x="85824" y="1440"/>
                      </a:cubicBezTo>
                      <a:lnTo>
                        <a:pt x="85856" y="1440"/>
                      </a:lnTo>
                      <a:cubicBezTo>
                        <a:pt x="85856" y="1408"/>
                        <a:pt x="85856" y="1408"/>
                        <a:pt x="85856" y="1408"/>
                      </a:cubicBezTo>
                      <a:close/>
                      <a:moveTo>
                        <a:pt x="45826" y="2517"/>
                      </a:moveTo>
                      <a:cubicBezTo>
                        <a:pt x="45826" y="2517"/>
                        <a:pt x="45826" y="2517"/>
                        <a:pt x="45858" y="2549"/>
                      </a:cubicBezTo>
                      <a:lnTo>
                        <a:pt x="45826" y="2549"/>
                      </a:lnTo>
                      <a:cubicBezTo>
                        <a:pt x="45826" y="2549"/>
                        <a:pt x="45826" y="2549"/>
                        <a:pt x="45826" y="2517"/>
                      </a:cubicBezTo>
                      <a:close/>
                      <a:moveTo>
                        <a:pt x="88516" y="2549"/>
                      </a:moveTo>
                      <a:cubicBezTo>
                        <a:pt x="88548" y="2580"/>
                        <a:pt x="88579" y="2580"/>
                        <a:pt x="88611" y="2580"/>
                      </a:cubicBezTo>
                      <a:lnTo>
                        <a:pt x="88516" y="2580"/>
                      </a:lnTo>
                      <a:cubicBezTo>
                        <a:pt x="88516" y="2580"/>
                        <a:pt x="88516" y="2580"/>
                        <a:pt x="88516" y="2549"/>
                      </a:cubicBezTo>
                      <a:close/>
                      <a:moveTo>
                        <a:pt x="46174" y="2739"/>
                      </a:moveTo>
                      <a:cubicBezTo>
                        <a:pt x="46174" y="2770"/>
                        <a:pt x="46206" y="2770"/>
                        <a:pt x="46206" y="2770"/>
                      </a:cubicBezTo>
                      <a:lnTo>
                        <a:pt x="46143" y="2770"/>
                      </a:lnTo>
                      <a:cubicBezTo>
                        <a:pt x="46174" y="2770"/>
                        <a:pt x="46174" y="2770"/>
                        <a:pt x="46174" y="2739"/>
                      </a:cubicBezTo>
                      <a:close/>
                      <a:moveTo>
                        <a:pt x="95958" y="2992"/>
                      </a:moveTo>
                      <a:cubicBezTo>
                        <a:pt x="95958" y="2992"/>
                        <a:pt x="95958" y="3024"/>
                        <a:pt x="95958" y="3024"/>
                      </a:cubicBezTo>
                      <a:cubicBezTo>
                        <a:pt x="95927" y="3024"/>
                        <a:pt x="95927" y="2992"/>
                        <a:pt x="95927" y="2992"/>
                      </a:cubicBezTo>
                      <a:close/>
                      <a:moveTo>
                        <a:pt x="71605" y="3214"/>
                      </a:moveTo>
                      <a:cubicBezTo>
                        <a:pt x="71605" y="3214"/>
                        <a:pt x="71605" y="3240"/>
                        <a:pt x="71581" y="3245"/>
                      </a:cubicBezTo>
                      <a:lnTo>
                        <a:pt x="71581" y="3245"/>
                      </a:lnTo>
                      <a:cubicBezTo>
                        <a:pt x="71587" y="3235"/>
                        <a:pt x="71594" y="3224"/>
                        <a:pt x="71605" y="3214"/>
                      </a:cubicBezTo>
                      <a:close/>
                      <a:moveTo>
                        <a:pt x="45862" y="3348"/>
                      </a:moveTo>
                      <a:cubicBezTo>
                        <a:pt x="45866" y="3348"/>
                        <a:pt x="45874" y="3356"/>
                        <a:pt x="45889" y="3372"/>
                      </a:cubicBezTo>
                      <a:lnTo>
                        <a:pt x="45858" y="3372"/>
                      </a:lnTo>
                      <a:cubicBezTo>
                        <a:pt x="45858" y="3356"/>
                        <a:pt x="45858" y="3348"/>
                        <a:pt x="45862" y="3348"/>
                      </a:cubicBezTo>
                      <a:close/>
                      <a:moveTo>
                        <a:pt x="53838" y="3467"/>
                      </a:moveTo>
                      <a:cubicBezTo>
                        <a:pt x="53838" y="3467"/>
                        <a:pt x="53838" y="3499"/>
                        <a:pt x="53838" y="3499"/>
                      </a:cubicBezTo>
                      <a:cubicBezTo>
                        <a:pt x="53838" y="3499"/>
                        <a:pt x="53838" y="3499"/>
                        <a:pt x="53807" y="3467"/>
                      </a:cubicBezTo>
                      <a:close/>
                      <a:moveTo>
                        <a:pt x="60901" y="3594"/>
                      </a:moveTo>
                      <a:cubicBezTo>
                        <a:pt x="60885" y="3609"/>
                        <a:pt x="60869" y="3617"/>
                        <a:pt x="60857" y="3617"/>
                      </a:cubicBezTo>
                      <a:cubicBezTo>
                        <a:pt x="60845" y="3617"/>
                        <a:pt x="60837" y="3609"/>
                        <a:pt x="60837" y="3594"/>
                      </a:cubicBezTo>
                      <a:close/>
                      <a:moveTo>
                        <a:pt x="35344" y="3689"/>
                      </a:moveTo>
                      <a:cubicBezTo>
                        <a:pt x="35344" y="3720"/>
                        <a:pt x="35344" y="3720"/>
                        <a:pt x="35344" y="3752"/>
                      </a:cubicBezTo>
                      <a:cubicBezTo>
                        <a:pt x="35344" y="3752"/>
                        <a:pt x="35344" y="3784"/>
                        <a:pt x="35344" y="3784"/>
                      </a:cubicBezTo>
                      <a:cubicBezTo>
                        <a:pt x="35344" y="3815"/>
                        <a:pt x="35344" y="3815"/>
                        <a:pt x="35344" y="3815"/>
                      </a:cubicBezTo>
                      <a:cubicBezTo>
                        <a:pt x="35344" y="3815"/>
                        <a:pt x="35344" y="3847"/>
                        <a:pt x="35344" y="3847"/>
                      </a:cubicBezTo>
                      <a:lnTo>
                        <a:pt x="35280" y="3847"/>
                      </a:lnTo>
                      <a:cubicBezTo>
                        <a:pt x="35312" y="3815"/>
                        <a:pt x="35312" y="3752"/>
                        <a:pt x="35344" y="3689"/>
                      </a:cubicBezTo>
                      <a:close/>
                      <a:moveTo>
                        <a:pt x="60014" y="3815"/>
                      </a:moveTo>
                      <a:cubicBezTo>
                        <a:pt x="60014" y="3842"/>
                        <a:pt x="60014" y="3890"/>
                        <a:pt x="60014" y="3942"/>
                      </a:cubicBezTo>
                      <a:cubicBezTo>
                        <a:pt x="60014" y="3942"/>
                        <a:pt x="60014" y="3910"/>
                        <a:pt x="59982" y="3910"/>
                      </a:cubicBezTo>
                      <a:cubicBezTo>
                        <a:pt x="59982" y="3910"/>
                        <a:pt x="59982" y="3910"/>
                        <a:pt x="59982" y="3879"/>
                      </a:cubicBezTo>
                      <a:cubicBezTo>
                        <a:pt x="59982" y="3879"/>
                        <a:pt x="59982" y="3879"/>
                        <a:pt x="59982" y="3847"/>
                      </a:cubicBezTo>
                      <a:lnTo>
                        <a:pt x="59950" y="3847"/>
                      </a:lnTo>
                      <a:cubicBezTo>
                        <a:pt x="59950" y="3847"/>
                        <a:pt x="59950" y="3815"/>
                        <a:pt x="59950" y="3815"/>
                      </a:cubicBezTo>
                      <a:close/>
                      <a:moveTo>
                        <a:pt x="72491" y="4069"/>
                      </a:moveTo>
                      <a:cubicBezTo>
                        <a:pt x="72491" y="4100"/>
                        <a:pt x="72523" y="4100"/>
                        <a:pt x="72523" y="4132"/>
                      </a:cubicBezTo>
                      <a:lnTo>
                        <a:pt x="72491" y="4132"/>
                      </a:lnTo>
                      <a:cubicBezTo>
                        <a:pt x="72491" y="4132"/>
                        <a:pt x="72491" y="4100"/>
                        <a:pt x="72491" y="4100"/>
                      </a:cubicBezTo>
                      <a:lnTo>
                        <a:pt x="72491" y="4069"/>
                      </a:lnTo>
                      <a:close/>
                      <a:moveTo>
                        <a:pt x="33412" y="4512"/>
                      </a:moveTo>
                      <a:cubicBezTo>
                        <a:pt x="33380" y="4544"/>
                        <a:pt x="33380" y="4544"/>
                        <a:pt x="33348" y="4544"/>
                      </a:cubicBezTo>
                      <a:cubicBezTo>
                        <a:pt x="33348" y="4512"/>
                        <a:pt x="33380" y="4512"/>
                        <a:pt x="33412" y="4512"/>
                      </a:cubicBezTo>
                      <a:close/>
                      <a:moveTo>
                        <a:pt x="52318" y="4829"/>
                      </a:moveTo>
                      <a:cubicBezTo>
                        <a:pt x="52318" y="4829"/>
                        <a:pt x="52287" y="4860"/>
                        <a:pt x="52287" y="4860"/>
                      </a:cubicBezTo>
                      <a:lnTo>
                        <a:pt x="52287" y="4829"/>
                      </a:lnTo>
                      <a:close/>
                      <a:moveTo>
                        <a:pt x="40062" y="4860"/>
                      </a:moveTo>
                      <a:lnTo>
                        <a:pt x="40062" y="4892"/>
                      </a:lnTo>
                      <a:lnTo>
                        <a:pt x="40031" y="4892"/>
                      </a:lnTo>
                      <a:cubicBezTo>
                        <a:pt x="40031" y="4892"/>
                        <a:pt x="40062" y="4892"/>
                        <a:pt x="40062" y="4860"/>
                      </a:cubicBezTo>
                      <a:close/>
                      <a:moveTo>
                        <a:pt x="40474" y="4892"/>
                      </a:moveTo>
                      <a:cubicBezTo>
                        <a:pt x="40474" y="4924"/>
                        <a:pt x="40506" y="4924"/>
                        <a:pt x="40537" y="4955"/>
                      </a:cubicBezTo>
                      <a:cubicBezTo>
                        <a:pt x="40506" y="4924"/>
                        <a:pt x="40474" y="4924"/>
                        <a:pt x="40442" y="4924"/>
                      </a:cubicBezTo>
                      <a:cubicBezTo>
                        <a:pt x="40442" y="4892"/>
                        <a:pt x="40442" y="4892"/>
                        <a:pt x="40442" y="4892"/>
                      </a:cubicBezTo>
                      <a:close/>
                      <a:moveTo>
                        <a:pt x="76821" y="4947"/>
                      </a:moveTo>
                      <a:cubicBezTo>
                        <a:pt x="76817" y="4952"/>
                        <a:pt x="76809" y="4955"/>
                        <a:pt x="76798" y="4955"/>
                      </a:cubicBezTo>
                      <a:cubicBezTo>
                        <a:pt x="76798" y="4955"/>
                        <a:pt x="76812" y="4955"/>
                        <a:pt x="76821" y="4947"/>
                      </a:cubicBezTo>
                      <a:close/>
                      <a:moveTo>
                        <a:pt x="64352" y="5082"/>
                      </a:moveTo>
                      <a:cubicBezTo>
                        <a:pt x="64352" y="5082"/>
                        <a:pt x="64352" y="5114"/>
                        <a:pt x="64352" y="5114"/>
                      </a:cubicBezTo>
                      <a:cubicBezTo>
                        <a:pt x="64321" y="5114"/>
                        <a:pt x="64289" y="5145"/>
                        <a:pt x="64289" y="5145"/>
                      </a:cubicBezTo>
                      <a:lnTo>
                        <a:pt x="64194" y="5145"/>
                      </a:lnTo>
                      <a:cubicBezTo>
                        <a:pt x="64257" y="5114"/>
                        <a:pt x="64289" y="5082"/>
                        <a:pt x="64352" y="5082"/>
                      </a:cubicBezTo>
                      <a:close/>
                      <a:moveTo>
                        <a:pt x="63257" y="5469"/>
                      </a:moveTo>
                      <a:lnTo>
                        <a:pt x="63257" y="5469"/>
                      </a:lnTo>
                      <a:cubicBezTo>
                        <a:pt x="63249" y="5474"/>
                        <a:pt x="63244" y="5481"/>
                        <a:pt x="63244" y="5494"/>
                      </a:cubicBezTo>
                      <a:lnTo>
                        <a:pt x="63149" y="5494"/>
                      </a:lnTo>
                      <a:cubicBezTo>
                        <a:pt x="63193" y="5494"/>
                        <a:pt x="63222" y="5478"/>
                        <a:pt x="63257" y="5469"/>
                      </a:cubicBezTo>
                      <a:close/>
                      <a:moveTo>
                        <a:pt x="15899" y="5937"/>
                      </a:moveTo>
                      <a:cubicBezTo>
                        <a:pt x="15899" y="5969"/>
                        <a:pt x="15930" y="5969"/>
                        <a:pt x="15930" y="5969"/>
                      </a:cubicBezTo>
                      <a:cubicBezTo>
                        <a:pt x="15930" y="6000"/>
                        <a:pt x="15930" y="6000"/>
                        <a:pt x="15930" y="6000"/>
                      </a:cubicBezTo>
                      <a:cubicBezTo>
                        <a:pt x="15930" y="6000"/>
                        <a:pt x="15930" y="6032"/>
                        <a:pt x="15962" y="6032"/>
                      </a:cubicBezTo>
                      <a:cubicBezTo>
                        <a:pt x="15962" y="6064"/>
                        <a:pt x="15962" y="6095"/>
                        <a:pt x="15962" y="6095"/>
                      </a:cubicBezTo>
                      <a:lnTo>
                        <a:pt x="15962" y="6127"/>
                      </a:lnTo>
                      <a:cubicBezTo>
                        <a:pt x="15962" y="6127"/>
                        <a:pt x="15962" y="6159"/>
                        <a:pt x="15962" y="6159"/>
                      </a:cubicBezTo>
                      <a:cubicBezTo>
                        <a:pt x="15930" y="6159"/>
                        <a:pt x="15930" y="6190"/>
                        <a:pt x="15930" y="6190"/>
                      </a:cubicBezTo>
                      <a:cubicBezTo>
                        <a:pt x="15930" y="6190"/>
                        <a:pt x="15930" y="6222"/>
                        <a:pt x="15899" y="6222"/>
                      </a:cubicBezTo>
                      <a:cubicBezTo>
                        <a:pt x="15899" y="6095"/>
                        <a:pt x="15899" y="6000"/>
                        <a:pt x="15899" y="5937"/>
                      </a:cubicBezTo>
                      <a:close/>
                      <a:moveTo>
                        <a:pt x="62991" y="6254"/>
                      </a:moveTo>
                      <a:lnTo>
                        <a:pt x="62991" y="6286"/>
                      </a:lnTo>
                      <a:lnTo>
                        <a:pt x="62959" y="6286"/>
                      </a:lnTo>
                      <a:cubicBezTo>
                        <a:pt x="62959" y="6254"/>
                        <a:pt x="62959" y="6254"/>
                        <a:pt x="62959" y="6254"/>
                      </a:cubicBezTo>
                      <a:close/>
                      <a:moveTo>
                        <a:pt x="75342" y="6444"/>
                      </a:moveTo>
                      <a:cubicBezTo>
                        <a:pt x="75373" y="6444"/>
                        <a:pt x="75373" y="6444"/>
                        <a:pt x="75405" y="6476"/>
                      </a:cubicBezTo>
                      <a:cubicBezTo>
                        <a:pt x="75373" y="6476"/>
                        <a:pt x="75373" y="6507"/>
                        <a:pt x="75342" y="6539"/>
                      </a:cubicBezTo>
                      <a:cubicBezTo>
                        <a:pt x="75342" y="6507"/>
                        <a:pt x="75342" y="6476"/>
                        <a:pt x="75342" y="6444"/>
                      </a:cubicBezTo>
                      <a:close/>
                      <a:moveTo>
                        <a:pt x="33728" y="6571"/>
                      </a:moveTo>
                      <a:cubicBezTo>
                        <a:pt x="33728" y="6602"/>
                        <a:pt x="33728" y="6602"/>
                        <a:pt x="33697" y="6602"/>
                      </a:cubicBezTo>
                      <a:cubicBezTo>
                        <a:pt x="33697" y="6602"/>
                        <a:pt x="33728" y="6571"/>
                        <a:pt x="33728" y="6571"/>
                      </a:cubicBezTo>
                      <a:close/>
                      <a:moveTo>
                        <a:pt x="81033" y="6778"/>
                      </a:moveTo>
                      <a:cubicBezTo>
                        <a:pt x="81042" y="6778"/>
                        <a:pt x="81042" y="6792"/>
                        <a:pt x="81042" y="6792"/>
                      </a:cubicBezTo>
                      <a:lnTo>
                        <a:pt x="81010" y="6792"/>
                      </a:lnTo>
                      <a:cubicBezTo>
                        <a:pt x="81021" y="6782"/>
                        <a:pt x="81028" y="6778"/>
                        <a:pt x="81033" y="6778"/>
                      </a:cubicBezTo>
                      <a:close/>
                      <a:moveTo>
                        <a:pt x="11243" y="7552"/>
                      </a:moveTo>
                      <a:lnTo>
                        <a:pt x="11243" y="7584"/>
                      </a:lnTo>
                      <a:cubicBezTo>
                        <a:pt x="11243" y="7609"/>
                        <a:pt x="11243" y="7614"/>
                        <a:pt x="11243" y="7647"/>
                      </a:cubicBezTo>
                      <a:lnTo>
                        <a:pt x="11212" y="7584"/>
                      </a:lnTo>
                      <a:cubicBezTo>
                        <a:pt x="11243" y="7584"/>
                        <a:pt x="11243" y="7584"/>
                        <a:pt x="11243" y="7552"/>
                      </a:cubicBezTo>
                      <a:close/>
                      <a:moveTo>
                        <a:pt x="87661" y="8249"/>
                      </a:moveTo>
                      <a:cubicBezTo>
                        <a:pt x="87661" y="8281"/>
                        <a:pt x="87661" y="8312"/>
                        <a:pt x="87629" y="8344"/>
                      </a:cubicBezTo>
                      <a:cubicBezTo>
                        <a:pt x="87629" y="8376"/>
                        <a:pt x="87598" y="8407"/>
                        <a:pt x="87598" y="8439"/>
                      </a:cubicBezTo>
                      <a:cubicBezTo>
                        <a:pt x="87598" y="8439"/>
                        <a:pt x="87566" y="8407"/>
                        <a:pt x="87566" y="8407"/>
                      </a:cubicBezTo>
                      <a:cubicBezTo>
                        <a:pt x="87566" y="8376"/>
                        <a:pt x="87534" y="8376"/>
                        <a:pt x="87534" y="8344"/>
                      </a:cubicBezTo>
                      <a:cubicBezTo>
                        <a:pt x="87566" y="8344"/>
                        <a:pt x="87598" y="8312"/>
                        <a:pt x="87661" y="8249"/>
                      </a:cubicBezTo>
                      <a:close/>
                      <a:moveTo>
                        <a:pt x="55061" y="8465"/>
                      </a:moveTo>
                      <a:cubicBezTo>
                        <a:pt x="55041" y="8512"/>
                        <a:pt x="55037" y="8543"/>
                        <a:pt x="55010" y="8597"/>
                      </a:cubicBezTo>
                      <a:cubicBezTo>
                        <a:pt x="55010" y="8597"/>
                        <a:pt x="55010" y="8597"/>
                        <a:pt x="55010" y="8566"/>
                      </a:cubicBezTo>
                      <a:cubicBezTo>
                        <a:pt x="55010" y="8566"/>
                        <a:pt x="55010" y="8566"/>
                        <a:pt x="55010" y="8534"/>
                      </a:cubicBezTo>
                      <a:cubicBezTo>
                        <a:pt x="55010" y="8534"/>
                        <a:pt x="55042" y="8502"/>
                        <a:pt x="55042" y="8502"/>
                      </a:cubicBezTo>
                      <a:cubicBezTo>
                        <a:pt x="55042" y="8502"/>
                        <a:pt x="55042" y="8471"/>
                        <a:pt x="55042" y="8471"/>
                      </a:cubicBezTo>
                      <a:cubicBezTo>
                        <a:pt x="55051" y="8471"/>
                        <a:pt x="55057" y="8468"/>
                        <a:pt x="55061" y="8465"/>
                      </a:cubicBezTo>
                      <a:close/>
                      <a:moveTo>
                        <a:pt x="54535" y="8946"/>
                      </a:moveTo>
                      <a:cubicBezTo>
                        <a:pt x="54535" y="8977"/>
                        <a:pt x="54535" y="8977"/>
                        <a:pt x="54535" y="9009"/>
                      </a:cubicBezTo>
                      <a:lnTo>
                        <a:pt x="54503" y="9009"/>
                      </a:lnTo>
                      <a:cubicBezTo>
                        <a:pt x="54503" y="9009"/>
                        <a:pt x="54503" y="9009"/>
                        <a:pt x="54472" y="8977"/>
                      </a:cubicBezTo>
                      <a:cubicBezTo>
                        <a:pt x="54503" y="8977"/>
                        <a:pt x="54503" y="8946"/>
                        <a:pt x="54535" y="8946"/>
                      </a:cubicBezTo>
                      <a:close/>
                      <a:moveTo>
                        <a:pt x="56752" y="8819"/>
                      </a:moveTo>
                      <a:lnTo>
                        <a:pt x="56752" y="8914"/>
                      </a:lnTo>
                      <a:cubicBezTo>
                        <a:pt x="56752" y="8914"/>
                        <a:pt x="56752" y="8946"/>
                        <a:pt x="56752" y="8946"/>
                      </a:cubicBezTo>
                      <a:cubicBezTo>
                        <a:pt x="56752" y="8977"/>
                        <a:pt x="56752" y="8977"/>
                        <a:pt x="56752" y="9009"/>
                      </a:cubicBezTo>
                      <a:cubicBezTo>
                        <a:pt x="56720" y="9009"/>
                        <a:pt x="56720" y="8977"/>
                        <a:pt x="56689" y="8977"/>
                      </a:cubicBezTo>
                      <a:cubicBezTo>
                        <a:pt x="56689" y="8946"/>
                        <a:pt x="56689" y="8946"/>
                        <a:pt x="56689" y="8914"/>
                      </a:cubicBezTo>
                      <a:cubicBezTo>
                        <a:pt x="56689" y="8914"/>
                        <a:pt x="56689" y="8914"/>
                        <a:pt x="56689" y="8882"/>
                      </a:cubicBezTo>
                      <a:cubicBezTo>
                        <a:pt x="56689" y="8882"/>
                        <a:pt x="56720" y="8882"/>
                        <a:pt x="56720" y="8851"/>
                      </a:cubicBezTo>
                      <a:cubicBezTo>
                        <a:pt x="56720" y="8851"/>
                        <a:pt x="56720" y="8851"/>
                        <a:pt x="56752" y="8819"/>
                      </a:cubicBezTo>
                      <a:close/>
                      <a:moveTo>
                        <a:pt x="35534" y="9136"/>
                      </a:moveTo>
                      <a:cubicBezTo>
                        <a:pt x="35534" y="9136"/>
                        <a:pt x="35534" y="9136"/>
                        <a:pt x="35565" y="9167"/>
                      </a:cubicBezTo>
                      <a:lnTo>
                        <a:pt x="35534" y="9167"/>
                      </a:lnTo>
                      <a:lnTo>
                        <a:pt x="35534" y="9136"/>
                      </a:lnTo>
                      <a:close/>
                      <a:moveTo>
                        <a:pt x="63490" y="9136"/>
                      </a:moveTo>
                      <a:cubicBezTo>
                        <a:pt x="63492" y="9136"/>
                        <a:pt x="63495" y="9136"/>
                        <a:pt x="63497" y="9136"/>
                      </a:cubicBezTo>
                      <a:cubicBezTo>
                        <a:pt x="63529" y="9136"/>
                        <a:pt x="63561" y="9167"/>
                        <a:pt x="63561" y="9167"/>
                      </a:cubicBezTo>
                      <a:cubicBezTo>
                        <a:pt x="63540" y="9167"/>
                        <a:pt x="63519" y="9154"/>
                        <a:pt x="63490" y="9136"/>
                      </a:cubicBezTo>
                      <a:close/>
                      <a:moveTo>
                        <a:pt x="95832" y="10276"/>
                      </a:moveTo>
                      <a:cubicBezTo>
                        <a:pt x="95832" y="10276"/>
                        <a:pt x="95832" y="10276"/>
                        <a:pt x="95832" y="10307"/>
                      </a:cubicBezTo>
                      <a:cubicBezTo>
                        <a:pt x="95832" y="10276"/>
                        <a:pt x="95800" y="10276"/>
                        <a:pt x="95800" y="10276"/>
                      </a:cubicBezTo>
                      <a:close/>
                      <a:moveTo>
                        <a:pt x="67424" y="11099"/>
                      </a:moveTo>
                      <a:cubicBezTo>
                        <a:pt x="67424" y="11099"/>
                        <a:pt x="67424" y="11099"/>
                        <a:pt x="67424" y="11131"/>
                      </a:cubicBezTo>
                      <a:lnTo>
                        <a:pt x="67393" y="11131"/>
                      </a:lnTo>
                      <a:cubicBezTo>
                        <a:pt x="67393" y="11099"/>
                        <a:pt x="67424" y="11099"/>
                        <a:pt x="67424" y="11099"/>
                      </a:cubicBezTo>
                      <a:close/>
                      <a:moveTo>
                        <a:pt x="32620" y="11416"/>
                      </a:moveTo>
                      <a:cubicBezTo>
                        <a:pt x="32588" y="11448"/>
                        <a:pt x="32588" y="11448"/>
                        <a:pt x="32588" y="11448"/>
                      </a:cubicBezTo>
                      <a:cubicBezTo>
                        <a:pt x="32588" y="11448"/>
                        <a:pt x="32588" y="11416"/>
                        <a:pt x="32588" y="11416"/>
                      </a:cubicBezTo>
                      <a:close/>
                      <a:moveTo>
                        <a:pt x="20617" y="11511"/>
                      </a:moveTo>
                      <a:cubicBezTo>
                        <a:pt x="20617" y="11543"/>
                        <a:pt x="20617" y="11543"/>
                        <a:pt x="20617" y="11574"/>
                      </a:cubicBezTo>
                      <a:cubicBezTo>
                        <a:pt x="20586" y="11543"/>
                        <a:pt x="20586" y="11511"/>
                        <a:pt x="20586" y="11511"/>
                      </a:cubicBezTo>
                      <a:close/>
                      <a:moveTo>
                        <a:pt x="56024" y="11764"/>
                      </a:moveTo>
                      <a:cubicBezTo>
                        <a:pt x="56055" y="11764"/>
                        <a:pt x="56087" y="11796"/>
                        <a:pt x="56087" y="11796"/>
                      </a:cubicBezTo>
                      <a:lnTo>
                        <a:pt x="56024" y="11796"/>
                      </a:lnTo>
                      <a:cubicBezTo>
                        <a:pt x="56024" y="11796"/>
                        <a:pt x="56024" y="11764"/>
                        <a:pt x="56024" y="11764"/>
                      </a:cubicBezTo>
                      <a:close/>
                      <a:moveTo>
                        <a:pt x="69356" y="11923"/>
                      </a:moveTo>
                      <a:cubicBezTo>
                        <a:pt x="69356" y="11923"/>
                        <a:pt x="69388" y="11954"/>
                        <a:pt x="69388" y="11954"/>
                      </a:cubicBezTo>
                      <a:cubicBezTo>
                        <a:pt x="69388" y="11954"/>
                        <a:pt x="69388" y="11986"/>
                        <a:pt x="69388" y="11986"/>
                      </a:cubicBezTo>
                      <a:cubicBezTo>
                        <a:pt x="69388" y="11986"/>
                        <a:pt x="69420" y="12018"/>
                        <a:pt x="69420" y="12018"/>
                      </a:cubicBezTo>
                      <a:cubicBezTo>
                        <a:pt x="69451" y="12049"/>
                        <a:pt x="69483" y="12081"/>
                        <a:pt x="69515" y="12113"/>
                      </a:cubicBezTo>
                      <a:lnTo>
                        <a:pt x="69451" y="12113"/>
                      </a:lnTo>
                      <a:lnTo>
                        <a:pt x="69388" y="12144"/>
                      </a:lnTo>
                      <a:lnTo>
                        <a:pt x="69325" y="12144"/>
                      </a:lnTo>
                      <a:cubicBezTo>
                        <a:pt x="69293" y="12144"/>
                        <a:pt x="69261" y="12144"/>
                        <a:pt x="69261" y="12176"/>
                      </a:cubicBezTo>
                      <a:cubicBezTo>
                        <a:pt x="69261" y="12144"/>
                        <a:pt x="69261" y="12113"/>
                        <a:pt x="69261" y="12081"/>
                      </a:cubicBezTo>
                      <a:cubicBezTo>
                        <a:pt x="69261" y="12081"/>
                        <a:pt x="69261" y="12049"/>
                        <a:pt x="69261" y="12049"/>
                      </a:cubicBezTo>
                      <a:lnTo>
                        <a:pt x="69293" y="12049"/>
                      </a:lnTo>
                      <a:cubicBezTo>
                        <a:pt x="69293" y="12018"/>
                        <a:pt x="69293" y="12018"/>
                        <a:pt x="69293" y="12018"/>
                      </a:cubicBezTo>
                      <a:cubicBezTo>
                        <a:pt x="69293" y="12018"/>
                        <a:pt x="69293" y="12018"/>
                        <a:pt x="69293" y="11986"/>
                      </a:cubicBezTo>
                      <a:cubicBezTo>
                        <a:pt x="69293" y="11986"/>
                        <a:pt x="69293" y="11954"/>
                        <a:pt x="69325" y="11954"/>
                      </a:cubicBezTo>
                      <a:cubicBezTo>
                        <a:pt x="69325" y="11954"/>
                        <a:pt x="69325" y="11954"/>
                        <a:pt x="69325" y="11923"/>
                      </a:cubicBezTo>
                      <a:close/>
                      <a:moveTo>
                        <a:pt x="11813" y="12176"/>
                      </a:moveTo>
                      <a:cubicBezTo>
                        <a:pt x="11813" y="12208"/>
                        <a:pt x="11813" y="12208"/>
                        <a:pt x="11813" y="12208"/>
                      </a:cubicBezTo>
                      <a:cubicBezTo>
                        <a:pt x="11813" y="12208"/>
                        <a:pt x="11813" y="12239"/>
                        <a:pt x="11813" y="12239"/>
                      </a:cubicBezTo>
                      <a:cubicBezTo>
                        <a:pt x="11813" y="12208"/>
                        <a:pt x="11782" y="12208"/>
                        <a:pt x="11782" y="12176"/>
                      </a:cubicBezTo>
                      <a:close/>
                      <a:moveTo>
                        <a:pt x="108858" y="12257"/>
                      </a:moveTo>
                      <a:cubicBezTo>
                        <a:pt x="108851" y="12257"/>
                        <a:pt x="108858" y="12271"/>
                        <a:pt x="108879" y="12271"/>
                      </a:cubicBezTo>
                      <a:cubicBezTo>
                        <a:pt x="108869" y="12260"/>
                        <a:pt x="108862" y="12257"/>
                        <a:pt x="108858" y="12257"/>
                      </a:cubicBezTo>
                      <a:close/>
                      <a:moveTo>
                        <a:pt x="28756" y="12239"/>
                      </a:moveTo>
                      <a:cubicBezTo>
                        <a:pt x="28788" y="12271"/>
                        <a:pt x="28820" y="12303"/>
                        <a:pt x="28788" y="12334"/>
                      </a:cubicBezTo>
                      <a:cubicBezTo>
                        <a:pt x="28788" y="12366"/>
                        <a:pt x="28788" y="12366"/>
                        <a:pt x="28788" y="12398"/>
                      </a:cubicBezTo>
                      <a:lnTo>
                        <a:pt x="28756" y="12334"/>
                      </a:lnTo>
                      <a:cubicBezTo>
                        <a:pt x="28756" y="12303"/>
                        <a:pt x="28756" y="12271"/>
                        <a:pt x="28756" y="12239"/>
                      </a:cubicBezTo>
                      <a:close/>
                      <a:moveTo>
                        <a:pt x="53173" y="12461"/>
                      </a:moveTo>
                      <a:cubicBezTo>
                        <a:pt x="53173" y="12493"/>
                        <a:pt x="53173" y="12493"/>
                        <a:pt x="53173" y="12493"/>
                      </a:cubicBezTo>
                      <a:lnTo>
                        <a:pt x="53142" y="12493"/>
                      </a:lnTo>
                      <a:cubicBezTo>
                        <a:pt x="53173" y="12493"/>
                        <a:pt x="53173" y="12493"/>
                        <a:pt x="53173" y="12461"/>
                      </a:cubicBezTo>
                      <a:close/>
                      <a:moveTo>
                        <a:pt x="42469" y="12461"/>
                      </a:moveTo>
                      <a:lnTo>
                        <a:pt x="42469" y="12493"/>
                      </a:lnTo>
                      <a:lnTo>
                        <a:pt x="42406" y="12493"/>
                      </a:lnTo>
                      <a:cubicBezTo>
                        <a:pt x="42406" y="12493"/>
                        <a:pt x="42374" y="12524"/>
                        <a:pt x="42342" y="12524"/>
                      </a:cubicBezTo>
                      <a:cubicBezTo>
                        <a:pt x="42342" y="12524"/>
                        <a:pt x="42342" y="12493"/>
                        <a:pt x="42342" y="12493"/>
                      </a:cubicBezTo>
                      <a:lnTo>
                        <a:pt x="42374" y="12493"/>
                      </a:lnTo>
                      <a:cubicBezTo>
                        <a:pt x="42374" y="12493"/>
                        <a:pt x="42374" y="12461"/>
                        <a:pt x="42374" y="12461"/>
                      </a:cubicBezTo>
                      <a:close/>
                      <a:moveTo>
                        <a:pt x="81644" y="12714"/>
                      </a:moveTo>
                      <a:cubicBezTo>
                        <a:pt x="81644" y="12714"/>
                        <a:pt x="81644" y="12714"/>
                        <a:pt x="81644" y="12746"/>
                      </a:cubicBezTo>
                      <a:cubicBezTo>
                        <a:pt x="81644" y="12714"/>
                        <a:pt x="81644" y="12714"/>
                        <a:pt x="81612" y="12714"/>
                      </a:cubicBezTo>
                      <a:close/>
                      <a:moveTo>
                        <a:pt x="52287" y="13221"/>
                      </a:moveTo>
                      <a:lnTo>
                        <a:pt x="52287" y="13221"/>
                      </a:lnTo>
                      <a:cubicBezTo>
                        <a:pt x="52318" y="13253"/>
                        <a:pt x="52318" y="13253"/>
                        <a:pt x="52318" y="13253"/>
                      </a:cubicBezTo>
                      <a:cubicBezTo>
                        <a:pt x="52318" y="13253"/>
                        <a:pt x="52287" y="13253"/>
                        <a:pt x="52287" y="13221"/>
                      </a:cubicBezTo>
                      <a:close/>
                      <a:moveTo>
                        <a:pt x="92601" y="13379"/>
                      </a:moveTo>
                      <a:cubicBezTo>
                        <a:pt x="92601" y="13411"/>
                        <a:pt x="92601" y="13411"/>
                        <a:pt x="92601" y="13443"/>
                      </a:cubicBezTo>
                      <a:lnTo>
                        <a:pt x="92570" y="13411"/>
                      </a:lnTo>
                      <a:cubicBezTo>
                        <a:pt x="92570" y="13411"/>
                        <a:pt x="92601" y="13411"/>
                        <a:pt x="92601" y="13379"/>
                      </a:cubicBezTo>
                      <a:close/>
                      <a:moveTo>
                        <a:pt x="82499" y="13506"/>
                      </a:moveTo>
                      <a:cubicBezTo>
                        <a:pt x="82467" y="13538"/>
                        <a:pt x="82436" y="13538"/>
                        <a:pt x="82372" y="13538"/>
                      </a:cubicBezTo>
                      <a:cubicBezTo>
                        <a:pt x="82404" y="13538"/>
                        <a:pt x="82436" y="13506"/>
                        <a:pt x="82467" y="13506"/>
                      </a:cubicBezTo>
                      <a:close/>
                      <a:moveTo>
                        <a:pt x="102514" y="14393"/>
                      </a:moveTo>
                      <a:cubicBezTo>
                        <a:pt x="102545" y="14393"/>
                        <a:pt x="102609" y="14424"/>
                        <a:pt x="102640" y="14424"/>
                      </a:cubicBezTo>
                      <a:lnTo>
                        <a:pt x="102577" y="14424"/>
                      </a:lnTo>
                      <a:cubicBezTo>
                        <a:pt x="102545" y="14424"/>
                        <a:pt x="102545" y="14424"/>
                        <a:pt x="102514" y="14393"/>
                      </a:cubicBezTo>
                      <a:close/>
                      <a:moveTo>
                        <a:pt x="94660" y="14361"/>
                      </a:moveTo>
                      <a:cubicBezTo>
                        <a:pt x="94660" y="14393"/>
                        <a:pt x="94628" y="14424"/>
                        <a:pt x="94596" y="14456"/>
                      </a:cubicBezTo>
                      <a:lnTo>
                        <a:pt x="94565" y="14424"/>
                      </a:lnTo>
                      <a:lnTo>
                        <a:pt x="94533" y="14424"/>
                      </a:lnTo>
                      <a:cubicBezTo>
                        <a:pt x="94533" y="14393"/>
                        <a:pt x="94533" y="14393"/>
                        <a:pt x="94533" y="14393"/>
                      </a:cubicBezTo>
                      <a:cubicBezTo>
                        <a:pt x="94533" y="14361"/>
                        <a:pt x="94533" y="14361"/>
                        <a:pt x="94533" y="14361"/>
                      </a:cubicBezTo>
                      <a:close/>
                      <a:moveTo>
                        <a:pt x="103559" y="14456"/>
                      </a:moveTo>
                      <a:cubicBezTo>
                        <a:pt x="103559" y="14456"/>
                        <a:pt x="103559" y="14456"/>
                        <a:pt x="103559" y="14488"/>
                      </a:cubicBezTo>
                      <a:cubicBezTo>
                        <a:pt x="103559" y="14488"/>
                        <a:pt x="103559" y="14456"/>
                        <a:pt x="103527" y="14456"/>
                      </a:cubicBezTo>
                      <a:close/>
                      <a:moveTo>
                        <a:pt x="50228" y="15153"/>
                      </a:moveTo>
                      <a:lnTo>
                        <a:pt x="50228" y="15184"/>
                      </a:lnTo>
                      <a:lnTo>
                        <a:pt x="50196" y="15184"/>
                      </a:lnTo>
                      <a:cubicBezTo>
                        <a:pt x="50196" y="15153"/>
                        <a:pt x="50196" y="15153"/>
                        <a:pt x="50196" y="15153"/>
                      </a:cubicBezTo>
                      <a:close/>
                      <a:moveTo>
                        <a:pt x="18781" y="15343"/>
                      </a:moveTo>
                      <a:lnTo>
                        <a:pt x="18781" y="15343"/>
                      </a:lnTo>
                      <a:cubicBezTo>
                        <a:pt x="18781" y="15343"/>
                        <a:pt x="18812" y="15343"/>
                        <a:pt x="18812" y="15374"/>
                      </a:cubicBezTo>
                      <a:cubicBezTo>
                        <a:pt x="18812" y="15374"/>
                        <a:pt x="18812" y="15374"/>
                        <a:pt x="18812" y="15406"/>
                      </a:cubicBezTo>
                      <a:cubicBezTo>
                        <a:pt x="18781" y="15374"/>
                        <a:pt x="18781" y="15374"/>
                        <a:pt x="18781" y="15343"/>
                      </a:cubicBezTo>
                      <a:close/>
                      <a:moveTo>
                        <a:pt x="27205" y="15406"/>
                      </a:moveTo>
                      <a:lnTo>
                        <a:pt x="27205" y="15438"/>
                      </a:lnTo>
                      <a:lnTo>
                        <a:pt x="27173" y="15438"/>
                      </a:lnTo>
                      <a:cubicBezTo>
                        <a:pt x="27205" y="15406"/>
                        <a:pt x="27205" y="15406"/>
                        <a:pt x="27205" y="15406"/>
                      </a:cubicBezTo>
                      <a:close/>
                      <a:moveTo>
                        <a:pt x="4720" y="15628"/>
                      </a:moveTo>
                      <a:cubicBezTo>
                        <a:pt x="4720" y="15659"/>
                        <a:pt x="4720" y="15659"/>
                        <a:pt x="4720" y="15659"/>
                      </a:cubicBezTo>
                      <a:lnTo>
                        <a:pt x="4709" y="15670"/>
                      </a:lnTo>
                      <a:lnTo>
                        <a:pt x="4709" y="15670"/>
                      </a:lnTo>
                      <a:cubicBezTo>
                        <a:pt x="4716" y="15654"/>
                        <a:pt x="4720" y="15639"/>
                        <a:pt x="4720" y="15628"/>
                      </a:cubicBezTo>
                      <a:close/>
                      <a:moveTo>
                        <a:pt x="7475" y="15501"/>
                      </a:moveTo>
                      <a:lnTo>
                        <a:pt x="7475" y="15501"/>
                      </a:lnTo>
                      <a:cubicBezTo>
                        <a:pt x="7443" y="15596"/>
                        <a:pt x="7411" y="15659"/>
                        <a:pt x="7411" y="15723"/>
                      </a:cubicBezTo>
                      <a:cubicBezTo>
                        <a:pt x="7369" y="15723"/>
                        <a:pt x="7327" y="15737"/>
                        <a:pt x="7304" y="15737"/>
                      </a:cubicBezTo>
                      <a:cubicBezTo>
                        <a:pt x="7292" y="15737"/>
                        <a:pt x="7285" y="15733"/>
                        <a:pt x="7285" y="15723"/>
                      </a:cubicBezTo>
                      <a:lnTo>
                        <a:pt x="7285" y="15691"/>
                      </a:lnTo>
                      <a:lnTo>
                        <a:pt x="7253" y="15691"/>
                      </a:lnTo>
                      <a:cubicBezTo>
                        <a:pt x="7253" y="15659"/>
                        <a:pt x="7253" y="15659"/>
                        <a:pt x="7253" y="15628"/>
                      </a:cubicBezTo>
                      <a:cubicBezTo>
                        <a:pt x="7253" y="15596"/>
                        <a:pt x="7285" y="15596"/>
                        <a:pt x="7285" y="15564"/>
                      </a:cubicBezTo>
                      <a:cubicBezTo>
                        <a:pt x="7316" y="15564"/>
                        <a:pt x="7316" y="15533"/>
                        <a:pt x="7348" y="15533"/>
                      </a:cubicBezTo>
                      <a:lnTo>
                        <a:pt x="7380" y="15533"/>
                      </a:lnTo>
                      <a:lnTo>
                        <a:pt x="7475" y="15501"/>
                      </a:lnTo>
                      <a:close/>
                      <a:moveTo>
                        <a:pt x="4688" y="15713"/>
                      </a:moveTo>
                      <a:cubicBezTo>
                        <a:pt x="4688" y="15718"/>
                        <a:pt x="4688" y="15723"/>
                        <a:pt x="4688" y="15723"/>
                      </a:cubicBezTo>
                      <a:lnTo>
                        <a:pt x="4656" y="15755"/>
                      </a:lnTo>
                      <a:cubicBezTo>
                        <a:pt x="4667" y="15744"/>
                        <a:pt x="4678" y="15729"/>
                        <a:pt x="4688" y="15713"/>
                      </a:cubicBezTo>
                      <a:close/>
                      <a:moveTo>
                        <a:pt x="29770" y="15660"/>
                      </a:moveTo>
                      <a:cubicBezTo>
                        <a:pt x="29775" y="15664"/>
                        <a:pt x="29802" y="15691"/>
                        <a:pt x="29802" y="15691"/>
                      </a:cubicBezTo>
                      <a:cubicBezTo>
                        <a:pt x="29833" y="15691"/>
                        <a:pt x="29833" y="15723"/>
                        <a:pt x="29833" y="15755"/>
                      </a:cubicBezTo>
                      <a:cubicBezTo>
                        <a:pt x="29833" y="15723"/>
                        <a:pt x="29802" y="15692"/>
                        <a:pt x="29770" y="15660"/>
                      </a:cubicBezTo>
                      <a:close/>
                      <a:moveTo>
                        <a:pt x="105744" y="15723"/>
                      </a:moveTo>
                      <a:cubicBezTo>
                        <a:pt x="105776" y="15723"/>
                        <a:pt x="105776" y="15723"/>
                        <a:pt x="105807" y="15755"/>
                      </a:cubicBezTo>
                      <a:lnTo>
                        <a:pt x="105776" y="15755"/>
                      </a:lnTo>
                      <a:cubicBezTo>
                        <a:pt x="105776" y="15755"/>
                        <a:pt x="105744" y="15723"/>
                        <a:pt x="105744" y="15723"/>
                      </a:cubicBezTo>
                      <a:close/>
                      <a:moveTo>
                        <a:pt x="100614" y="15691"/>
                      </a:moveTo>
                      <a:cubicBezTo>
                        <a:pt x="100645" y="15691"/>
                        <a:pt x="100645" y="15691"/>
                        <a:pt x="100645" y="15723"/>
                      </a:cubicBezTo>
                      <a:lnTo>
                        <a:pt x="100677" y="15723"/>
                      </a:lnTo>
                      <a:cubicBezTo>
                        <a:pt x="100677" y="15723"/>
                        <a:pt x="100709" y="15755"/>
                        <a:pt x="100709" y="15755"/>
                      </a:cubicBezTo>
                      <a:cubicBezTo>
                        <a:pt x="100677" y="15755"/>
                        <a:pt x="100614" y="15755"/>
                        <a:pt x="100582" y="15786"/>
                      </a:cubicBezTo>
                      <a:cubicBezTo>
                        <a:pt x="100582" y="15786"/>
                        <a:pt x="100550" y="15755"/>
                        <a:pt x="100550" y="15755"/>
                      </a:cubicBezTo>
                      <a:lnTo>
                        <a:pt x="100550" y="15723"/>
                      </a:lnTo>
                      <a:lnTo>
                        <a:pt x="100582" y="15723"/>
                      </a:lnTo>
                      <a:cubicBezTo>
                        <a:pt x="100582" y="15691"/>
                        <a:pt x="100582" y="15691"/>
                        <a:pt x="100582" y="15691"/>
                      </a:cubicBezTo>
                      <a:close/>
                      <a:moveTo>
                        <a:pt x="76038" y="15913"/>
                      </a:moveTo>
                      <a:lnTo>
                        <a:pt x="76038" y="15945"/>
                      </a:lnTo>
                      <a:cubicBezTo>
                        <a:pt x="76038" y="15945"/>
                        <a:pt x="76038" y="15976"/>
                        <a:pt x="76038" y="15976"/>
                      </a:cubicBezTo>
                      <a:lnTo>
                        <a:pt x="75943" y="15976"/>
                      </a:lnTo>
                      <a:cubicBezTo>
                        <a:pt x="75943" y="15976"/>
                        <a:pt x="75975" y="15945"/>
                        <a:pt x="75975" y="15945"/>
                      </a:cubicBezTo>
                      <a:lnTo>
                        <a:pt x="76007" y="15945"/>
                      </a:lnTo>
                      <a:cubicBezTo>
                        <a:pt x="76007" y="15913"/>
                        <a:pt x="76038" y="15913"/>
                        <a:pt x="76038" y="15913"/>
                      </a:cubicBezTo>
                      <a:close/>
                      <a:moveTo>
                        <a:pt x="82689" y="16071"/>
                      </a:moveTo>
                      <a:cubicBezTo>
                        <a:pt x="82689" y="16103"/>
                        <a:pt x="82721" y="16135"/>
                        <a:pt x="82721" y="16198"/>
                      </a:cubicBezTo>
                      <a:lnTo>
                        <a:pt x="82721" y="16198"/>
                      </a:lnTo>
                      <a:cubicBezTo>
                        <a:pt x="82721" y="16198"/>
                        <a:pt x="82720" y="16166"/>
                        <a:pt x="82689" y="16166"/>
                      </a:cubicBezTo>
                      <a:lnTo>
                        <a:pt x="82626" y="16166"/>
                      </a:lnTo>
                      <a:cubicBezTo>
                        <a:pt x="82626" y="16166"/>
                        <a:pt x="82626" y="16135"/>
                        <a:pt x="82626" y="16135"/>
                      </a:cubicBezTo>
                      <a:cubicBezTo>
                        <a:pt x="82626" y="16103"/>
                        <a:pt x="82626" y="16103"/>
                        <a:pt x="82626" y="16103"/>
                      </a:cubicBezTo>
                      <a:cubicBezTo>
                        <a:pt x="82657" y="16103"/>
                        <a:pt x="82657" y="16071"/>
                        <a:pt x="82657" y="16071"/>
                      </a:cubicBezTo>
                      <a:close/>
                      <a:moveTo>
                        <a:pt x="83069" y="16166"/>
                      </a:moveTo>
                      <a:cubicBezTo>
                        <a:pt x="83069" y="16198"/>
                        <a:pt x="83101" y="16198"/>
                        <a:pt x="83101" y="16198"/>
                      </a:cubicBezTo>
                      <a:lnTo>
                        <a:pt x="82974" y="16198"/>
                      </a:lnTo>
                      <a:lnTo>
                        <a:pt x="82974" y="16166"/>
                      </a:lnTo>
                      <a:close/>
                      <a:moveTo>
                        <a:pt x="47631" y="16831"/>
                      </a:moveTo>
                      <a:cubicBezTo>
                        <a:pt x="47631" y="16863"/>
                        <a:pt x="47631" y="16863"/>
                        <a:pt x="47663" y="16895"/>
                      </a:cubicBezTo>
                      <a:cubicBezTo>
                        <a:pt x="47631" y="16895"/>
                        <a:pt x="47631" y="16863"/>
                        <a:pt x="47631" y="16863"/>
                      </a:cubicBezTo>
                      <a:lnTo>
                        <a:pt x="47631" y="16831"/>
                      </a:lnTo>
                      <a:close/>
                      <a:moveTo>
                        <a:pt x="58652" y="16863"/>
                      </a:moveTo>
                      <a:cubicBezTo>
                        <a:pt x="58652" y="16895"/>
                        <a:pt x="58684" y="16895"/>
                        <a:pt x="58684" y="16895"/>
                      </a:cubicBezTo>
                      <a:cubicBezTo>
                        <a:pt x="58652" y="16895"/>
                        <a:pt x="58652" y="16895"/>
                        <a:pt x="58652" y="16863"/>
                      </a:cubicBezTo>
                      <a:close/>
                      <a:moveTo>
                        <a:pt x="13460" y="16895"/>
                      </a:moveTo>
                      <a:cubicBezTo>
                        <a:pt x="13460" y="16895"/>
                        <a:pt x="13460" y="16895"/>
                        <a:pt x="13460" y="16926"/>
                      </a:cubicBezTo>
                      <a:cubicBezTo>
                        <a:pt x="13429" y="16926"/>
                        <a:pt x="13429" y="16926"/>
                        <a:pt x="13429" y="16958"/>
                      </a:cubicBezTo>
                      <a:lnTo>
                        <a:pt x="13397" y="16958"/>
                      </a:lnTo>
                      <a:lnTo>
                        <a:pt x="13397" y="16926"/>
                      </a:lnTo>
                      <a:lnTo>
                        <a:pt x="13460" y="16895"/>
                      </a:lnTo>
                      <a:close/>
                      <a:moveTo>
                        <a:pt x="105332" y="16863"/>
                      </a:moveTo>
                      <a:cubicBezTo>
                        <a:pt x="105332" y="16895"/>
                        <a:pt x="105364" y="16926"/>
                        <a:pt x="105364" y="16926"/>
                      </a:cubicBezTo>
                      <a:cubicBezTo>
                        <a:pt x="105364" y="16958"/>
                        <a:pt x="105332" y="16958"/>
                        <a:pt x="105332" y="16990"/>
                      </a:cubicBezTo>
                      <a:cubicBezTo>
                        <a:pt x="105332" y="16958"/>
                        <a:pt x="105332" y="16895"/>
                        <a:pt x="105301" y="16863"/>
                      </a:cubicBezTo>
                      <a:close/>
                      <a:moveTo>
                        <a:pt x="57480" y="17053"/>
                      </a:moveTo>
                      <a:lnTo>
                        <a:pt x="57480" y="17053"/>
                      </a:lnTo>
                      <a:cubicBezTo>
                        <a:pt x="57449" y="17053"/>
                        <a:pt x="57449" y="17085"/>
                        <a:pt x="57417" y="17085"/>
                      </a:cubicBezTo>
                      <a:cubicBezTo>
                        <a:pt x="57417" y="17085"/>
                        <a:pt x="57449" y="17053"/>
                        <a:pt x="57480" y="17053"/>
                      </a:cubicBezTo>
                      <a:close/>
                      <a:moveTo>
                        <a:pt x="39207" y="17275"/>
                      </a:moveTo>
                      <a:cubicBezTo>
                        <a:pt x="39207" y="17275"/>
                        <a:pt x="39207" y="17306"/>
                        <a:pt x="39239" y="17306"/>
                      </a:cubicBezTo>
                      <a:lnTo>
                        <a:pt x="39176" y="17306"/>
                      </a:lnTo>
                      <a:cubicBezTo>
                        <a:pt x="39207" y="17306"/>
                        <a:pt x="39207" y="17306"/>
                        <a:pt x="39207" y="17275"/>
                      </a:cubicBezTo>
                      <a:close/>
                      <a:moveTo>
                        <a:pt x="21061" y="17401"/>
                      </a:moveTo>
                      <a:cubicBezTo>
                        <a:pt x="21093" y="17401"/>
                        <a:pt x="21093" y="17433"/>
                        <a:pt x="21124" y="17433"/>
                      </a:cubicBezTo>
                      <a:cubicBezTo>
                        <a:pt x="21061" y="17433"/>
                        <a:pt x="21061" y="17433"/>
                        <a:pt x="21029" y="17465"/>
                      </a:cubicBezTo>
                      <a:cubicBezTo>
                        <a:pt x="21029" y="17465"/>
                        <a:pt x="21029" y="17433"/>
                        <a:pt x="21029" y="17433"/>
                      </a:cubicBezTo>
                      <a:cubicBezTo>
                        <a:pt x="21029" y="17433"/>
                        <a:pt x="21061" y="17401"/>
                        <a:pt x="21061" y="17401"/>
                      </a:cubicBezTo>
                      <a:close/>
                      <a:moveTo>
                        <a:pt x="35850" y="17560"/>
                      </a:moveTo>
                      <a:cubicBezTo>
                        <a:pt x="35834" y="17575"/>
                        <a:pt x="35819" y="17583"/>
                        <a:pt x="35803" y="17583"/>
                      </a:cubicBezTo>
                      <a:cubicBezTo>
                        <a:pt x="35787" y="17583"/>
                        <a:pt x="35771" y="17575"/>
                        <a:pt x="35755" y="17560"/>
                      </a:cubicBezTo>
                      <a:close/>
                      <a:moveTo>
                        <a:pt x="14094" y="17940"/>
                      </a:moveTo>
                      <a:cubicBezTo>
                        <a:pt x="14094" y="17971"/>
                        <a:pt x="14094" y="17971"/>
                        <a:pt x="14125" y="18003"/>
                      </a:cubicBezTo>
                      <a:lnTo>
                        <a:pt x="14125" y="18003"/>
                      </a:lnTo>
                      <a:cubicBezTo>
                        <a:pt x="14125" y="18003"/>
                        <a:pt x="14125" y="18003"/>
                        <a:pt x="14094" y="17971"/>
                      </a:cubicBezTo>
                      <a:cubicBezTo>
                        <a:pt x="14094" y="17971"/>
                        <a:pt x="14094" y="17971"/>
                        <a:pt x="14094" y="17940"/>
                      </a:cubicBezTo>
                      <a:close/>
                      <a:moveTo>
                        <a:pt x="83291" y="18288"/>
                      </a:moveTo>
                      <a:cubicBezTo>
                        <a:pt x="83322" y="18288"/>
                        <a:pt x="83322" y="18288"/>
                        <a:pt x="83354" y="18320"/>
                      </a:cubicBezTo>
                      <a:lnTo>
                        <a:pt x="83417" y="18320"/>
                      </a:lnTo>
                      <a:lnTo>
                        <a:pt x="83417" y="18351"/>
                      </a:lnTo>
                      <a:lnTo>
                        <a:pt x="83386" y="18351"/>
                      </a:lnTo>
                      <a:cubicBezTo>
                        <a:pt x="83386" y="18383"/>
                        <a:pt x="83386" y="18383"/>
                        <a:pt x="83386" y="18383"/>
                      </a:cubicBezTo>
                      <a:lnTo>
                        <a:pt x="83354" y="18383"/>
                      </a:lnTo>
                      <a:cubicBezTo>
                        <a:pt x="83322" y="18383"/>
                        <a:pt x="83322" y="18351"/>
                        <a:pt x="83322" y="18351"/>
                      </a:cubicBezTo>
                      <a:cubicBezTo>
                        <a:pt x="83322" y="18320"/>
                        <a:pt x="83322" y="18320"/>
                        <a:pt x="83291" y="18288"/>
                      </a:cubicBezTo>
                      <a:close/>
                      <a:moveTo>
                        <a:pt x="41741" y="18605"/>
                      </a:moveTo>
                      <a:cubicBezTo>
                        <a:pt x="41772" y="18605"/>
                        <a:pt x="41772" y="18605"/>
                        <a:pt x="41772" y="18636"/>
                      </a:cubicBezTo>
                      <a:cubicBezTo>
                        <a:pt x="41772" y="18636"/>
                        <a:pt x="41772" y="18605"/>
                        <a:pt x="41741" y="18605"/>
                      </a:cubicBezTo>
                      <a:close/>
                      <a:moveTo>
                        <a:pt x="17071" y="18636"/>
                      </a:moveTo>
                      <a:cubicBezTo>
                        <a:pt x="17071" y="18668"/>
                        <a:pt x="17102" y="18668"/>
                        <a:pt x="17102" y="18668"/>
                      </a:cubicBezTo>
                      <a:lnTo>
                        <a:pt x="17071" y="18668"/>
                      </a:lnTo>
                      <a:lnTo>
                        <a:pt x="17071" y="18636"/>
                      </a:lnTo>
                      <a:close/>
                      <a:moveTo>
                        <a:pt x="82436" y="19270"/>
                      </a:moveTo>
                      <a:cubicBezTo>
                        <a:pt x="82467" y="19270"/>
                        <a:pt x="82467" y="19301"/>
                        <a:pt x="82499" y="19333"/>
                      </a:cubicBezTo>
                      <a:cubicBezTo>
                        <a:pt x="82467" y="19301"/>
                        <a:pt x="82467" y="19301"/>
                        <a:pt x="82436" y="19270"/>
                      </a:cubicBezTo>
                      <a:close/>
                      <a:moveTo>
                        <a:pt x="53458" y="19301"/>
                      </a:moveTo>
                      <a:cubicBezTo>
                        <a:pt x="53490" y="19301"/>
                        <a:pt x="53490" y="19301"/>
                        <a:pt x="53490" y="19333"/>
                      </a:cubicBezTo>
                      <a:cubicBezTo>
                        <a:pt x="53490" y="19333"/>
                        <a:pt x="53458" y="19365"/>
                        <a:pt x="53458" y="19396"/>
                      </a:cubicBezTo>
                      <a:cubicBezTo>
                        <a:pt x="53458" y="19396"/>
                        <a:pt x="53458" y="19396"/>
                        <a:pt x="53427" y="19428"/>
                      </a:cubicBezTo>
                      <a:cubicBezTo>
                        <a:pt x="53427" y="19460"/>
                        <a:pt x="53427" y="19460"/>
                        <a:pt x="53427" y="19491"/>
                      </a:cubicBezTo>
                      <a:cubicBezTo>
                        <a:pt x="53427" y="19460"/>
                        <a:pt x="53395" y="19460"/>
                        <a:pt x="53395" y="19460"/>
                      </a:cubicBezTo>
                      <a:cubicBezTo>
                        <a:pt x="53395" y="19460"/>
                        <a:pt x="53395" y="19428"/>
                        <a:pt x="53395" y="19428"/>
                      </a:cubicBezTo>
                      <a:cubicBezTo>
                        <a:pt x="53395" y="19396"/>
                        <a:pt x="53395" y="19396"/>
                        <a:pt x="53395" y="19396"/>
                      </a:cubicBezTo>
                      <a:cubicBezTo>
                        <a:pt x="53395" y="19396"/>
                        <a:pt x="53395" y="19396"/>
                        <a:pt x="53395" y="19365"/>
                      </a:cubicBezTo>
                      <a:cubicBezTo>
                        <a:pt x="53395" y="19333"/>
                        <a:pt x="53395" y="19333"/>
                        <a:pt x="53395" y="19301"/>
                      </a:cubicBezTo>
                      <a:close/>
                      <a:moveTo>
                        <a:pt x="9533" y="19523"/>
                      </a:moveTo>
                      <a:lnTo>
                        <a:pt x="9533" y="19555"/>
                      </a:lnTo>
                      <a:lnTo>
                        <a:pt x="9502" y="19555"/>
                      </a:lnTo>
                      <a:cubicBezTo>
                        <a:pt x="9533" y="19523"/>
                        <a:pt x="9533" y="19523"/>
                        <a:pt x="9533" y="19523"/>
                      </a:cubicBezTo>
                      <a:close/>
                      <a:moveTo>
                        <a:pt x="56277" y="19650"/>
                      </a:moveTo>
                      <a:cubicBezTo>
                        <a:pt x="56277" y="19681"/>
                        <a:pt x="56277" y="19681"/>
                        <a:pt x="56245" y="19681"/>
                      </a:cubicBezTo>
                      <a:cubicBezTo>
                        <a:pt x="56245" y="19681"/>
                        <a:pt x="56245" y="19681"/>
                        <a:pt x="56245" y="19650"/>
                      </a:cubicBezTo>
                      <a:close/>
                      <a:moveTo>
                        <a:pt x="87218" y="19840"/>
                      </a:moveTo>
                      <a:lnTo>
                        <a:pt x="87249" y="19871"/>
                      </a:lnTo>
                      <a:cubicBezTo>
                        <a:pt x="87249" y="19871"/>
                        <a:pt x="87218" y="19871"/>
                        <a:pt x="87218" y="19840"/>
                      </a:cubicBezTo>
                      <a:close/>
                      <a:moveTo>
                        <a:pt x="98270" y="20220"/>
                      </a:moveTo>
                      <a:cubicBezTo>
                        <a:pt x="98270" y="20220"/>
                        <a:pt x="98270" y="20251"/>
                        <a:pt x="98238" y="20251"/>
                      </a:cubicBezTo>
                      <a:cubicBezTo>
                        <a:pt x="98207" y="20251"/>
                        <a:pt x="98175" y="20251"/>
                        <a:pt x="98143" y="20220"/>
                      </a:cubicBezTo>
                      <a:close/>
                      <a:moveTo>
                        <a:pt x="108816" y="20568"/>
                      </a:moveTo>
                      <a:cubicBezTo>
                        <a:pt x="108816" y="20568"/>
                        <a:pt x="108784" y="20600"/>
                        <a:pt x="108784" y="20600"/>
                      </a:cubicBezTo>
                      <a:cubicBezTo>
                        <a:pt x="108784" y="20568"/>
                        <a:pt x="108816" y="20568"/>
                        <a:pt x="108816" y="20568"/>
                      </a:cubicBezTo>
                      <a:close/>
                      <a:moveTo>
                        <a:pt x="99663" y="20568"/>
                      </a:moveTo>
                      <a:cubicBezTo>
                        <a:pt x="99663" y="20600"/>
                        <a:pt x="99695" y="20600"/>
                        <a:pt x="99695" y="20600"/>
                      </a:cubicBezTo>
                      <a:cubicBezTo>
                        <a:pt x="99695" y="20632"/>
                        <a:pt x="99663" y="20632"/>
                        <a:pt x="99663" y="20632"/>
                      </a:cubicBezTo>
                      <a:cubicBezTo>
                        <a:pt x="99663" y="20600"/>
                        <a:pt x="99663" y="20600"/>
                        <a:pt x="99663" y="20568"/>
                      </a:cubicBezTo>
                      <a:close/>
                      <a:moveTo>
                        <a:pt x="21283" y="20600"/>
                      </a:moveTo>
                      <a:cubicBezTo>
                        <a:pt x="21251" y="20632"/>
                        <a:pt x="21251" y="20632"/>
                        <a:pt x="21219" y="20663"/>
                      </a:cubicBezTo>
                      <a:cubicBezTo>
                        <a:pt x="21188" y="20695"/>
                        <a:pt x="21188" y="20695"/>
                        <a:pt x="21156" y="20727"/>
                      </a:cubicBezTo>
                      <a:cubicBezTo>
                        <a:pt x="21156" y="20695"/>
                        <a:pt x="21156" y="20695"/>
                        <a:pt x="21156" y="20695"/>
                      </a:cubicBezTo>
                      <a:cubicBezTo>
                        <a:pt x="21156" y="20663"/>
                        <a:pt x="21156" y="20663"/>
                        <a:pt x="21156" y="20663"/>
                      </a:cubicBezTo>
                      <a:cubicBezTo>
                        <a:pt x="21156" y="20663"/>
                        <a:pt x="21156" y="20632"/>
                        <a:pt x="21156" y="20632"/>
                      </a:cubicBezTo>
                      <a:cubicBezTo>
                        <a:pt x="21188" y="20632"/>
                        <a:pt x="21219" y="20600"/>
                        <a:pt x="21251" y="20600"/>
                      </a:cubicBezTo>
                      <a:close/>
                      <a:moveTo>
                        <a:pt x="25051" y="21487"/>
                      </a:moveTo>
                      <a:cubicBezTo>
                        <a:pt x="25051" y="21487"/>
                        <a:pt x="25051" y="21518"/>
                        <a:pt x="25051" y="21518"/>
                      </a:cubicBezTo>
                      <a:cubicBezTo>
                        <a:pt x="25019" y="21518"/>
                        <a:pt x="24956" y="21518"/>
                        <a:pt x="24924" y="21487"/>
                      </a:cubicBezTo>
                      <a:close/>
                      <a:moveTo>
                        <a:pt x="85856" y="21423"/>
                      </a:moveTo>
                      <a:cubicBezTo>
                        <a:pt x="85856" y="21423"/>
                        <a:pt x="85856" y="21423"/>
                        <a:pt x="85887" y="21455"/>
                      </a:cubicBezTo>
                      <a:cubicBezTo>
                        <a:pt x="85887" y="21487"/>
                        <a:pt x="85887" y="21487"/>
                        <a:pt x="85887" y="21487"/>
                      </a:cubicBezTo>
                      <a:cubicBezTo>
                        <a:pt x="85856" y="21518"/>
                        <a:pt x="85824" y="21550"/>
                        <a:pt x="85792" y="21582"/>
                      </a:cubicBezTo>
                      <a:cubicBezTo>
                        <a:pt x="85792" y="21550"/>
                        <a:pt x="85792" y="21550"/>
                        <a:pt x="85792" y="21518"/>
                      </a:cubicBezTo>
                      <a:cubicBezTo>
                        <a:pt x="85792" y="21518"/>
                        <a:pt x="85792" y="21487"/>
                        <a:pt x="85824" y="21487"/>
                      </a:cubicBezTo>
                      <a:cubicBezTo>
                        <a:pt x="85824" y="21455"/>
                        <a:pt x="85824" y="21455"/>
                        <a:pt x="85824" y="21455"/>
                      </a:cubicBezTo>
                      <a:cubicBezTo>
                        <a:pt x="85824" y="21423"/>
                        <a:pt x="85856" y="21423"/>
                        <a:pt x="85856" y="21423"/>
                      </a:cubicBezTo>
                      <a:close/>
                      <a:moveTo>
                        <a:pt x="46428" y="21613"/>
                      </a:moveTo>
                      <a:cubicBezTo>
                        <a:pt x="46417" y="21624"/>
                        <a:pt x="46410" y="21627"/>
                        <a:pt x="46405" y="21627"/>
                      </a:cubicBezTo>
                      <a:cubicBezTo>
                        <a:pt x="46396" y="21627"/>
                        <a:pt x="46396" y="21613"/>
                        <a:pt x="46396" y="21613"/>
                      </a:cubicBezTo>
                      <a:close/>
                      <a:moveTo>
                        <a:pt x="66316" y="21645"/>
                      </a:moveTo>
                      <a:cubicBezTo>
                        <a:pt x="66316" y="21645"/>
                        <a:pt x="66316" y="21677"/>
                        <a:pt x="66316" y="21677"/>
                      </a:cubicBezTo>
                      <a:lnTo>
                        <a:pt x="66284" y="21677"/>
                      </a:lnTo>
                      <a:cubicBezTo>
                        <a:pt x="66284" y="21645"/>
                        <a:pt x="66284" y="21645"/>
                        <a:pt x="66316" y="21645"/>
                      </a:cubicBezTo>
                      <a:close/>
                      <a:moveTo>
                        <a:pt x="26698" y="21993"/>
                      </a:moveTo>
                      <a:cubicBezTo>
                        <a:pt x="26698" y="22025"/>
                        <a:pt x="26698" y="22025"/>
                        <a:pt x="26698" y="22025"/>
                      </a:cubicBezTo>
                      <a:lnTo>
                        <a:pt x="26603" y="22025"/>
                      </a:lnTo>
                      <a:cubicBezTo>
                        <a:pt x="26635" y="21993"/>
                        <a:pt x="26635" y="21993"/>
                        <a:pt x="26666" y="21993"/>
                      </a:cubicBezTo>
                      <a:close/>
                      <a:moveTo>
                        <a:pt x="86964" y="21993"/>
                      </a:moveTo>
                      <a:cubicBezTo>
                        <a:pt x="86964" y="21993"/>
                        <a:pt x="86964" y="21993"/>
                        <a:pt x="86996" y="22025"/>
                      </a:cubicBezTo>
                      <a:cubicBezTo>
                        <a:pt x="86996" y="22025"/>
                        <a:pt x="86996" y="22025"/>
                        <a:pt x="86964" y="22057"/>
                      </a:cubicBezTo>
                      <a:cubicBezTo>
                        <a:pt x="86964" y="22025"/>
                        <a:pt x="86964" y="21993"/>
                        <a:pt x="86964" y="21993"/>
                      </a:cubicBezTo>
                      <a:close/>
                      <a:moveTo>
                        <a:pt x="98618" y="22183"/>
                      </a:moveTo>
                      <a:cubicBezTo>
                        <a:pt x="98650" y="22183"/>
                        <a:pt x="98650" y="22215"/>
                        <a:pt x="98650" y="22215"/>
                      </a:cubicBezTo>
                      <a:lnTo>
                        <a:pt x="98587" y="22215"/>
                      </a:lnTo>
                      <a:cubicBezTo>
                        <a:pt x="98587" y="22215"/>
                        <a:pt x="98618" y="22215"/>
                        <a:pt x="98618" y="22183"/>
                      </a:cubicBezTo>
                      <a:close/>
                      <a:moveTo>
                        <a:pt x="27806" y="22278"/>
                      </a:moveTo>
                      <a:cubicBezTo>
                        <a:pt x="27743" y="22310"/>
                        <a:pt x="27711" y="22310"/>
                        <a:pt x="27680" y="22342"/>
                      </a:cubicBezTo>
                      <a:lnTo>
                        <a:pt x="27711" y="22310"/>
                      </a:lnTo>
                      <a:cubicBezTo>
                        <a:pt x="27711" y="22310"/>
                        <a:pt x="27711" y="22310"/>
                        <a:pt x="27711" y="22278"/>
                      </a:cubicBezTo>
                      <a:close/>
                      <a:moveTo>
                        <a:pt x="8932" y="22817"/>
                      </a:moveTo>
                      <a:cubicBezTo>
                        <a:pt x="8932" y="22817"/>
                        <a:pt x="8932" y="22848"/>
                        <a:pt x="8900" y="22848"/>
                      </a:cubicBezTo>
                      <a:lnTo>
                        <a:pt x="8900" y="22817"/>
                      </a:lnTo>
                      <a:close/>
                      <a:moveTo>
                        <a:pt x="89688" y="22912"/>
                      </a:moveTo>
                      <a:lnTo>
                        <a:pt x="89688" y="22943"/>
                      </a:lnTo>
                      <a:lnTo>
                        <a:pt x="89656" y="22943"/>
                      </a:lnTo>
                      <a:cubicBezTo>
                        <a:pt x="89656" y="22943"/>
                        <a:pt x="89688" y="22943"/>
                        <a:pt x="89688" y="22912"/>
                      </a:cubicBezTo>
                      <a:close/>
                      <a:moveTo>
                        <a:pt x="80314" y="23577"/>
                      </a:moveTo>
                      <a:cubicBezTo>
                        <a:pt x="80314" y="23577"/>
                        <a:pt x="80314" y="23601"/>
                        <a:pt x="80314" y="23607"/>
                      </a:cubicBezTo>
                      <a:lnTo>
                        <a:pt x="80314" y="23607"/>
                      </a:lnTo>
                      <a:cubicBezTo>
                        <a:pt x="80293" y="23605"/>
                        <a:pt x="80271" y="23598"/>
                        <a:pt x="80250" y="23577"/>
                      </a:cubicBezTo>
                      <a:close/>
                      <a:moveTo>
                        <a:pt x="8773" y="23577"/>
                      </a:moveTo>
                      <a:cubicBezTo>
                        <a:pt x="8773" y="23577"/>
                        <a:pt x="8773" y="23577"/>
                        <a:pt x="8773" y="23608"/>
                      </a:cubicBezTo>
                      <a:lnTo>
                        <a:pt x="8742" y="23608"/>
                      </a:lnTo>
                      <a:lnTo>
                        <a:pt x="8773" y="23577"/>
                      </a:lnTo>
                      <a:close/>
                      <a:moveTo>
                        <a:pt x="57544" y="23925"/>
                      </a:moveTo>
                      <a:cubicBezTo>
                        <a:pt x="57544" y="23925"/>
                        <a:pt x="57544" y="23957"/>
                        <a:pt x="57544" y="23957"/>
                      </a:cubicBezTo>
                      <a:lnTo>
                        <a:pt x="57512" y="23957"/>
                      </a:lnTo>
                      <a:lnTo>
                        <a:pt x="57544" y="23925"/>
                      </a:lnTo>
                      <a:close/>
                      <a:moveTo>
                        <a:pt x="47251" y="24400"/>
                      </a:moveTo>
                      <a:cubicBezTo>
                        <a:pt x="47283" y="24400"/>
                        <a:pt x="47346" y="24432"/>
                        <a:pt x="47410" y="24432"/>
                      </a:cubicBezTo>
                      <a:lnTo>
                        <a:pt x="47378" y="24432"/>
                      </a:lnTo>
                      <a:cubicBezTo>
                        <a:pt x="47359" y="24441"/>
                        <a:pt x="47343" y="24445"/>
                        <a:pt x="47330" y="24445"/>
                      </a:cubicBezTo>
                      <a:cubicBezTo>
                        <a:pt x="47296" y="24445"/>
                        <a:pt x="47274" y="24423"/>
                        <a:pt x="47251" y="24400"/>
                      </a:cubicBezTo>
                      <a:close/>
                      <a:moveTo>
                        <a:pt x="65239" y="24558"/>
                      </a:moveTo>
                      <a:cubicBezTo>
                        <a:pt x="65239" y="24558"/>
                        <a:pt x="65239" y="24590"/>
                        <a:pt x="65239" y="24590"/>
                      </a:cubicBezTo>
                      <a:lnTo>
                        <a:pt x="65208" y="24590"/>
                      </a:lnTo>
                      <a:cubicBezTo>
                        <a:pt x="65208" y="24590"/>
                        <a:pt x="65208" y="24590"/>
                        <a:pt x="65239" y="24558"/>
                      </a:cubicBezTo>
                      <a:close/>
                      <a:moveTo>
                        <a:pt x="86584" y="24590"/>
                      </a:moveTo>
                      <a:cubicBezTo>
                        <a:pt x="86584" y="24590"/>
                        <a:pt x="86584" y="24622"/>
                        <a:pt x="86616" y="24622"/>
                      </a:cubicBezTo>
                      <a:lnTo>
                        <a:pt x="86616" y="24653"/>
                      </a:lnTo>
                      <a:lnTo>
                        <a:pt x="86489" y="24653"/>
                      </a:lnTo>
                      <a:cubicBezTo>
                        <a:pt x="86521" y="24622"/>
                        <a:pt x="86521" y="24622"/>
                        <a:pt x="86521" y="24622"/>
                      </a:cubicBezTo>
                      <a:cubicBezTo>
                        <a:pt x="86521" y="24622"/>
                        <a:pt x="86552" y="24590"/>
                        <a:pt x="86552" y="24590"/>
                      </a:cubicBezTo>
                      <a:close/>
                      <a:moveTo>
                        <a:pt x="15709" y="24622"/>
                      </a:moveTo>
                      <a:cubicBezTo>
                        <a:pt x="15709" y="24622"/>
                        <a:pt x="15740" y="24653"/>
                        <a:pt x="15709" y="24685"/>
                      </a:cubicBezTo>
                      <a:lnTo>
                        <a:pt x="15645" y="24685"/>
                      </a:lnTo>
                      <a:cubicBezTo>
                        <a:pt x="15645" y="24685"/>
                        <a:pt x="15677" y="24653"/>
                        <a:pt x="15709" y="24653"/>
                      </a:cubicBezTo>
                      <a:cubicBezTo>
                        <a:pt x="15709" y="24653"/>
                        <a:pt x="15709" y="24622"/>
                        <a:pt x="15709" y="24622"/>
                      </a:cubicBezTo>
                      <a:close/>
                      <a:moveTo>
                        <a:pt x="91830" y="24680"/>
                      </a:moveTo>
                      <a:cubicBezTo>
                        <a:pt x="91857" y="24680"/>
                        <a:pt x="91886" y="24699"/>
                        <a:pt x="91905" y="24717"/>
                      </a:cubicBezTo>
                      <a:lnTo>
                        <a:pt x="91778" y="24717"/>
                      </a:lnTo>
                      <a:cubicBezTo>
                        <a:pt x="91791" y="24690"/>
                        <a:pt x="91810" y="24680"/>
                        <a:pt x="91830" y="24680"/>
                      </a:cubicBezTo>
                      <a:close/>
                      <a:moveTo>
                        <a:pt x="63212" y="24843"/>
                      </a:moveTo>
                      <a:cubicBezTo>
                        <a:pt x="63181" y="24875"/>
                        <a:pt x="63181" y="24875"/>
                        <a:pt x="63149" y="24907"/>
                      </a:cubicBezTo>
                      <a:lnTo>
                        <a:pt x="63149" y="24843"/>
                      </a:lnTo>
                      <a:close/>
                      <a:moveTo>
                        <a:pt x="69420" y="25255"/>
                      </a:moveTo>
                      <a:cubicBezTo>
                        <a:pt x="69420" y="25287"/>
                        <a:pt x="69420" y="25287"/>
                        <a:pt x="69388" y="25287"/>
                      </a:cubicBezTo>
                      <a:cubicBezTo>
                        <a:pt x="69379" y="25296"/>
                        <a:pt x="69367" y="25300"/>
                        <a:pt x="69353" y="25300"/>
                      </a:cubicBezTo>
                      <a:cubicBezTo>
                        <a:pt x="69322" y="25300"/>
                        <a:pt x="69284" y="25278"/>
                        <a:pt x="69261" y="25255"/>
                      </a:cubicBezTo>
                      <a:close/>
                      <a:moveTo>
                        <a:pt x="93108" y="1"/>
                      </a:moveTo>
                      <a:cubicBezTo>
                        <a:pt x="93076" y="1"/>
                        <a:pt x="93045" y="5"/>
                        <a:pt x="93013" y="15"/>
                      </a:cubicBezTo>
                      <a:cubicBezTo>
                        <a:pt x="92823" y="78"/>
                        <a:pt x="92665" y="142"/>
                        <a:pt x="92475" y="142"/>
                      </a:cubicBezTo>
                      <a:cubicBezTo>
                        <a:pt x="92348" y="173"/>
                        <a:pt x="92221" y="173"/>
                        <a:pt x="92063" y="173"/>
                      </a:cubicBezTo>
                      <a:cubicBezTo>
                        <a:pt x="92031" y="142"/>
                        <a:pt x="91968" y="142"/>
                        <a:pt x="91936" y="142"/>
                      </a:cubicBezTo>
                      <a:cubicBezTo>
                        <a:pt x="91873" y="110"/>
                        <a:pt x="91778" y="110"/>
                        <a:pt x="91715" y="110"/>
                      </a:cubicBezTo>
                      <a:lnTo>
                        <a:pt x="91651" y="110"/>
                      </a:lnTo>
                      <a:cubicBezTo>
                        <a:pt x="91335" y="142"/>
                        <a:pt x="91049" y="173"/>
                        <a:pt x="90733" y="205"/>
                      </a:cubicBezTo>
                      <a:cubicBezTo>
                        <a:pt x="90638" y="205"/>
                        <a:pt x="90543" y="237"/>
                        <a:pt x="90448" y="237"/>
                      </a:cubicBezTo>
                      <a:cubicBezTo>
                        <a:pt x="90226" y="237"/>
                        <a:pt x="90036" y="268"/>
                        <a:pt x="89846" y="268"/>
                      </a:cubicBezTo>
                      <a:cubicBezTo>
                        <a:pt x="89624" y="268"/>
                        <a:pt x="89434" y="268"/>
                        <a:pt x="89244" y="237"/>
                      </a:cubicBezTo>
                      <a:cubicBezTo>
                        <a:pt x="89118" y="237"/>
                        <a:pt x="88991" y="205"/>
                        <a:pt x="88864" y="205"/>
                      </a:cubicBezTo>
                      <a:lnTo>
                        <a:pt x="88611" y="205"/>
                      </a:lnTo>
                      <a:cubicBezTo>
                        <a:pt x="88484" y="205"/>
                        <a:pt x="88358" y="205"/>
                        <a:pt x="88231" y="237"/>
                      </a:cubicBezTo>
                      <a:cubicBezTo>
                        <a:pt x="88073" y="300"/>
                        <a:pt x="87883" y="300"/>
                        <a:pt x="87724" y="300"/>
                      </a:cubicBezTo>
                      <a:cubicBezTo>
                        <a:pt x="87661" y="332"/>
                        <a:pt x="87598" y="332"/>
                        <a:pt x="87566" y="332"/>
                      </a:cubicBezTo>
                      <a:cubicBezTo>
                        <a:pt x="87376" y="332"/>
                        <a:pt x="87218" y="300"/>
                        <a:pt x="87059" y="300"/>
                      </a:cubicBezTo>
                      <a:cubicBezTo>
                        <a:pt x="86996" y="300"/>
                        <a:pt x="86933" y="300"/>
                        <a:pt x="86869" y="332"/>
                      </a:cubicBezTo>
                      <a:lnTo>
                        <a:pt x="86838" y="332"/>
                      </a:lnTo>
                      <a:cubicBezTo>
                        <a:pt x="86774" y="332"/>
                        <a:pt x="86711" y="300"/>
                        <a:pt x="86679" y="300"/>
                      </a:cubicBezTo>
                      <a:lnTo>
                        <a:pt x="86521" y="300"/>
                      </a:lnTo>
                      <a:cubicBezTo>
                        <a:pt x="86362" y="300"/>
                        <a:pt x="86204" y="332"/>
                        <a:pt x="86077" y="490"/>
                      </a:cubicBezTo>
                      <a:cubicBezTo>
                        <a:pt x="86046" y="522"/>
                        <a:pt x="85982" y="522"/>
                        <a:pt x="85951" y="522"/>
                      </a:cubicBezTo>
                      <a:lnTo>
                        <a:pt x="85856" y="522"/>
                      </a:lnTo>
                      <a:cubicBezTo>
                        <a:pt x="85824" y="522"/>
                        <a:pt x="85824" y="490"/>
                        <a:pt x="85824" y="490"/>
                      </a:cubicBezTo>
                      <a:lnTo>
                        <a:pt x="85792" y="490"/>
                      </a:lnTo>
                      <a:cubicBezTo>
                        <a:pt x="85697" y="458"/>
                        <a:pt x="85634" y="458"/>
                        <a:pt x="85571" y="458"/>
                      </a:cubicBezTo>
                      <a:cubicBezTo>
                        <a:pt x="85539" y="490"/>
                        <a:pt x="85539" y="490"/>
                        <a:pt x="85507" y="490"/>
                      </a:cubicBezTo>
                      <a:cubicBezTo>
                        <a:pt x="85476" y="490"/>
                        <a:pt x="85476" y="522"/>
                        <a:pt x="85444" y="522"/>
                      </a:cubicBezTo>
                      <a:cubicBezTo>
                        <a:pt x="85381" y="553"/>
                        <a:pt x="85349" y="585"/>
                        <a:pt x="85286" y="617"/>
                      </a:cubicBezTo>
                      <a:cubicBezTo>
                        <a:pt x="85254" y="553"/>
                        <a:pt x="85222" y="522"/>
                        <a:pt x="85191" y="490"/>
                      </a:cubicBezTo>
                      <a:lnTo>
                        <a:pt x="85064" y="490"/>
                      </a:lnTo>
                      <a:cubicBezTo>
                        <a:pt x="85032" y="490"/>
                        <a:pt x="85001" y="490"/>
                        <a:pt x="84969" y="522"/>
                      </a:cubicBezTo>
                      <a:cubicBezTo>
                        <a:pt x="84747" y="585"/>
                        <a:pt x="84526" y="553"/>
                        <a:pt x="84304" y="585"/>
                      </a:cubicBezTo>
                      <a:cubicBezTo>
                        <a:pt x="84272" y="617"/>
                        <a:pt x="84209" y="617"/>
                        <a:pt x="84146" y="617"/>
                      </a:cubicBezTo>
                      <a:cubicBezTo>
                        <a:pt x="84082" y="617"/>
                        <a:pt x="84051" y="617"/>
                        <a:pt x="83987" y="585"/>
                      </a:cubicBezTo>
                      <a:cubicBezTo>
                        <a:pt x="83924" y="585"/>
                        <a:pt x="83861" y="585"/>
                        <a:pt x="83829" y="553"/>
                      </a:cubicBezTo>
                      <a:lnTo>
                        <a:pt x="83449" y="553"/>
                      </a:lnTo>
                      <a:cubicBezTo>
                        <a:pt x="83196" y="648"/>
                        <a:pt x="82942" y="680"/>
                        <a:pt x="82657" y="680"/>
                      </a:cubicBezTo>
                      <a:cubicBezTo>
                        <a:pt x="82531" y="680"/>
                        <a:pt x="82372" y="648"/>
                        <a:pt x="82214" y="648"/>
                      </a:cubicBezTo>
                      <a:lnTo>
                        <a:pt x="82119" y="648"/>
                      </a:lnTo>
                      <a:cubicBezTo>
                        <a:pt x="82055" y="648"/>
                        <a:pt x="81992" y="680"/>
                        <a:pt x="81929" y="743"/>
                      </a:cubicBezTo>
                      <a:cubicBezTo>
                        <a:pt x="81865" y="743"/>
                        <a:pt x="81770" y="775"/>
                        <a:pt x="81707" y="775"/>
                      </a:cubicBezTo>
                      <a:cubicBezTo>
                        <a:pt x="81549" y="775"/>
                        <a:pt x="81390" y="775"/>
                        <a:pt x="81264" y="807"/>
                      </a:cubicBezTo>
                      <a:cubicBezTo>
                        <a:pt x="81169" y="807"/>
                        <a:pt x="81105" y="838"/>
                        <a:pt x="81042" y="838"/>
                      </a:cubicBezTo>
                      <a:cubicBezTo>
                        <a:pt x="80884" y="870"/>
                        <a:pt x="80725" y="902"/>
                        <a:pt x="80567" y="902"/>
                      </a:cubicBezTo>
                      <a:cubicBezTo>
                        <a:pt x="80409" y="933"/>
                        <a:pt x="80250" y="933"/>
                        <a:pt x="80092" y="965"/>
                      </a:cubicBezTo>
                      <a:cubicBezTo>
                        <a:pt x="79775" y="965"/>
                        <a:pt x="79490" y="1028"/>
                        <a:pt x="79174" y="1187"/>
                      </a:cubicBezTo>
                      <a:cubicBezTo>
                        <a:pt x="79174" y="1218"/>
                        <a:pt x="79142" y="1218"/>
                        <a:pt x="79142" y="1218"/>
                      </a:cubicBezTo>
                      <a:cubicBezTo>
                        <a:pt x="79110" y="1218"/>
                        <a:pt x="79079" y="1250"/>
                        <a:pt x="79047" y="1250"/>
                      </a:cubicBezTo>
                      <a:lnTo>
                        <a:pt x="78889" y="1250"/>
                      </a:lnTo>
                      <a:lnTo>
                        <a:pt x="78825" y="1218"/>
                      </a:lnTo>
                      <a:lnTo>
                        <a:pt x="78794" y="1218"/>
                      </a:lnTo>
                      <a:cubicBezTo>
                        <a:pt x="78730" y="1187"/>
                        <a:pt x="78699" y="1155"/>
                        <a:pt x="78635" y="1155"/>
                      </a:cubicBezTo>
                      <a:cubicBezTo>
                        <a:pt x="78604" y="1139"/>
                        <a:pt x="78564" y="1131"/>
                        <a:pt x="78524" y="1131"/>
                      </a:cubicBezTo>
                      <a:cubicBezTo>
                        <a:pt x="78485" y="1131"/>
                        <a:pt x="78445" y="1139"/>
                        <a:pt x="78414" y="1155"/>
                      </a:cubicBezTo>
                      <a:lnTo>
                        <a:pt x="78319" y="1155"/>
                      </a:lnTo>
                      <a:cubicBezTo>
                        <a:pt x="78287" y="1155"/>
                        <a:pt x="78255" y="1155"/>
                        <a:pt x="78255" y="1187"/>
                      </a:cubicBezTo>
                      <a:cubicBezTo>
                        <a:pt x="78192" y="1187"/>
                        <a:pt x="78129" y="1187"/>
                        <a:pt x="78097" y="1218"/>
                      </a:cubicBezTo>
                      <a:lnTo>
                        <a:pt x="77938" y="1218"/>
                      </a:lnTo>
                      <a:cubicBezTo>
                        <a:pt x="77843" y="1218"/>
                        <a:pt x="77780" y="1250"/>
                        <a:pt x="77717" y="1250"/>
                      </a:cubicBezTo>
                      <a:cubicBezTo>
                        <a:pt x="77558" y="1282"/>
                        <a:pt x="77432" y="1313"/>
                        <a:pt x="77273" y="1313"/>
                      </a:cubicBezTo>
                      <a:cubicBezTo>
                        <a:pt x="77210" y="1345"/>
                        <a:pt x="77147" y="1345"/>
                        <a:pt x="77052" y="1345"/>
                      </a:cubicBezTo>
                      <a:cubicBezTo>
                        <a:pt x="76957" y="1345"/>
                        <a:pt x="76862" y="1313"/>
                        <a:pt x="76767" y="1313"/>
                      </a:cubicBezTo>
                      <a:lnTo>
                        <a:pt x="76545" y="1313"/>
                      </a:lnTo>
                      <a:cubicBezTo>
                        <a:pt x="76450" y="1345"/>
                        <a:pt x="76355" y="1408"/>
                        <a:pt x="76323" y="1599"/>
                      </a:cubicBezTo>
                      <a:cubicBezTo>
                        <a:pt x="76244" y="1551"/>
                        <a:pt x="76157" y="1543"/>
                        <a:pt x="76070" y="1543"/>
                      </a:cubicBezTo>
                      <a:cubicBezTo>
                        <a:pt x="76026" y="1543"/>
                        <a:pt x="75983" y="1545"/>
                        <a:pt x="75940" y="1545"/>
                      </a:cubicBezTo>
                      <a:cubicBezTo>
                        <a:pt x="75898" y="1545"/>
                        <a:pt x="75856" y="1543"/>
                        <a:pt x="75817" y="1535"/>
                      </a:cubicBezTo>
                      <a:cubicBezTo>
                        <a:pt x="75753" y="1535"/>
                        <a:pt x="75658" y="1504"/>
                        <a:pt x="75595" y="1408"/>
                      </a:cubicBezTo>
                      <a:lnTo>
                        <a:pt x="75563" y="1408"/>
                      </a:lnTo>
                      <a:cubicBezTo>
                        <a:pt x="75563" y="1408"/>
                        <a:pt x="75532" y="1440"/>
                        <a:pt x="75500" y="1472"/>
                      </a:cubicBezTo>
                      <a:cubicBezTo>
                        <a:pt x="75500" y="1472"/>
                        <a:pt x="75468" y="1504"/>
                        <a:pt x="75468" y="1535"/>
                      </a:cubicBezTo>
                      <a:cubicBezTo>
                        <a:pt x="75468" y="1535"/>
                        <a:pt x="75437" y="1567"/>
                        <a:pt x="75437" y="1567"/>
                      </a:cubicBezTo>
                      <a:cubicBezTo>
                        <a:pt x="75405" y="1567"/>
                        <a:pt x="75373" y="1567"/>
                        <a:pt x="75342" y="1599"/>
                      </a:cubicBezTo>
                      <a:cubicBezTo>
                        <a:pt x="75301" y="1531"/>
                        <a:pt x="75261" y="1510"/>
                        <a:pt x="75220" y="1510"/>
                      </a:cubicBezTo>
                      <a:cubicBezTo>
                        <a:pt x="75166" y="1510"/>
                        <a:pt x="75111" y="1549"/>
                        <a:pt x="75057" y="1567"/>
                      </a:cubicBezTo>
                      <a:cubicBezTo>
                        <a:pt x="75025" y="1567"/>
                        <a:pt x="75025" y="1567"/>
                        <a:pt x="74993" y="1599"/>
                      </a:cubicBezTo>
                      <a:lnTo>
                        <a:pt x="74930" y="1599"/>
                      </a:lnTo>
                      <a:cubicBezTo>
                        <a:pt x="74898" y="1599"/>
                        <a:pt x="74835" y="1630"/>
                        <a:pt x="74803" y="1630"/>
                      </a:cubicBezTo>
                      <a:lnTo>
                        <a:pt x="74677" y="1630"/>
                      </a:lnTo>
                      <a:cubicBezTo>
                        <a:pt x="74645" y="1630"/>
                        <a:pt x="74613" y="1599"/>
                        <a:pt x="74613" y="1599"/>
                      </a:cubicBezTo>
                      <a:cubicBezTo>
                        <a:pt x="74550" y="1567"/>
                        <a:pt x="74487" y="1535"/>
                        <a:pt x="74423" y="1440"/>
                      </a:cubicBezTo>
                      <a:cubicBezTo>
                        <a:pt x="74423" y="1472"/>
                        <a:pt x="74423" y="1504"/>
                        <a:pt x="74423" y="1535"/>
                      </a:cubicBezTo>
                      <a:cubicBezTo>
                        <a:pt x="74423" y="1599"/>
                        <a:pt x="74423" y="1630"/>
                        <a:pt x="74423" y="1694"/>
                      </a:cubicBezTo>
                      <a:cubicBezTo>
                        <a:pt x="74455" y="1725"/>
                        <a:pt x="74455" y="1757"/>
                        <a:pt x="74455" y="1820"/>
                      </a:cubicBezTo>
                      <a:cubicBezTo>
                        <a:pt x="74455" y="1820"/>
                        <a:pt x="74455" y="1852"/>
                        <a:pt x="74455" y="1852"/>
                      </a:cubicBezTo>
                      <a:cubicBezTo>
                        <a:pt x="74455" y="1915"/>
                        <a:pt x="74455" y="1947"/>
                        <a:pt x="74455" y="1979"/>
                      </a:cubicBezTo>
                      <a:lnTo>
                        <a:pt x="74107" y="1979"/>
                      </a:lnTo>
                      <a:cubicBezTo>
                        <a:pt x="74075" y="1852"/>
                        <a:pt x="74233" y="1789"/>
                        <a:pt x="74233" y="1630"/>
                      </a:cubicBezTo>
                      <a:lnTo>
                        <a:pt x="74233" y="1599"/>
                      </a:lnTo>
                      <a:cubicBezTo>
                        <a:pt x="74233" y="1599"/>
                        <a:pt x="74233" y="1599"/>
                        <a:pt x="74233" y="1567"/>
                      </a:cubicBezTo>
                      <a:cubicBezTo>
                        <a:pt x="74202" y="1599"/>
                        <a:pt x="74138" y="1630"/>
                        <a:pt x="74107" y="1630"/>
                      </a:cubicBezTo>
                      <a:lnTo>
                        <a:pt x="73790" y="1630"/>
                      </a:lnTo>
                      <a:cubicBezTo>
                        <a:pt x="73758" y="1662"/>
                        <a:pt x="73758" y="1662"/>
                        <a:pt x="73758" y="1662"/>
                      </a:cubicBezTo>
                      <a:cubicBezTo>
                        <a:pt x="73695" y="1662"/>
                        <a:pt x="73663" y="1694"/>
                        <a:pt x="73632" y="1725"/>
                      </a:cubicBezTo>
                      <a:cubicBezTo>
                        <a:pt x="73600" y="1757"/>
                        <a:pt x="73600" y="1757"/>
                        <a:pt x="73600" y="1789"/>
                      </a:cubicBezTo>
                      <a:cubicBezTo>
                        <a:pt x="73536" y="1852"/>
                        <a:pt x="73505" y="1884"/>
                        <a:pt x="73441" y="1884"/>
                      </a:cubicBezTo>
                      <a:cubicBezTo>
                        <a:pt x="73410" y="1884"/>
                        <a:pt x="73378" y="1915"/>
                        <a:pt x="73346" y="1915"/>
                      </a:cubicBezTo>
                      <a:cubicBezTo>
                        <a:pt x="73283" y="1884"/>
                        <a:pt x="73220" y="1884"/>
                        <a:pt x="73125" y="1852"/>
                      </a:cubicBezTo>
                      <a:lnTo>
                        <a:pt x="73061" y="1852"/>
                      </a:lnTo>
                      <a:cubicBezTo>
                        <a:pt x="73040" y="1852"/>
                        <a:pt x="73019" y="1866"/>
                        <a:pt x="72998" y="1875"/>
                      </a:cubicBezTo>
                      <a:lnTo>
                        <a:pt x="72998" y="1875"/>
                      </a:lnTo>
                      <a:cubicBezTo>
                        <a:pt x="72998" y="1871"/>
                        <a:pt x="72998" y="1863"/>
                        <a:pt x="72998" y="1852"/>
                      </a:cubicBezTo>
                      <a:lnTo>
                        <a:pt x="73061" y="1852"/>
                      </a:lnTo>
                      <a:cubicBezTo>
                        <a:pt x="73061" y="1852"/>
                        <a:pt x="73030" y="1852"/>
                        <a:pt x="73030" y="1820"/>
                      </a:cubicBezTo>
                      <a:cubicBezTo>
                        <a:pt x="73030" y="1789"/>
                        <a:pt x="72998" y="1757"/>
                        <a:pt x="72966" y="1725"/>
                      </a:cubicBezTo>
                      <a:cubicBezTo>
                        <a:pt x="72966" y="1725"/>
                        <a:pt x="72966" y="1694"/>
                        <a:pt x="72935" y="1694"/>
                      </a:cubicBezTo>
                      <a:lnTo>
                        <a:pt x="72903" y="1694"/>
                      </a:lnTo>
                      <a:cubicBezTo>
                        <a:pt x="72871" y="1694"/>
                        <a:pt x="72871" y="1725"/>
                        <a:pt x="72840" y="1789"/>
                      </a:cubicBezTo>
                      <a:cubicBezTo>
                        <a:pt x="72776" y="1884"/>
                        <a:pt x="72745" y="1979"/>
                        <a:pt x="72681" y="2042"/>
                      </a:cubicBezTo>
                      <a:cubicBezTo>
                        <a:pt x="72618" y="2105"/>
                        <a:pt x="72555" y="2137"/>
                        <a:pt x="72460" y="2169"/>
                      </a:cubicBezTo>
                      <a:lnTo>
                        <a:pt x="72238" y="2169"/>
                      </a:lnTo>
                      <a:cubicBezTo>
                        <a:pt x="72238" y="2169"/>
                        <a:pt x="72238" y="2169"/>
                        <a:pt x="72238" y="2200"/>
                      </a:cubicBezTo>
                      <a:lnTo>
                        <a:pt x="72206" y="2200"/>
                      </a:lnTo>
                      <a:cubicBezTo>
                        <a:pt x="72206" y="2264"/>
                        <a:pt x="72238" y="2327"/>
                        <a:pt x="72238" y="2359"/>
                      </a:cubicBezTo>
                      <a:lnTo>
                        <a:pt x="71985" y="2359"/>
                      </a:lnTo>
                      <a:cubicBezTo>
                        <a:pt x="71985" y="2327"/>
                        <a:pt x="71985" y="2295"/>
                        <a:pt x="71985" y="2295"/>
                      </a:cubicBezTo>
                      <a:cubicBezTo>
                        <a:pt x="71985" y="2264"/>
                        <a:pt x="71985" y="2264"/>
                        <a:pt x="71985" y="2264"/>
                      </a:cubicBezTo>
                      <a:cubicBezTo>
                        <a:pt x="71985" y="2264"/>
                        <a:pt x="71985" y="2264"/>
                        <a:pt x="71985" y="2232"/>
                      </a:cubicBezTo>
                      <a:lnTo>
                        <a:pt x="71985" y="2200"/>
                      </a:lnTo>
                      <a:cubicBezTo>
                        <a:pt x="71985" y="2169"/>
                        <a:pt x="71985" y="2169"/>
                        <a:pt x="71985" y="2169"/>
                      </a:cubicBezTo>
                      <a:lnTo>
                        <a:pt x="71953" y="2169"/>
                      </a:lnTo>
                      <a:cubicBezTo>
                        <a:pt x="71921" y="2137"/>
                        <a:pt x="71921" y="2137"/>
                        <a:pt x="71890" y="2137"/>
                      </a:cubicBezTo>
                      <a:cubicBezTo>
                        <a:pt x="71763" y="2169"/>
                        <a:pt x="71668" y="2169"/>
                        <a:pt x="71541" y="2169"/>
                      </a:cubicBezTo>
                      <a:cubicBezTo>
                        <a:pt x="71446" y="2169"/>
                        <a:pt x="71320" y="2169"/>
                        <a:pt x="71225" y="2200"/>
                      </a:cubicBezTo>
                      <a:cubicBezTo>
                        <a:pt x="71478" y="2359"/>
                        <a:pt x="71225" y="2549"/>
                        <a:pt x="71225" y="2739"/>
                      </a:cubicBezTo>
                      <a:cubicBezTo>
                        <a:pt x="71193" y="2770"/>
                        <a:pt x="71225" y="2802"/>
                        <a:pt x="71225" y="2834"/>
                      </a:cubicBezTo>
                      <a:cubicBezTo>
                        <a:pt x="71256" y="2802"/>
                        <a:pt x="71288" y="2802"/>
                        <a:pt x="71288" y="2770"/>
                      </a:cubicBezTo>
                      <a:cubicBezTo>
                        <a:pt x="71415" y="2707"/>
                        <a:pt x="71478" y="2675"/>
                        <a:pt x="71510" y="2675"/>
                      </a:cubicBezTo>
                      <a:cubicBezTo>
                        <a:pt x="71541" y="2675"/>
                        <a:pt x="71541" y="2675"/>
                        <a:pt x="71541" y="2707"/>
                      </a:cubicBezTo>
                      <a:cubicBezTo>
                        <a:pt x="71605" y="2802"/>
                        <a:pt x="71605" y="2897"/>
                        <a:pt x="71605" y="2992"/>
                      </a:cubicBezTo>
                      <a:cubicBezTo>
                        <a:pt x="71605" y="2992"/>
                        <a:pt x="71605" y="3024"/>
                        <a:pt x="71605" y="3055"/>
                      </a:cubicBezTo>
                      <a:cubicBezTo>
                        <a:pt x="71605" y="3055"/>
                        <a:pt x="71573" y="3087"/>
                        <a:pt x="71573" y="3087"/>
                      </a:cubicBezTo>
                      <a:lnTo>
                        <a:pt x="71573" y="3150"/>
                      </a:lnTo>
                      <a:cubicBezTo>
                        <a:pt x="71541" y="3182"/>
                        <a:pt x="71541" y="3245"/>
                        <a:pt x="71510" y="3277"/>
                      </a:cubicBezTo>
                      <a:lnTo>
                        <a:pt x="71320" y="3277"/>
                      </a:lnTo>
                      <a:cubicBezTo>
                        <a:pt x="71211" y="3250"/>
                        <a:pt x="71102" y="3176"/>
                        <a:pt x="70993" y="3176"/>
                      </a:cubicBezTo>
                      <a:cubicBezTo>
                        <a:pt x="70975" y="3176"/>
                        <a:pt x="70957" y="3178"/>
                        <a:pt x="70940" y="3182"/>
                      </a:cubicBezTo>
                      <a:lnTo>
                        <a:pt x="70845" y="3182"/>
                      </a:lnTo>
                      <a:cubicBezTo>
                        <a:pt x="70686" y="3245"/>
                        <a:pt x="70528" y="3309"/>
                        <a:pt x="70370" y="3372"/>
                      </a:cubicBezTo>
                      <a:cubicBezTo>
                        <a:pt x="70338" y="3404"/>
                        <a:pt x="70306" y="3435"/>
                        <a:pt x="70275" y="3467"/>
                      </a:cubicBezTo>
                      <a:cubicBezTo>
                        <a:pt x="70275" y="3467"/>
                        <a:pt x="70243" y="3499"/>
                        <a:pt x="70243" y="3499"/>
                      </a:cubicBezTo>
                      <a:lnTo>
                        <a:pt x="70243" y="3530"/>
                      </a:lnTo>
                      <a:cubicBezTo>
                        <a:pt x="70148" y="3625"/>
                        <a:pt x="70053" y="3625"/>
                        <a:pt x="69926" y="3657"/>
                      </a:cubicBezTo>
                      <a:lnTo>
                        <a:pt x="69895" y="3657"/>
                      </a:lnTo>
                      <a:cubicBezTo>
                        <a:pt x="69895" y="3657"/>
                        <a:pt x="69895" y="3689"/>
                        <a:pt x="69895" y="3689"/>
                      </a:cubicBezTo>
                      <a:lnTo>
                        <a:pt x="69831" y="3689"/>
                      </a:lnTo>
                      <a:cubicBezTo>
                        <a:pt x="69831" y="3689"/>
                        <a:pt x="69831" y="3689"/>
                        <a:pt x="69800" y="3720"/>
                      </a:cubicBezTo>
                      <a:lnTo>
                        <a:pt x="69768" y="3720"/>
                      </a:lnTo>
                      <a:cubicBezTo>
                        <a:pt x="69768" y="3752"/>
                        <a:pt x="69736" y="3752"/>
                        <a:pt x="69736" y="3784"/>
                      </a:cubicBezTo>
                      <a:lnTo>
                        <a:pt x="69673" y="3784"/>
                      </a:lnTo>
                      <a:cubicBezTo>
                        <a:pt x="69631" y="3784"/>
                        <a:pt x="69588" y="3785"/>
                        <a:pt x="69548" y="3785"/>
                      </a:cubicBezTo>
                      <a:cubicBezTo>
                        <a:pt x="69405" y="3785"/>
                        <a:pt x="69279" y="3766"/>
                        <a:pt x="69230" y="3594"/>
                      </a:cubicBezTo>
                      <a:cubicBezTo>
                        <a:pt x="69198" y="3562"/>
                        <a:pt x="69198" y="3530"/>
                        <a:pt x="69198" y="3499"/>
                      </a:cubicBezTo>
                      <a:cubicBezTo>
                        <a:pt x="69134" y="3404"/>
                        <a:pt x="69103" y="3340"/>
                        <a:pt x="69071" y="3340"/>
                      </a:cubicBezTo>
                      <a:cubicBezTo>
                        <a:pt x="69039" y="3340"/>
                        <a:pt x="69008" y="3372"/>
                        <a:pt x="68976" y="3435"/>
                      </a:cubicBezTo>
                      <a:cubicBezTo>
                        <a:pt x="68944" y="3467"/>
                        <a:pt x="68944" y="3499"/>
                        <a:pt x="68913" y="3530"/>
                      </a:cubicBezTo>
                      <a:cubicBezTo>
                        <a:pt x="68913" y="3530"/>
                        <a:pt x="68913" y="3562"/>
                        <a:pt x="68913" y="3562"/>
                      </a:cubicBezTo>
                      <a:cubicBezTo>
                        <a:pt x="68881" y="3594"/>
                        <a:pt x="68881" y="3625"/>
                        <a:pt x="68849" y="3625"/>
                      </a:cubicBezTo>
                      <a:cubicBezTo>
                        <a:pt x="68849" y="3625"/>
                        <a:pt x="68818" y="3657"/>
                        <a:pt x="68818" y="3657"/>
                      </a:cubicBezTo>
                      <a:lnTo>
                        <a:pt x="68754" y="3657"/>
                      </a:lnTo>
                      <a:lnTo>
                        <a:pt x="68754" y="3625"/>
                      </a:lnTo>
                      <a:cubicBezTo>
                        <a:pt x="68754" y="3594"/>
                        <a:pt x="68754" y="3594"/>
                        <a:pt x="68754" y="3562"/>
                      </a:cubicBezTo>
                      <a:cubicBezTo>
                        <a:pt x="68754" y="3530"/>
                        <a:pt x="68754" y="3499"/>
                        <a:pt x="68754" y="3499"/>
                      </a:cubicBezTo>
                      <a:cubicBezTo>
                        <a:pt x="68723" y="3467"/>
                        <a:pt x="68723" y="3435"/>
                        <a:pt x="68723" y="3404"/>
                      </a:cubicBezTo>
                      <a:cubicBezTo>
                        <a:pt x="68691" y="3372"/>
                        <a:pt x="68659" y="3340"/>
                        <a:pt x="68628" y="3309"/>
                      </a:cubicBezTo>
                      <a:cubicBezTo>
                        <a:pt x="68564" y="3245"/>
                        <a:pt x="68564" y="3214"/>
                        <a:pt x="68564" y="3182"/>
                      </a:cubicBezTo>
                      <a:cubicBezTo>
                        <a:pt x="68596" y="3119"/>
                        <a:pt x="68659" y="3087"/>
                        <a:pt x="68754" y="3024"/>
                      </a:cubicBezTo>
                      <a:cubicBezTo>
                        <a:pt x="68754" y="3024"/>
                        <a:pt x="68786" y="3024"/>
                        <a:pt x="68786" y="2992"/>
                      </a:cubicBezTo>
                      <a:cubicBezTo>
                        <a:pt x="68818" y="2992"/>
                        <a:pt x="68818" y="2960"/>
                        <a:pt x="68849" y="2929"/>
                      </a:cubicBezTo>
                      <a:cubicBezTo>
                        <a:pt x="68944" y="2770"/>
                        <a:pt x="68976" y="2612"/>
                        <a:pt x="69039" y="2422"/>
                      </a:cubicBezTo>
                      <a:cubicBezTo>
                        <a:pt x="69039" y="2422"/>
                        <a:pt x="69039" y="2422"/>
                        <a:pt x="69039" y="2390"/>
                      </a:cubicBezTo>
                      <a:cubicBezTo>
                        <a:pt x="69039" y="2390"/>
                        <a:pt x="69071" y="2359"/>
                        <a:pt x="69071" y="2359"/>
                      </a:cubicBezTo>
                      <a:cubicBezTo>
                        <a:pt x="69071" y="2327"/>
                        <a:pt x="69071" y="2327"/>
                        <a:pt x="69071" y="2327"/>
                      </a:cubicBezTo>
                      <a:cubicBezTo>
                        <a:pt x="68944" y="2390"/>
                        <a:pt x="68818" y="2422"/>
                        <a:pt x="68691" y="2422"/>
                      </a:cubicBezTo>
                      <a:cubicBezTo>
                        <a:pt x="68501" y="2390"/>
                        <a:pt x="68311" y="2327"/>
                        <a:pt x="68121" y="2295"/>
                      </a:cubicBezTo>
                      <a:lnTo>
                        <a:pt x="67931" y="2295"/>
                      </a:lnTo>
                      <a:cubicBezTo>
                        <a:pt x="67868" y="2295"/>
                        <a:pt x="67773" y="2295"/>
                        <a:pt x="67709" y="2327"/>
                      </a:cubicBezTo>
                      <a:lnTo>
                        <a:pt x="67678" y="2327"/>
                      </a:lnTo>
                      <a:cubicBezTo>
                        <a:pt x="67519" y="2390"/>
                        <a:pt x="67393" y="2517"/>
                        <a:pt x="67329" y="2707"/>
                      </a:cubicBezTo>
                      <a:cubicBezTo>
                        <a:pt x="67266" y="2802"/>
                        <a:pt x="67203" y="2865"/>
                        <a:pt x="67139" y="2897"/>
                      </a:cubicBezTo>
                      <a:lnTo>
                        <a:pt x="66949" y="2897"/>
                      </a:lnTo>
                      <a:cubicBezTo>
                        <a:pt x="66918" y="2897"/>
                        <a:pt x="66886" y="2897"/>
                        <a:pt x="66854" y="2929"/>
                      </a:cubicBezTo>
                      <a:lnTo>
                        <a:pt x="66823" y="2929"/>
                      </a:lnTo>
                      <a:cubicBezTo>
                        <a:pt x="66791" y="2960"/>
                        <a:pt x="66759" y="3024"/>
                        <a:pt x="66728" y="3119"/>
                      </a:cubicBezTo>
                      <a:cubicBezTo>
                        <a:pt x="66696" y="3119"/>
                        <a:pt x="66664" y="3087"/>
                        <a:pt x="66633" y="3087"/>
                      </a:cubicBezTo>
                      <a:lnTo>
                        <a:pt x="66569" y="3087"/>
                      </a:lnTo>
                      <a:cubicBezTo>
                        <a:pt x="66569" y="2960"/>
                        <a:pt x="66538" y="2865"/>
                        <a:pt x="66474" y="2770"/>
                      </a:cubicBezTo>
                      <a:cubicBezTo>
                        <a:pt x="66474" y="2770"/>
                        <a:pt x="66443" y="2739"/>
                        <a:pt x="66443" y="2707"/>
                      </a:cubicBezTo>
                      <a:cubicBezTo>
                        <a:pt x="66379" y="2644"/>
                        <a:pt x="66348" y="2580"/>
                        <a:pt x="66316" y="2517"/>
                      </a:cubicBezTo>
                      <a:cubicBezTo>
                        <a:pt x="66316" y="2517"/>
                        <a:pt x="66284" y="2517"/>
                        <a:pt x="66284" y="2549"/>
                      </a:cubicBezTo>
                      <a:lnTo>
                        <a:pt x="66253" y="2549"/>
                      </a:lnTo>
                      <a:cubicBezTo>
                        <a:pt x="66253" y="2549"/>
                        <a:pt x="66221" y="2549"/>
                        <a:pt x="66221" y="2580"/>
                      </a:cubicBezTo>
                      <a:lnTo>
                        <a:pt x="66126" y="2580"/>
                      </a:lnTo>
                      <a:cubicBezTo>
                        <a:pt x="66094" y="2549"/>
                        <a:pt x="66031" y="2517"/>
                        <a:pt x="65968" y="2517"/>
                      </a:cubicBezTo>
                      <a:lnTo>
                        <a:pt x="65936" y="2517"/>
                      </a:lnTo>
                      <a:cubicBezTo>
                        <a:pt x="65904" y="2549"/>
                        <a:pt x="65904" y="2580"/>
                        <a:pt x="65904" y="2580"/>
                      </a:cubicBezTo>
                      <a:cubicBezTo>
                        <a:pt x="65904" y="2612"/>
                        <a:pt x="65936" y="2644"/>
                        <a:pt x="65936" y="2675"/>
                      </a:cubicBezTo>
                      <a:cubicBezTo>
                        <a:pt x="65968" y="2675"/>
                        <a:pt x="65968" y="2707"/>
                        <a:pt x="65999" y="2739"/>
                      </a:cubicBezTo>
                      <a:cubicBezTo>
                        <a:pt x="65999" y="2739"/>
                        <a:pt x="65999" y="2770"/>
                        <a:pt x="65999" y="2802"/>
                      </a:cubicBezTo>
                      <a:cubicBezTo>
                        <a:pt x="66031" y="2834"/>
                        <a:pt x="66031" y="2865"/>
                        <a:pt x="66031" y="2897"/>
                      </a:cubicBezTo>
                      <a:cubicBezTo>
                        <a:pt x="66031" y="2929"/>
                        <a:pt x="66031" y="2960"/>
                        <a:pt x="66031" y="2992"/>
                      </a:cubicBezTo>
                      <a:cubicBezTo>
                        <a:pt x="66031" y="2992"/>
                        <a:pt x="66031" y="3024"/>
                        <a:pt x="66031" y="3055"/>
                      </a:cubicBezTo>
                      <a:cubicBezTo>
                        <a:pt x="65999" y="3055"/>
                        <a:pt x="65999" y="3087"/>
                        <a:pt x="65999" y="3119"/>
                      </a:cubicBezTo>
                      <a:cubicBezTo>
                        <a:pt x="65968" y="3150"/>
                        <a:pt x="65936" y="3150"/>
                        <a:pt x="65873" y="3182"/>
                      </a:cubicBezTo>
                      <a:lnTo>
                        <a:pt x="65746" y="3182"/>
                      </a:lnTo>
                      <a:cubicBezTo>
                        <a:pt x="65619" y="3182"/>
                        <a:pt x="65524" y="3214"/>
                        <a:pt x="65429" y="3214"/>
                      </a:cubicBezTo>
                      <a:cubicBezTo>
                        <a:pt x="65366" y="3214"/>
                        <a:pt x="65334" y="3245"/>
                        <a:pt x="65271" y="3245"/>
                      </a:cubicBezTo>
                      <a:lnTo>
                        <a:pt x="65144" y="3245"/>
                      </a:lnTo>
                      <a:cubicBezTo>
                        <a:pt x="64891" y="3277"/>
                        <a:pt x="64637" y="3309"/>
                        <a:pt x="64416" y="3309"/>
                      </a:cubicBezTo>
                      <a:lnTo>
                        <a:pt x="64226" y="3309"/>
                      </a:lnTo>
                      <a:cubicBezTo>
                        <a:pt x="64036" y="3277"/>
                        <a:pt x="63877" y="3245"/>
                        <a:pt x="63687" y="3214"/>
                      </a:cubicBezTo>
                      <a:cubicBezTo>
                        <a:pt x="63656" y="3214"/>
                        <a:pt x="63592" y="3214"/>
                        <a:pt x="63561" y="3182"/>
                      </a:cubicBezTo>
                      <a:lnTo>
                        <a:pt x="63497" y="3182"/>
                      </a:lnTo>
                      <a:cubicBezTo>
                        <a:pt x="63276" y="3182"/>
                        <a:pt x="63086" y="3277"/>
                        <a:pt x="62864" y="3277"/>
                      </a:cubicBezTo>
                      <a:lnTo>
                        <a:pt x="62737" y="3277"/>
                      </a:lnTo>
                      <a:cubicBezTo>
                        <a:pt x="62706" y="3309"/>
                        <a:pt x="62706" y="3309"/>
                        <a:pt x="62706" y="3309"/>
                      </a:cubicBezTo>
                      <a:cubicBezTo>
                        <a:pt x="62706" y="3309"/>
                        <a:pt x="62674" y="3340"/>
                        <a:pt x="62674" y="3372"/>
                      </a:cubicBezTo>
                      <a:cubicBezTo>
                        <a:pt x="62674" y="3404"/>
                        <a:pt x="62674" y="3435"/>
                        <a:pt x="62674" y="3435"/>
                      </a:cubicBezTo>
                      <a:lnTo>
                        <a:pt x="62326" y="3435"/>
                      </a:lnTo>
                      <a:cubicBezTo>
                        <a:pt x="62326" y="3372"/>
                        <a:pt x="62326" y="3309"/>
                        <a:pt x="62294" y="3245"/>
                      </a:cubicBezTo>
                      <a:cubicBezTo>
                        <a:pt x="62294" y="3182"/>
                        <a:pt x="62262" y="3150"/>
                        <a:pt x="62231" y="3119"/>
                      </a:cubicBezTo>
                      <a:cubicBezTo>
                        <a:pt x="62167" y="3055"/>
                        <a:pt x="62072" y="3024"/>
                        <a:pt x="61946" y="3024"/>
                      </a:cubicBezTo>
                      <a:lnTo>
                        <a:pt x="61819" y="3024"/>
                      </a:lnTo>
                      <a:cubicBezTo>
                        <a:pt x="61597" y="3024"/>
                        <a:pt x="61376" y="3024"/>
                        <a:pt x="61154" y="2992"/>
                      </a:cubicBezTo>
                      <a:lnTo>
                        <a:pt x="60901" y="2992"/>
                      </a:lnTo>
                      <a:cubicBezTo>
                        <a:pt x="60901" y="2992"/>
                        <a:pt x="60901" y="2960"/>
                        <a:pt x="60932" y="2960"/>
                      </a:cubicBezTo>
                      <a:cubicBezTo>
                        <a:pt x="60932" y="2929"/>
                        <a:pt x="60932" y="2929"/>
                        <a:pt x="60932" y="2897"/>
                      </a:cubicBezTo>
                      <a:cubicBezTo>
                        <a:pt x="60964" y="2834"/>
                        <a:pt x="60996" y="2739"/>
                        <a:pt x="60901" y="2739"/>
                      </a:cubicBezTo>
                      <a:lnTo>
                        <a:pt x="60837" y="2739"/>
                      </a:lnTo>
                      <a:cubicBezTo>
                        <a:pt x="60679" y="2802"/>
                        <a:pt x="60489" y="2739"/>
                        <a:pt x="60330" y="2834"/>
                      </a:cubicBezTo>
                      <a:cubicBezTo>
                        <a:pt x="60267" y="2897"/>
                        <a:pt x="60235" y="2960"/>
                        <a:pt x="60172" y="2960"/>
                      </a:cubicBezTo>
                      <a:lnTo>
                        <a:pt x="60140" y="2960"/>
                      </a:lnTo>
                      <a:cubicBezTo>
                        <a:pt x="60014" y="2929"/>
                        <a:pt x="60109" y="2865"/>
                        <a:pt x="60109" y="2802"/>
                      </a:cubicBezTo>
                      <a:cubicBezTo>
                        <a:pt x="60140" y="2802"/>
                        <a:pt x="60140" y="2770"/>
                        <a:pt x="60140" y="2770"/>
                      </a:cubicBezTo>
                      <a:lnTo>
                        <a:pt x="60140" y="2739"/>
                      </a:lnTo>
                      <a:cubicBezTo>
                        <a:pt x="60109" y="2707"/>
                        <a:pt x="60109" y="2675"/>
                        <a:pt x="60077" y="2675"/>
                      </a:cubicBezTo>
                      <a:lnTo>
                        <a:pt x="60045" y="2675"/>
                      </a:lnTo>
                      <a:cubicBezTo>
                        <a:pt x="60014" y="2675"/>
                        <a:pt x="60014" y="2707"/>
                        <a:pt x="59982" y="2707"/>
                      </a:cubicBezTo>
                      <a:cubicBezTo>
                        <a:pt x="59950" y="2707"/>
                        <a:pt x="59950" y="2739"/>
                        <a:pt x="59919" y="2739"/>
                      </a:cubicBezTo>
                      <a:cubicBezTo>
                        <a:pt x="59887" y="2770"/>
                        <a:pt x="59887" y="2802"/>
                        <a:pt x="59855" y="2802"/>
                      </a:cubicBezTo>
                      <a:cubicBezTo>
                        <a:pt x="59824" y="2865"/>
                        <a:pt x="59760" y="2929"/>
                        <a:pt x="59760" y="2992"/>
                      </a:cubicBezTo>
                      <a:lnTo>
                        <a:pt x="59697" y="2992"/>
                      </a:lnTo>
                      <a:cubicBezTo>
                        <a:pt x="59665" y="2960"/>
                        <a:pt x="59634" y="2960"/>
                        <a:pt x="59602" y="2929"/>
                      </a:cubicBezTo>
                      <a:cubicBezTo>
                        <a:pt x="59570" y="2897"/>
                        <a:pt x="59539" y="2897"/>
                        <a:pt x="59507" y="2865"/>
                      </a:cubicBezTo>
                      <a:cubicBezTo>
                        <a:pt x="59475" y="2834"/>
                        <a:pt x="59444" y="2834"/>
                        <a:pt x="59444" y="2802"/>
                      </a:cubicBezTo>
                      <a:cubicBezTo>
                        <a:pt x="59380" y="2802"/>
                        <a:pt x="59349" y="2802"/>
                        <a:pt x="59317" y="2834"/>
                      </a:cubicBezTo>
                      <a:cubicBezTo>
                        <a:pt x="59285" y="2865"/>
                        <a:pt x="59254" y="2897"/>
                        <a:pt x="59254" y="2929"/>
                      </a:cubicBezTo>
                      <a:cubicBezTo>
                        <a:pt x="59222" y="3024"/>
                        <a:pt x="59159" y="3087"/>
                        <a:pt x="59127" y="3119"/>
                      </a:cubicBezTo>
                      <a:cubicBezTo>
                        <a:pt x="59095" y="3119"/>
                        <a:pt x="59064" y="3150"/>
                        <a:pt x="59032" y="3150"/>
                      </a:cubicBezTo>
                      <a:cubicBezTo>
                        <a:pt x="58969" y="3150"/>
                        <a:pt x="58874" y="3087"/>
                        <a:pt x="58779" y="2992"/>
                      </a:cubicBezTo>
                      <a:cubicBezTo>
                        <a:pt x="58747" y="2929"/>
                        <a:pt x="58715" y="2929"/>
                        <a:pt x="58684" y="2929"/>
                      </a:cubicBezTo>
                      <a:cubicBezTo>
                        <a:pt x="58652" y="2929"/>
                        <a:pt x="58620" y="2929"/>
                        <a:pt x="58620" y="2992"/>
                      </a:cubicBezTo>
                      <a:cubicBezTo>
                        <a:pt x="58494" y="3150"/>
                        <a:pt x="58399" y="3214"/>
                        <a:pt x="58272" y="3214"/>
                      </a:cubicBezTo>
                      <a:cubicBezTo>
                        <a:pt x="58145" y="3214"/>
                        <a:pt x="58019" y="3150"/>
                        <a:pt x="57924" y="3087"/>
                      </a:cubicBezTo>
                      <a:cubicBezTo>
                        <a:pt x="57797" y="2992"/>
                        <a:pt x="57702" y="2960"/>
                        <a:pt x="57607" y="2960"/>
                      </a:cubicBezTo>
                      <a:lnTo>
                        <a:pt x="57449" y="2960"/>
                      </a:lnTo>
                      <a:cubicBezTo>
                        <a:pt x="57385" y="2992"/>
                        <a:pt x="57322" y="3024"/>
                        <a:pt x="57259" y="3055"/>
                      </a:cubicBezTo>
                      <a:cubicBezTo>
                        <a:pt x="57259" y="3087"/>
                        <a:pt x="57227" y="3087"/>
                        <a:pt x="57227" y="3119"/>
                      </a:cubicBezTo>
                      <a:cubicBezTo>
                        <a:pt x="57195" y="3119"/>
                        <a:pt x="57195" y="3150"/>
                        <a:pt x="57195" y="3150"/>
                      </a:cubicBezTo>
                      <a:lnTo>
                        <a:pt x="56974" y="3150"/>
                      </a:lnTo>
                      <a:cubicBezTo>
                        <a:pt x="56847" y="3150"/>
                        <a:pt x="56720" y="3182"/>
                        <a:pt x="56625" y="3182"/>
                      </a:cubicBezTo>
                      <a:cubicBezTo>
                        <a:pt x="56499" y="3150"/>
                        <a:pt x="56404" y="3150"/>
                        <a:pt x="56309" y="3119"/>
                      </a:cubicBezTo>
                      <a:cubicBezTo>
                        <a:pt x="56214" y="3055"/>
                        <a:pt x="56119" y="3055"/>
                        <a:pt x="56024" y="3055"/>
                      </a:cubicBezTo>
                      <a:cubicBezTo>
                        <a:pt x="55960" y="3055"/>
                        <a:pt x="55897" y="3055"/>
                        <a:pt x="55833" y="3087"/>
                      </a:cubicBezTo>
                      <a:cubicBezTo>
                        <a:pt x="55738" y="3087"/>
                        <a:pt x="55675" y="3119"/>
                        <a:pt x="55580" y="3119"/>
                      </a:cubicBezTo>
                      <a:cubicBezTo>
                        <a:pt x="55485" y="3150"/>
                        <a:pt x="55422" y="3150"/>
                        <a:pt x="55358" y="3150"/>
                      </a:cubicBezTo>
                      <a:lnTo>
                        <a:pt x="55200" y="3150"/>
                      </a:lnTo>
                      <a:cubicBezTo>
                        <a:pt x="55137" y="3150"/>
                        <a:pt x="55042" y="3119"/>
                        <a:pt x="54978" y="3087"/>
                      </a:cubicBezTo>
                      <a:cubicBezTo>
                        <a:pt x="54883" y="3055"/>
                        <a:pt x="54788" y="3055"/>
                        <a:pt x="54693" y="3055"/>
                      </a:cubicBezTo>
                      <a:cubicBezTo>
                        <a:pt x="54693" y="3055"/>
                        <a:pt x="54662" y="3024"/>
                        <a:pt x="54662" y="3024"/>
                      </a:cubicBezTo>
                      <a:cubicBezTo>
                        <a:pt x="54598" y="3024"/>
                        <a:pt x="54567" y="3024"/>
                        <a:pt x="54503" y="2992"/>
                      </a:cubicBezTo>
                      <a:cubicBezTo>
                        <a:pt x="54472" y="2992"/>
                        <a:pt x="54440" y="2960"/>
                        <a:pt x="54408" y="2929"/>
                      </a:cubicBezTo>
                      <a:cubicBezTo>
                        <a:pt x="54377" y="2929"/>
                        <a:pt x="54377" y="2897"/>
                        <a:pt x="54377" y="2897"/>
                      </a:cubicBezTo>
                      <a:cubicBezTo>
                        <a:pt x="54345" y="2865"/>
                        <a:pt x="54313" y="2865"/>
                        <a:pt x="54313" y="2834"/>
                      </a:cubicBezTo>
                      <a:lnTo>
                        <a:pt x="54282" y="2834"/>
                      </a:lnTo>
                      <a:cubicBezTo>
                        <a:pt x="54250" y="2802"/>
                        <a:pt x="54250" y="2802"/>
                        <a:pt x="54218" y="2802"/>
                      </a:cubicBezTo>
                      <a:cubicBezTo>
                        <a:pt x="54218" y="2802"/>
                        <a:pt x="54187" y="2834"/>
                        <a:pt x="54187" y="2834"/>
                      </a:cubicBezTo>
                      <a:cubicBezTo>
                        <a:pt x="54155" y="2834"/>
                        <a:pt x="54155" y="2865"/>
                        <a:pt x="54123" y="2865"/>
                      </a:cubicBezTo>
                      <a:cubicBezTo>
                        <a:pt x="54123" y="2929"/>
                        <a:pt x="54123" y="2960"/>
                        <a:pt x="54123" y="2992"/>
                      </a:cubicBezTo>
                      <a:cubicBezTo>
                        <a:pt x="54123" y="3024"/>
                        <a:pt x="54123" y="3055"/>
                        <a:pt x="54123" y="3055"/>
                      </a:cubicBezTo>
                      <a:cubicBezTo>
                        <a:pt x="54155" y="3119"/>
                        <a:pt x="54155" y="3150"/>
                        <a:pt x="54155" y="3182"/>
                      </a:cubicBezTo>
                      <a:cubicBezTo>
                        <a:pt x="54155" y="3245"/>
                        <a:pt x="54187" y="3277"/>
                        <a:pt x="54187" y="3309"/>
                      </a:cubicBezTo>
                      <a:lnTo>
                        <a:pt x="54028" y="3309"/>
                      </a:lnTo>
                      <a:lnTo>
                        <a:pt x="53965" y="3245"/>
                      </a:lnTo>
                      <a:cubicBezTo>
                        <a:pt x="53933" y="3214"/>
                        <a:pt x="53933" y="3214"/>
                        <a:pt x="53933" y="3214"/>
                      </a:cubicBezTo>
                      <a:cubicBezTo>
                        <a:pt x="53933" y="3150"/>
                        <a:pt x="53902" y="3119"/>
                        <a:pt x="53902" y="3087"/>
                      </a:cubicBezTo>
                      <a:cubicBezTo>
                        <a:pt x="53902" y="3055"/>
                        <a:pt x="53870" y="3055"/>
                        <a:pt x="53870" y="3024"/>
                      </a:cubicBezTo>
                      <a:cubicBezTo>
                        <a:pt x="53838" y="3024"/>
                        <a:pt x="53838" y="3024"/>
                        <a:pt x="53807" y="2992"/>
                      </a:cubicBezTo>
                      <a:lnTo>
                        <a:pt x="53775" y="2992"/>
                      </a:lnTo>
                      <a:cubicBezTo>
                        <a:pt x="53585" y="2992"/>
                        <a:pt x="53395" y="3055"/>
                        <a:pt x="53205" y="3055"/>
                      </a:cubicBezTo>
                      <a:cubicBezTo>
                        <a:pt x="53142" y="3055"/>
                        <a:pt x="53078" y="3024"/>
                        <a:pt x="53015" y="3024"/>
                      </a:cubicBezTo>
                      <a:cubicBezTo>
                        <a:pt x="52952" y="3024"/>
                        <a:pt x="52888" y="3024"/>
                        <a:pt x="52825" y="3055"/>
                      </a:cubicBezTo>
                      <a:cubicBezTo>
                        <a:pt x="52793" y="3087"/>
                        <a:pt x="52762" y="3087"/>
                        <a:pt x="52730" y="3150"/>
                      </a:cubicBezTo>
                      <a:cubicBezTo>
                        <a:pt x="52698" y="3182"/>
                        <a:pt x="52698" y="3214"/>
                        <a:pt x="52698" y="3277"/>
                      </a:cubicBezTo>
                      <a:lnTo>
                        <a:pt x="52350" y="3277"/>
                      </a:lnTo>
                      <a:cubicBezTo>
                        <a:pt x="52321" y="3160"/>
                        <a:pt x="52345" y="2988"/>
                        <a:pt x="52249" y="2988"/>
                      </a:cubicBezTo>
                      <a:cubicBezTo>
                        <a:pt x="52241" y="2988"/>
                        <a:pt x="52233" y="2990"/>
                        <a:pt x="52223" y="2992"/>
                      </a:cubicBezTo>
                      <a:lnTo>
                        <a:pt x="51970" y="2992"/>
                      </a:lnTo>
                      <a:cubicBezTo>
                        <a:pt x="51875" y="2992"/>
                        <a:pt x="51780" y="2992"/>
                        <a:pt x="51748" y="3150"/>
                      </a:cubicBezTo>
                      <a:cubicBezTo>
                        <a:pt x="51717" y="3150"/>
                        <a:pt x="51717" y="3182"/>
                        <a:pt x="51717" y="3182"/>
                      </a:cubicBezTo>
                      <a:cubicBezTo>
                        <a:pt x="51717" y="3214"/>
                        <a:pt x="51717" y="3245"/>
                        <a:pt x="51717" y="3245"/>
                      </a:cubicBezTo>
                      <a:lnTo>
                        <a:pt x="51526" y="3245"/>
                      </a:lnTo>
                      <a:cubicBezTo>
                        <a:pt x="51558" y="3087"/>
                        <a:pt x="51526" y="2992"/>
                        <a:pt x="51431" y="2960"/>
                      </a:cubicBezTo>
                      <a:lnTo>
                        <a:pt x="51305" y="2960"/>
                      </a:lnTo>
                      <a:cubicBezTo>
                        <a:pt x="51083" y="2992"/>
                        <a:pt x="50861" y="3024"/>
                        <a:pt x="50671" y="3024"/>
                      </a:cubicBezTo>
                      <a:lnTo>
                        <a:pt x="50418" y="3024"/>
                      </a:lnTo>
                      <a:cubicBezTo>
                        <a:pt x="50323" y="3024"/>
                        <a:pt x="50260" y="2992"/>
                        <a:pt x="50165" y="2992"/>
                      </a:cubicBezTo>
                      <a:lnTo>
                        <a:pt x="49911" y="2992"/>
                      </a:lnTo>
                      <a:cubicBezTo>
                        <a:pt x="49848" y="2960"/>
                        <a:pt x="49753" y="2960"/>
                        <a:pt x="49658" y="2960"/>
                      </a:cubicBezTo>
                      <a:lnTo>
                        <a:pt x="49310" y="2960"/>
                      </a:lnTo>
                      <a:cubicBezTo>
                        <a:pt x="49120" y="2960"/>
                        <a:pt x="48961" y="2897"/>
                        <a:pt x="48835" y="2802"/>
                      </a:cubicBezTo>
                      <a:cubicBezTo>
                        <a:pt x="48740" y="2739"/>
                        <a:pt x="48676" y="2675"/>
                        <a:pt x="48581" y="2612"/>
                      </a:cubicBezTo>
                      <a:cubicBezTo>
                        <a:pt x="48550" y="2549"/>
                        <a:pt x="48486" y="2517"/>
                        <a:pt x="48423" y="2517"/>
                      </a:cubicBezTo>
                      <a:cubicBezTo>
                        <a:pt x="48391" y="2517"/>
                        <a:pt x="48360" y="2517"/>
                        <a:pt x="48328" y="2549"/>
                      </a:cubicBezTo>
                      <a:cubicBezTo>
                        <a:pt x="48296" y="2580"/>
                        <a:pt x="48296" y="2580"/>
                        <a:pt x="48265" y="2612"/>
                      </a:cubicBezTo>
                      <a:lnTo>
                        <a:pt x="48138" y="2612"/>
                      </a:lnTo>
                      <a:cubicBezTo>
                        <a:pt x="47980" y="2612"/>
                        <a:pt x="47853" y="2549"/>
                        <a:pt x="47758" y="2485"/>
                      </a:cubicBezTo>
                      <a:cubicBezTo>
                        <a:pt x="47790" y="2454"/>
                        <a:pt x="47853" y="2454"/>
                        <a:pt x="47885" y="2454"/>
                      </a:cubicBezTo>
                      <a:lnTo>
                        <a:pt x="48138" y="2454"/>
                      </a:lnTo>
                      <a:cubicBezTo>
                        <a:pt x="48170" y="2454"/>
                        <a:pt x="48233" y="2422"/>
                        <a:pt x="48265" y="2422"/>
                      </a:cubicBezTo>
                      <a:cubicBezTo>
                        <a:pt x="48296" y="2390"/>
                        <a:pt x="48296" y="2390"/>
                        <a:pt x="48296" y="2390"/>
                      </a:cubicBezTo>
                      <a:cubicBezTo>
                        <a:pt x="48391" y="2327"/>
                        <a:pt x="48455" y="2295"/>
                        <a:pt x="48550" y="2295"/>
                      </a:cubicBezTo>
                      <a:cubicBezTo>
                        <a:pt x="48613" y="2264"/>
                        <a:pt x="48708" y="2264"/>
                        <a:pt x="48771" y="2264"/>
                      </a:cubicBezTo>
                      <a:lnTo>
                        <a:pt x="48961" y="2264"/>
                      </a:lnTo>
                      <a:cubicBezTo>
                        <a:pt x="49563" y="2295"/>
                        <a:pt x="50196" y="2295"/>
                        <a:pt x="50798" y="2295"/>
                      </a:cubicBezTo>
                      <a:lnTo>
                        <a:pt x="51431" y="2295"/>
                      </a:lnTo>
                      <a:cubicBezTo>
                        <a:pt x="51526" y="2306"/>
                        <a:pt x="51625" y="2309"/>
                        <a:pt x="51725" y="2309"/>
                      </a:cubicBezTo>
                      <a:cubicBezTo>
                        <a:pt x="51924" y="2309"/>
                        <a:pt x="52128" y="2295"/>
                        <a:pt x="52318" y="2295"/>
                      </a:cubicBezTo>
                      <a:cubicBezTo>
                        <a:pt x="52825" y="2232"/>
                        <a:pt x="53332" y="2137"/>
                        <a:pt x="53870" y="2137"/>
                      </a:cubicBezTo>
                      <a:lnTo>
                        <a:pt x="53902" y="2137"/>
                      </a:lnTo>
                      <a:cubicBezTo>
                        <a:pt x="53933" y="2137"/>
                        <a:pt x="53965" y="2169"/>
                        <a:pt x="53997" y="2169"/>
                      </a:cubicBezTo>
                      <a:cubicBezTo>
                        <a:pt x="54028" y="2169"/>
                        <a:pt x="54092" y="2137"/>
                        <a:pt x="54155" y="2042"/>
                      </a:cubicBezTo>
                      <a:cubicBezTo>
                        <a:pt x="54060" y="1947"/>
                        <a:pt x="53965" y="1915"/>
                        <a:pt x="53870" y="1915"/>
                      </a:cubicBezTo>
                      <a:cubicBezTo>
                        <a:pt x="53807" y="1915"/>
                        <a:pt x="53743" y="1947"/>
                        <a:pt x="53680" y="1947"/>
                      </a:cubicBezTo>
                      <a:cubicBezTo>
                        <a:pt x="52983" y="1915"/>
                        <a:pt x="52287" y="1915"/>
                        <a:pt x="51590" y="1915"/>
                      </a:cubicBezTo>
                      <a:cubicBezTo>
                        <a:pt x="51241" y="1884"/>
                        <a:pt x="50893" y="1884"/>
                        <a:pt x="50545" y="1884"/>
                      </a:cubicBezTo>
                      <a:lnTo>
                        <a:pt x="49500" y="1852"/>
                      </a:lnTo>
                      <a:cubicBezTo>
                        <a:pt x="49373" y="1852"/>
                        <a:pt x="49246" y="1884"/>
                        <a:pt x="49120" y="1915"/>
                      </a:cubicBezTo>
                      <a:cubicBezTo>
                        <a:pt x="49025" y="1947"/>
                        <a:pt x="48961" y="1947"/>
                        <a:pt x="48866" y="1947"/>
                      </a:cubicBezTo>
                      <a:cubicBezTo>
                        <a:pt x="48835" y="1947"/>
                        <a:pt x="48835" y="1979"/>
                        <a:pt x="48803" y="1979"/>
                      </a:cubicBezTo>
                      <a:cubicBezTo>
                        <a:pt x="48740" y="1979"/>
                        <a:pt x="48708" y="1947"/>
                        <a:pt x="48645" y="1947"/>
                      </a:cubicBezTo>
                      <a:cubicBezTo>
                        <a:pt x="48613" y="1915"/>
                        <a:pt x="48613" y="1915"/>
                        <a:pt x="48613" y="1915"/>
                      </a:cubicBezTo>
                      <a:cubicBezTo>
                        <a:pt x="48613" y="1884"/>
                        <a:pt x="48581" y="1884"/>
                        <a:pt x="48581" y="1884"/>
                      </a:cubicBezTo>
                      <a:cubicBezTo>
                        <a:pt x="48581" y="1884"/>
                        <a:pt x="48550" y="1915"/>
                        <a:pt x="48550" y="1947"/>
                      </a:cubicBezTo>
                      <a:lnTo>
                        <a:pt x="48106" y="1947"/>
                      </a:lnTo>
                      <a:cubicBezTo>
                        <a:pt x="48075" y="1915"/>
                        <a:pt x="48075" y="1884"/>
                        <a:pt x="48043" y="1852"/>
                      </a:cubicBezTo>
                      <a:lnTo>
                        <a:pt x="48011" y="1852"/>
                      </a:lnTo>
                      <a:cubicBezTo>
                        <a:pt x="47980" y="1852"/>
                        <a:pt x="47948" y="1884"/>
                        <a:pt x="47916" y="1947"/>
                      </a:cubicBezTo>
                      <a:cubicBezTo>
                        <a:pt x="47790" y="2010"/>
                        <a:pt x="47663" y="2042"/>
                        <a:pt x="47536" y="2042"/>
                      </a:cubicBezTo>
                      <a:cubicBezTo>
                        <a:pt x="47346" y="2042"/>
                        <a:pt x="47156" y="2010"/>
                        <a:pt x="46998" y="2010"/>
                      </a:cubicBezTo>
                      <a:lnTo>
                        <a:pt x="45604" y="2010"/>
                      </a:lnTo>
                      <a:cubicBezTo>
                        <a:pt x="45478" y="2010"/>
                        <a:pt x="45351" y="2010"/>
                        <a:pt x="45224" y="1979"/>
                      </a:cubicBezTo>
                      <a:cubicBezTo>
                        <a:pt x="44654" y="1979"/>
                        <a:pt x="44116" y="1979"/>
                        <a:pt x="43578" y="1947"/>
                      </a:cubicBezTo>
                      <a:lnTo>
                        <a:pt x="43166" y="1947"/>
                      </a:lnTo>
                      <a:cubicBezTo>
                        <a:pt x="42944" y="1979"/>
                        <a:pt x="42754" y="2010"/>
                        <a:pt x="42532" y="2010"/>
                      </a:cubicBezTo>
                      <a:cubicBezTo>
                        <a:pt x="42374" y="2042"/>
                        <a:pt x="42247" y="2042"/>
                        <a:pt x="42089" y="2042"/>
                      </a:cubicBezTo>
                      <a:lnTo>
                        <a:pt x="41867" y="2042"/>
                      </a:lnTo>
                      <a:cubicBezTo>
                        <a:pt x="41772" y="2010"/>
                        <a:pt x="41677" y="1979"/>
                        <a:pt x="41551" y="1947"/>
                      </a:cubicBezTo>
                      <a:cubicBezTo>
                        <a:pt x="41519" y="1915"/>
                        <a:pt x="41487" y="1915"/>
                        <a:pt x="41456" y="1884"/>
                      </a:cubicBezTo>
                      <a:lnTo>
                        <a:pt x="41361" y="1884"/>
                      </a:lnTo>
                      <a:cubicBezTo>
                        <a:pt x="41171" y="2042"/>
                        <a:pt x="40949" y="2105"/>
                        <a:pt x="40759" y="2137"/>
                      </a:cubicBezTo>
                      <a:cubicBezTo>
                        <a:pt x="40664" y="2137"/>
                        <a:pt x="40601" y="2169"/>
                        <a:pt x="40537" y="2169"/>
                      </a:cubicBezTo>
                      <a:cubicBezTo>
                        <a:pt x="40537" y="2232"/>
                        <a:pt x="40569" y="2264"/>
                        <a:pt x="40601" y="2295"/>
                      </a:cubicBezTo>
                      <a:cubicBezTo>
                        <a:pt x="40632" y="2327"/>
                        <a:pt x="40632" y="2327"/>
                        <a:pt x="40664" y="2359"/>
                      </a:cubicBezTo>
                      <a:cubicBezTo>
                        <a:pt x="40696" y="2359"/>
                        <a:pt x="40696" y="2359"/>
                        <a:pt x="40696" y="2390"/>
                      </a:cubicBezTo>
                      <a:lnTo>
                        <a:pt x="40727" y="2390"/>
                      </a:lnTo>
                      <a:cubicBezTo>
                        <a:pt x="40759" y="2422"/>
                        <a:pt x="40759" y="2485"/>
                        <a:pt x="40759" y="2549"/>
                      </a:cubicBezTo>
                      <a:cubicBezTo>
                        <a:pt x="40727" y="2612"/>
                        <a:pt x="40696" y="2675"/>
                        <a:pt x="40632" y="2707"/>
                      </a:cubicBezTo>
                      <a:cubicBezTo>
                        <a:pt x="40601" y="2707"/>
                        <a:pt x="40601" y="2739"/>
                        <a:pt x="40569" y="2739"/>
                      </a:cubicBezTo>
                      <a:cubicBezTo>
                        <a:pt x="40506" y="2739"/>
                        <a:pt x="40442" y="2739"/>
                        <a:pt x="40379" y="2707"/>
                      </a:cubicBezTo>
                      <a:cubicBezTo>
                        <a:pt x="40347" y="2707"/>
                        <a:pt x="40284" y="2707"/>
                        <a:pt x="40252" y="2675"/>
                      </a:cubicBezTo>
                      <a:cubicBezTo>
                        <a:pt x="40189" y="2644"/>
                        <a:pt x="40126" y="2612"/>
                        <a:pt x="40094" y="2549"/>
                      </a:cubicBezTo>
                      <a:cubicBezTo>
                        <a:pt x="40062" y="2517"/>
                        <a:pt x="39999" y="2485"/>
                        <a:pt x="39967" y="2454"/>
                      </a:cubicBezTo>
                      <a:cubicBezTo>
                        <a:pt x="39967" y="2454"/>
                        <a:pt x="39936" y="2422"/>
                        <a:pt x="39904" y="2422"/>
                      </a:cubicBezTo>
                      <a:lnTo>
                        <a:pt x="39777" y="2422"/>
                      </a:lnTo>
                      <a:cubicBezTo>
                        <a:pt x="39714" y="2454"/>
                        <a:pt x="39651" y="2485"/>
                        <a:pt x="39587" y="2485"/>
                      </a:cubicBezTo>
                      <a:cubicBezTo>
                        <a:pt x="39556" y="2485"/>
                        <a:pt x="39524" y="2485"/>
                        <a:pt x="39492" y="2517"/>
                      </a:cubicBezTo>
                      <a:cubicBezTo>
                        <a:pt x="39397" y="2517"/>
                        <a:pt x="39271" y="2517"/>
                        <a:pt x="39176" y="2549"/>
                      </a:cubicBezTo>
                      <a:cubicBezTo>
                        <a:pt x="39081" y="2549"/>
                        <a:pt x="38986" y="2517"/>
                        <a:pt x="38891" y="2517"/>
                      </a:cubicBezTo>
                      <a:lnTo>
                        <a:pt x="38827" y="2517"/>
                      </a:lnTo>
                      <a:cubicBezTo>
                        <a:pt x="38669" y="2517"/>
                        <a:pt x="38511" y="2485"/>
                        <a:pt x="38384" y="2485"/>
                      </a:cubicBezTo>
                      <a:cubicBezTo>
                        <a:pt x="38352" y="2454"/>
                        <a:pt x="38320" y="2454"/>
                        <a:pt x="38320" y="2454"/>
                      </a:cubicBezTo>
                      <a:cubicBezTo>
                        <a:pt x="38257" y="2454"/>
                        <a:pt x="38225" y="2485"/>
                        <a:pt x="38162" y="2485"/>
                      </a:cubicBezTo>
                      <a:cubicBezTo>
                        <a:pt x="38099" y="2549"/>
                        <a:pt x="38035" y="2580"/>
                        <a:pt x="38004" y="2675"/>
                      </a:cubicBezTo>
                      <a:lnTo>
                        <a:pt x="37560" y="2675"/>
                      </a:lnTo>
                      <a:cubicBezTo>
                        <a:pt x="37465" y="2675"/>
                        <a:pt x="37370" y="2675"/>
                        <a:pt x="37275" y="2707"/>
                      </a:cubicBezTo>
                      <a:cubicBezTo>
                        <a:pt x="37149" y="2739"/>
                        <a:pt x="36990" y="2770"/>
                        <a:pt x="36864" y="2770"/>
                      </a:cubicBezTo>
                      <a:cubicBezTo>
                        <a:pt x="36642" y="2770"/>
                        <a:pt x="36389" y="2739"/>
                        <a:pt x="36167" y="2739"/>
                      </a:cubicBezTo>
                      <a:cubicBezTo>
                        <a:pt x="36040" y="2739"/>
                        <a:pt x="35882" y="2707"/>
                        <a:pt x="35724" y="2707"/>
                      </a:cubicBezTo>
                      <a:cubicBezTo>
                        <a:pt x="35534" y="2707"/>
                        <a:pt x="35375" y="2739"/>
                        <a:pt x="35217" y="2960"/>
                      </a:cubicBezTo>
                      <a:cubicBezTo>
                        <a:pt x="35154" y="2992"/>
                        <a:pt x="35122" y="3024"/>
                        <a:pt x="35059" y="3055"/>
                      </a:cubicBezTo>
                      <a:cubicBezTo>
                        <a:pt x="34995" y="3055"/>
                        <a:pt x="34964" y="3024"/>
                        <a:pt x="34900" y="2960"/>
                      </a:cubicBezTo>
                      <a:cubicBezTo>
                        <a:pt x="34774" y="2834"/>
                        <a:pt x="34615" y="2770"/>
                        <a:pt x="34489" y="2739"/>
                      </a:cubicBezTo>
                      <a:cubicBezTo>
                        <a:pt x="34394" y="2707"/>
                        <a:pt x="34299" y="2699"/>
                        <a:pt x="34207" y="2699"/>
                      </a:cubicBezTo>
                      <a:cubicBezTo>
                        <a:pt x="34116" y="2699"/>
                        <a:pt x="34029" y="2707"/>
                        <a:pt x="33950" y="2707"/>
                      </a:cubicBezTo>
                      <a:cubicBezTo>
                        <a:pt x="33887" y="2739"/>
                        <a:pt x="33823" y="2739"/>
                        <a:pt x="33760" y="2739"/>
                      </a:cubicBezTo>
                      <a:cubicBezTo>
                        <a:pt x="33665" y="2770"/>
                        <a:pt x="33570" y="2802"/>
                        <a:pt x="33507" y="2802"/>
                      </a:cubicBezTo>
                      <a:lnTo>
                        <a:pt x="33158" y="2802"/>
                      </a:lnTo>
                      <a:cubicBezTo>
                        <a:pt x="32937" y="2802"/>
                        <a:pt x="32683" y="2834"/>
                        <a:pt x="32430" y="2960"/>
                      </a:cubicBezTo>
                      <a:cubicBezTo>
                        <a:pt x="32335" y="3024"/>
                        <a:pt x="32208" y="3055"/>
                        <a:pt x="32082" y="3055"/>
                      </a:cubicBezTo>
                      <a:cubicBezTo>
                        <a:pt x="31955" y="3055"/>
                        <a:pt x="31828" y="2992"/>
                        <a:pt x="31765" y="2865"/>
                      </a:cubicBezTo>
                      <a:cubicBezTo>
                        <a:pt x="31733" y="2834"/>
                        <a:pt x="31733" y="2834"/>
                        <a:pt x="31733" y="2834"/>
                      </a:cubicBezTo>
                      <a:cubicBezTo>
                        <a:pt x="31702" y="2802"/>
                        <a:pt x="31702" y="2770"/>
                        <a:pt x="31670" y="2770"/>
                      </a:cubicBezTo>
                      <a:cubicBezTo>
                        <a:pt x="31607" y="2707"/>
                        <a:pt x="31543" y="2675"/>
                        <a:pt x="31480" y="2675"/>
                      </a:cubicBezTo>
                      <a:lnTo>
                        <a:pt x="31385" y="2675"/>
                      </a:lnTo>
                      <a:cubicBezTo>
                        <a:pt x="31353" y="2707"/>
                        <a:pt x="31322" y="2707"/>
                        <a:pt x="31290" y="2707"/>
                      </a:cubicBezTo>
                      <a:cubicBezTo>
                        <a:pt x="31227" y="2739"/>
                        <a:pt x="31163" y="2739"/>
                        <a:pt x="31100" y="2770"/>
                      </a:cubicBezTo>
                      <a:cubicBezTo>
                        <a:pt x="31037" y="2770"/>
                        <a:pt x="30942" y="2802"/>
                        <a:pt x="30847" y="2802"/>
                      </a:cubicBezTo>
                      <a:cubicBezTo>
                        <a:pt x="30752" y="2802"/>
                        <a:pt x="30688" y="2770"/>
                        <a:pt x="30593" y="2770"/>
                      </a:cubicBezTo>
                      <a:cubicBezTo>
                        <a:pt x="30562" y="2770"/>
                        <a:pt x="30562" y="2739"/>
                        <a:pt x="30530" y="2739"/>
                      </a:cubicBezTo>
                      <a:lnTo>
                        <a:pt x="30467" y="2739"/>
                      </a:lnTo>
                      <a:cubicBezTo>
                        <a:pt x="30340" y="2739"/>
                        <a:pt x="30245" y="2802"/>
                        <a:pt x="30182" y="2929"/>
                      </a:cubicBezTo>
                      <a:cubicBezTo>
                        <a:pt x="30118" y="2992"/>
                        <a:pt x="30087" y="3055"/>
                        <a:pt x="30023" y="3055"/>
                      </a:cubicBezTo>
                      <a:cubicBezTo>
                        <a:pt x="30023" y="3087"/>
                        <a:pt x="29992" y="3087"/>
                        <a:pt x="29992" y="3087"/>
                      </a:cubicBezTo>
                      <a:cubicBezTo>
                        <a:pt x="29928" y="3087"/>
                        <a:pt x="29865" y="3024"/>
                        <a:pt x="29833" y="2929"/>
                      </a:cubicBezTo>
                      <a:cubicBezTo>
                        <a:pt x="29802" y="2897"/>
                        <a:pt x="29802" y="2897"/>
                        <a:pt x="29770" y="2865"/>
                      </a:cubicBezTo>
                      <a:cubicBezTo>
                        <a:pt x="29770" y="2865"/>
                        <a:pt x="29738" y="2834"/>
                        <a:pt x="29738" y="2834"/>
                      </a:cubicBezTo>
                      <a:lnTo>
                        <a:pt x="29675" y="2834"/>
                      </a:lnTo>
                      <a:cubicBezTo>
                        <a:pt x="29643" y="2834"/>
                        <a:pt x="29611" y="2865"/>
                        <a:pt x="29548" y="2865"/>
                      </a:cubicBezTo>
                      <a:cubicBezTo>
                        <a:pt x="29390" y="2929"/>
                        <a:pt x="29231" y="2960"/>
                        <a:pt x="29105" y="2992"/>
                      </a:cubicBezTo>
                      <a:lnTo>
                        <a:pt x="28345" y="2992"/>
                      </a:lnTo>
                      <a:cubicBezTo>
                        <a:pt x="28186" y="2992"/>
                        <a:pt x="28060" y="2960"/>
                        <a:pt x="27901" y="2929"/>
                      </a:cubicBezTo>
                      <a:lnTo>
                        <a:pt x="27648" y="2929"/>
                      </a:lnTo>
                      <a:cubicBezTo>
                        <a:pt x="27236" y="2929"/>
                        <a:pt x="26825" y="3055"/>
                        <a:pt x="26413" y="3055"/>
                      </a:cubicBezTo>
                      <a:lnTo>
                        <a:pt x="26223" y="3055"/>
                      </a:lnTo>
                      <a:cubicBezTo>
                        <a:pt x="26176" y="3052"/>
                        <a:pt x="26128" y="3051"/>
                        <a:pt x="26080" y="3051"/>
                      </a:cubicBezTo>
                      <a:cubicBezTo>
                        <a:pt x="25585" y="3051"/>
                        <a:pt x="25067" y="3193"/>
                        <a:pt x="24576" y="3309"/>
                      </a:cubicBezTo>
                      <a:cubicBezTo>
                        <a:pt x="24196" y="3404"/>
                        <a:pt x="23784" y="3499"/>
                        <a:pt x="23373" y="3499"/>
                      </a:cubicBezTo>
                      <a:cubicBezTo>
                        <a:pt x="23309" y="3499"/>
                        <a:pt x="23246" y="3499"/>
                        <a:pt x="23183" y="3467"/>
                      </a:cubicBezTo>
                      <a:lnTo>
                        <a:pt x="23088" y="3467"/>
                      </a:lnTo>
                      <a:cubicBezTo>
                        <a:pt x="22929" y="3499"/>
                        <a:pt x="22771" y="3562"/>
                        <a:pt x="22676" y="3689"/>
                      </a:cubicBezTo>
                      <a:cubicBezTo>
                        <a:pt x="22644" y="3720"/>
                        <a:pt x="22613" y="3752"/>
                        <a:pt x="22613" y="3784"/>
                      </a:cubicBezTo>
                      <a:cubicBezTo>
                        <a:pt x="22539" y="3773"/>
                        <a:pt x="22465" y="3766"/>
                        <a:pt x="22391" y="3766"/>
                      </a:cubicBezTo>
                      <a:cubicBezTo>
                        <a:pt x="22243" y="3766"/>
                        <a:pt x="22095" y="3794"/>
                        <a:pt x="21948" y="3879"/>
                      </a:cubicBezTo>
                      <a:cubicBezTo>
                        <a:pt x="21884" y="3910"/>
                        <a:pt x="21789" y="3942"/>
                        <a:pt x="21726" y="3974"/>
                      </a:cubicBezTo>
                      <a:cubicBezTo>
                        <a:pt x="21536" y="4037"/>
                        <a:pt x="21346" y="4069"/>
                        <a:pt x="21156" y="4069"/>
                      </a:cubicBezTo>
                      <a:cubicBezTo>
                        <a:pt x="21029" y="4069"/>
                        <a:pt x="20934" y="4069"/>
                        <a:pt x="20807" y="4037"/>
                      </a:cubicBezTo>
                      <a:lnTo>
                        <a:pt x="20649" y="4037"/>
                      </a:lnTo>
                      <a:cubicBezTo>
                        <a:pt x="20522" y="4037"/>
                        <a:pt x="20396" y="4037"/>
                        <a:pt x="20269" y="4069"/>
                      </a:cubicBezTo>
                      <a:cubicBezTo>
                        <a:pt x="20174" y="4069"/>
                        <a:pt x="20047" y="4100"/>
                        <a:pt x="19921" y="4132"/>
                      </a:cubicBezTo>
                      <a:cubicBezTo>
                        <a:pt x="19857" y="4132"/>
                        <a:pt x="19794" y="4132"/>
                        <a:pt x="19762" y="4164"/>
                      </a:cubicBezTo>
                      <a:lnTo>
                        <a:pt x="19667" y="4164"/>
                      </a:lnTo>
                      <a:cubicBezTo>
                        <a:pt x="19541" y="4164"/>
                        <a:pt x="19382" y="4132"/>
                        <a:pt x="19256" y="4069"/>
                      </a:cubicBezTo>
                      <a:cubicBezTo>
                        <a:pt x="19192" y="4069"/>
                        <a:pt x="19161" y="4037"/>
                        <a:pt x="19097" y="4037"/>
                      </a:cubicBezTo>
                      <a:cubicBezTo>
                        <a:pt x="19002" y="4005"/>
                        <a:pt x="18907" y="4005"/>
                        <a:pt x="18781" y="4005"/>
                      </a:cubicBezTo>
                      <a:cubicBezTo>
                        <a:pt x="18749" y="4005"/>
                        <a:pt x="18686" y="4037"/>
                        <a:pt x="18654" y="4037"/>
                      </a:cubicBezTo>
                      <a:cubicBezTo>
                        <a:pt x="18401" y="4100"/>
                        <a:pt x="18179" y="4132"/>
                        <a:pt x="17926" y="4132"/>
                      </a:cubicBezTo>
                      <a:cubicBezTo>
                        <a:pt x="17799" y="4132"/>
                        <a:pt x="17641" y="4132"/>
                        <a:pt x="17514" y="4100"/>
                      </a:cubicBezTo>
                      <a:cubicBezTo>
                        <a:pt x="17419" y="4100"/>
                        <a:pt x="17324" y="4100"/>
                        <a:pt x="17229" y="4069"/>
                      </a:cubicBezTo>
                      <a:cubicBezTo>
                        <a:pt x="17039" y="4069"/>
                        <a:pt x="16849" y="4037"/>
                        <a:pt x="16659" y="4037"/>
                      </a:cubicBezTo>
                      <a:lnTo>
                        <a:pt x="16279" y="4037"/>
                      </a:lnTo>
                      <a:cubicBezTo>
                        <a:pt x="16089" y="4005"/>
                        <a:pt x="15899" y="3974"/>
                        <a:pt x="15709" y="3910"/>
                      </a:cubicBezTo>
                      <a:cubicBezTo>
                        <a:pt x="15645" y="3879"/>
                        <a:pt x="15582" y="3879"/>
                        <a:pt x="15519" y="3879"/>
                      </a:cubicBezTo>
                      <a:cubicBezTo>
                        <a:pt x="15519" y="3847"/>
                        <a:pt x="15519" y="3847"/>
                        <a:pt x="15487" y="3815"/>
                      </a:cubicBezTo>
                      <a:cubicBezTo>
                        <a:pt x="15455" y="3815"/>
                        <a:pt x="15455" y="3784"/>
                        <a:pt x="15455" y="3784"/>
                      </a:cubicBezTo>
                      <a:lnTo>
                        <a:pt x="15360" y="3784"/>
                      </a:lnTo>
                      <a:cubicBezTo>
                        <a:pt x="15360" y="3784"/>
                        <a:pt x="15360" y="3752"/>
                        <a:pt x="15360" y="3752"/>
                      </a:cubicBezTo>
                      <a:lnTo>
                        <a:pt x="15265" y="3752"/>
                      </a:lnTo>
                      <a:cubicBezTo>
                        <a:pt x="15223" y="3752"/>
                        <a:pt x="15181" y="3766"/>
                        <a:pt x="15148" y="3766"/>
                      </a:cubicBezTo>
                      <a:cubicBezTo>
                        <a:pt x="15132" y="3766"/>
                        <a:pt x="15118" y="3763"/>
                        <a:pt x="15107" y="3752"/>
                      </a:cubicBezTo>
                      <a:cubicBezTo>
                        <a:pt x="15012" y="3657"/>
                        <a:pt x="14917" y="3657"/>
                        <a:pt x="14822" y="3657"/>
                      </a:cubicBezTo>
                      <a:lnTo>
                        <a:pt x="14537" y="3657"/>
                      </a:lnTo>
                      <a:cubicBezTo>
                        <a:pt x="14505" y="3657"/>
                        <a:pt x="14474" y="3625"/>
                        <a:pt x="14442" y="3625"/>
                      </a:cubicBezTo>
                      <a:cubicBezTo>
                        <a:pt x="14336" y="3625"/>
                        <a:pt x="14231" y="3639"/>
                        <a:pt x="14135" y="3639"/>
                      </a:cubicBezTo>
                      <a:cubicBezTo>
                        <a:pt x="14087" y="3639"/>
                        <a:pt x="14041" y="3636"/>
                        <a:pt x="13999" y="3625"/>
                      </a:cubicBezTo>
                      <a:lnTo>
                        <a:pt x="13872" y="3625"/>
                      </a:lnTo>
                      <a:cubicBezTo>
                        <a:pt x="13809" y="3594"/>
                        <a:pt x="13745" y="3594"/>
                        <a:pt x="13650" y="3562"/>
                      </a:cubicBezTo>
                      <a:cubicBezTo>
                        <a:pt x="13429" y="3467"/>
                        <a:pt x="13175" y="3404"/>
                        <a:pt x="12922" y="3340"/>
                      </a:cubicBezTo>
                      <a:cubicBezTo>
                        <a:pt x="12764" y="3309"/>
                        <a:pt x="12574" y="3277"/>
                        <a:pt x="12415" y="3245"/>
                      </a:cubicBezTo>
                      <a:cubicBezTo>
                        <a:pt x="12225" y="3214"/>
                        <a:pt x="12067" y="3182"/>
                        <a:pt x="11908" y="3182"/>
                      </a:cubicBezTo>
                      <a:cubicBezTo>
                        <a:pt x="11813" y="3182"/>
                        <a:pt x="11718" y="3182"/>
                        <a:pt x="11655" y="3150"/>
                      </a:cubicBezTo>
                      <a:cubicBezTo>
                        <a:pt x="11497" y="3150"/>
                        <a:pt x="11370" y="3150"/>
                        <a:pt x="11243" y="3119"/>
                      </a:cubicBezTo>
                      <a:cubicBezTo>
                        <a:pt x="11180" y="3119"/>
                        <a:pt x="11117" y="3087"/>
                        <a:pt x="11053" y="3055"/>
                      </a:cubicBezTo>
                      <a:cubicBezTo>
                        <a:pt x="10990" y="3024"/>
                        <a:pt x="10927" y="2960"/>
                        <a:pt x="10863" y="2929"/>
                      </a:cubicBezTo>
                      <a:cubicBezTo>
                        <a:pt x="10800" y="2897"/>
                        <a:pt x="10737" y="2897"/>
                        <a:pt x="10673" y="2865"/>
                      </a:cubicBezTo>
                      <a:cubicBezTo>
                        <a:pt x="10610" y="2865"/>
                        <a:pt x="10578" y="2865"/>
                        <a:pt x="10515" y="2834"/>
                      </a:cubicBezTo>
                      <a:cubicBezTo>
                        <a:pt x="10483" y="2897"/>
                        <a:pt x="10452" y="2929"/>
                        <a:pt x="10420" y="2960"/>
                      </a:cubicBezTo>
                      <a:cubicBezTo>
                        <a:pt x="10388" y="2992"/>
                        <a:pt x="10388" y="2992"/>
                        <a:pt x="10357" y="3024"/>
                      </a:cubicBezTo>
                      <a:lnTo>
                        <a:pt x="10230" y="3024"/>
                      </a:lnTo>
                      <a:cubicBezTo>
                        <a:pt x="10219" y="3034"/>
                        <a:pt x="10209" y="3038"/>
                        <a:pt x="10200" y="3038"/>
                      </a:cubicBezTo>
                      <a:cubicBezTo>
                        <a:pt x="10181" y="3038"/>
                        <a:pt x="10167" y="3024"/>
                        <a:pt x="10167" y="3024"/>
                      </a:cubicBezTo>
                      <a:lnTo>
                        <a:pt x="10072" y="3024"/>
                      </a:lnTo>
                      <a:cubicBezTo>
                        <a:pt x="10040" y="3024"/>
                        <a:pt x="10040" y="2992"/>
                        <a:pt x="10008" y="2992"/>
                      </a:cubicBezTo>
                      <a:cubicBezTo>
                        <a:pt x="10008" y="2960"/>
                        <a:pt x="9977" y="2960"/>
                        <a:pt x="9977" y="2929"/>
                      </a:cubicBezTo>
                      <a:cubicBezTo>
                        <a:pt x="9913" y="2865"/>
                        <a:pt x="9850" y="2770"/>
                        <a:pt x="9787" y="2675"/>
                      </a:cubicBezTo>
                      <a:cubicBezTo>
                        <a:pt x="9787" y="2644"/>
                        <a:pt x="9755" y="2612"/>
                        <a:pt x="9723" y="2580"/>
                      </a:cubicBezTo>
                      <a:cubicBezTo>
                        <a:pt x="9660" y="2549"/>
                        <a:pt x="9597" y="2517"/>
                        <a:pt x="9533" y="2485"/>
                      </a:cubicBezTo>
                      <a:cubicBezTo>
                        <a:pt x="9533" y="2485"/>
                        <a:pt x="9533" y="2517"/>
                        <a:pt x="9502" y="2517"/>
                      </a:cubicBezTo>
                      <a:cubicBezTo>
                        <a:pt x="9470" y="2549"/>
                        <a:pt x="9470" y="2549"/>
                        <a:pt x="9438" y="2549"/>
                      </a:cubicBezTo>
                      <a:cubicBezTo>
                        <a:pt x="9407" y="2580"/>
                        <a:pt x="9375" y="2580"/>
                        <a:pt x="9375" y="2580"/>
                      </a:cubicBezTo>
                      <a:cubicBezTo>
                        <a:pt x="9343" y="2612"/>
                        <a:pt x="9343" y="2612"/>
                        <a:pt x="9312" y="2612"/>
                      </a:cubicBezTo>
                      <a:lnTo>
                        <a:pt x="9280" y="2612"/>
                      </a:lnTo>
                      <a:cubicBezTo>
                        <a:pt x="9248" y="2612"/>
                        <a:pt x="9185" y="2580"/>
                        <a:pt x="9153" y="2485"/>
                      </a:cubicBezTo>
                      <a:cubicBezTo>
                        <a:pt x="9090" y="2390"/>
                        <a:pt x="9027" y="2359"/>
                        <a:pt x="8995" y="2359"/>
                      </a:cubicBezTo>
                      <a:cubicBezTo>
                        <a:pt x="8932" y="2359"/>
                        <a:pt x="8868" y="2422"/>
                        <a:pt x="8805" y="2485"/>
                      </a:cubicBezTo>
                      <a:cubicBezTo>
                        <a:pt x="8647" y="2644"/>
                        <a:pt x="8552" y="2707"/>
                        <a:pt x="8488" y="2707"/>
                      </a:cubicBezTo>
                      <a:cubicBezTo>
                        <a:pt x="8393" y="2707"/>
                        <a:pt x="8298" y="2612"/>
                        <a:pt x="8140" y="2454"/>
                      </a:cubicBezTo>
                      <a:cubicBezTo>
                        <a:pt x="8108" y="2422"/>
                        <a:pt x="8108" y="2422"/>
                        <a:pt x="8108" y="2422"/>
                      </a:cubicBezTo>
                      <a:cubicBezTo>
                        <a:pt x="8077" y="2359"/>
                        <a:pt x="8013" y="2327"/>
                        <a:pt x="7982" y="2327"/>
                      </a:cubicBezTo>
                      <a:cubicBezTo>
                        <a:pt x="7918" y="2359"/>
                        <a:pt x="7887" y="2390"/>
                        <a:pt x="7887" y="2454"/>
                      </a:cubicBezTo>
                      <a:cubicBezTo>
                        <a:pt x="7823" y="2770"/>
                        <a:pt x="7728" y="2992"/>
                        <a:pt x="7443" y="3024"/>
                      </a:cubicBezTo>
                      <a:lnTo>
                        <a:pt x="7411" y="3024"/>
                      </a:lnTo>
                      <a:cubicBezTo>
                        <a:pt x="7380" y="3024"/>
                        <a:pt x="7348" y="3119"/>
                        <a:pt x="7316" y="3150"/>
                      </a:cubicBezTo>
                      <a:cubicBezTo>
                        <a:pt x="6936" y="3435"/>
                        <a:pt x="6905" y="3942"/>
                        <a:pt x="6873" y="4385"/>
                      </a:cubicBezTo>
                      <a:cubicBezTo>
                        <a:pt x="6841" y="4702"/>
                        <a:pt x="6746" y="4892"/>
                        <a:pt x="6525" y="5050"/>
                      </a:cubicBezTo>
                      <a:cubicBezTo>
                        <a:pt x="6303" y="5177"/>
                        <a:pt x="6208" y="5335"/>
                        <a:pt x="6366" y="5620"/>
                      </a:cubicBezTo>
                      <a:cubicBezTo>
                        <a:pt x="6366" y="5652"/>
                        <a:pt x="6366" y="5652"/>
                        <a:pt x="6366" y="5652"/>
                      </a:cubicBezTo>
                      <a:cubicBezTo>
                        <a:pt x="6398" y="5747"/>
                        <a:pt x="6366" y="5874"/>
                        <a:pt x="6366" y="6000"/>
                      </a:cubicBezTo>
                      <a:lnTo>
                        <a:pt x="6366" y="6190"/>
                      </a:lnTo>
                      <a:cubicBezTo>
                        <a:pt x="6366" y="6222"/>
                        <a:pt x="6366" y="6254"/>
                        <a:pt x="6366" y="6286"/>
                      </a:cubicBezTo>
                      <a:cubicBezTo>
                        <a:pt x="6366" y="6317"/>
                        <a:pt x="6366" y="6381"/>
                        <a:pt x="6366" y="6412"/>
                      </a:cubicBezTo>
                      <a:lnTo>
                        <a:pt x="6366" y="6507"/>
                      </a:lnTo>
                      <a:cubicBezTo>
                        <a:pt x="6366" y="6729"/>
                        <a:pt x="6335" y="6887"/>
                        <a:pt x="6081" y="6951"/>
                      </a:cubicBezTo>
                      <a:cubicBezTo>
                        <a:pt x="5828" y="7014"/>
                        <a:pt x="5701" y="7299"/>
                        <a:pt x="5733" y="7616"/>
                      </a:cubicBezTo>
                      <a:cubicBezTo>
                        <a:pt x="5701" y="7616"/>
                        <a:pt x="5701" y="7647"/>
                        <a:pt x="5670" y="7647"/>
                      </a:cubicBezTo>
                      <a:cubicBezTo>
                        <a:pt x="5638" y="7647"/>
                        <a:pt x="5606" y="7647"/>
                        <a:pt x="5575" y="7679"/>
                      </a:cubicBezTo>
                      <a:cubicBezTo>
                        <a:pt x="5575" y="7679"/>
                        <a:pt x="5543" y="7711"/>
                        <a:pt x="5511" y="7742"/>
                      </a:cubicBezTo>
                      <a:cubicBezTo>
                        <a:pt x="5511" y="7742"/>
                        <a:pt x="5480" y="7774"/>
                        <a:pt x="5480" y="7806"/>
                      </a:cubicBezTo>
                      <a:cubicBezTo>
                        <a:pt x="5480" y="7837"/>
                        <a:pt x="5480" y="7869"/>
                        <a:pt x="5480" y="7869"/>
                      </a:cubicBezTo>
                      <a:cubicBezTo>
                        <a:pt x="5480" y="8091"/>
                        <a:pt x="5448" y="8281"/>
                        <a:pt x="5448" y="8502"/>
                      </a:cubicBezTo>
                      <a:cubicBezTo>
                        <a:pt x="5448" y="8661"/>
                        <a:pt x="5448" y="8787"/>
                        <a:pt x="5448" y="8946"/>
                      </a:cubicBezTo>
                      <a:cubicBezTo>
                        <a:pt x="5480" y="9072"/>
                        <a:pt x="5511" y="9199"/>
                        <a:pt x="5543" y="9294"/>
                      </a:cubicBezTo>
                      <a:cubicBezTo>
                        <a:pt x="5575" y="9389"/>
                        <a:pt x="5606" y="9452"/>
                        <a:pt x="5606" y="9516"/>
                      </a:cubicBezTo>
                      <a:cubicBezTo>
                        <a:pt x="5606" y="9611"/>
                        <a:pt x="5606" y="9706"/>
                        <a:pt x="5575" y="9801"/>
                      </a:cubicBezTo>
                      <a:cubicBezTo>
                        <a:pt x="5511" y="9864"/>
                        <a:pt x="5448" y="9959"/>
                        <a:pt x="5353" y="10022"/>
                      </a:cubicBezTo>
                      <a:cubicBezTo>
                        <a:pt x="5258" y="10086"/>
                        <a:pt x="5163" y="10117"/>
                        <a:pt x="5068" y="10181"/>
                      </a:cubicBezTo>
                      <a:cubicBezTo>
                        <a:pt x="5036" y="10212"/>
                        <a:pt x="5005" y="10244"/>
                        <a:pt x="5005" y="10276"/>
                      </a:cubicBezTo>
                      <a:cubicBezTo>
                        <a:pt x="4941" y="10339"/>
                        <a:pt x="4941" y="10434"/>
                        <a:pt x="4941" y="10561"/>
                      </a:cubicBezTo>
                      <a:cubicBezTo>
                        <a:pt x="4941" y="10561"/>
                        <a:pt x="4941" y="10592"/>
                        <a:pt x="4910" y="10624"/>
                      </a:cubicBezTo>
                      <a:cubicBezTo>
                        <a:pt x="4910" y="10624"/>
                        <a:pt x="4878" y="10656"/>
                        <a:pt x="4815" y="10687"/>
                      </a:cubicBezTo>
                      <a:cubicBezTo>
                        <a:pt x="4815" y="10687"/>
                        <a:pt x="4783" y="10687"/>
                        <a:pt x="4751" y="10719"/>
                      </a:cubicBezTo>
                      <a:lnTo>
                        <a:pt x="4720" y="10719"/>
                      </a:lnTo>
                      <a:cubicBezTo>
                        <a:pt x="4593" y="10782"/>
                        <a:pt x="4498" y="10846"/>
                        <a:pt x="4403" y="10941"/>
                      </a:cubicBezTo>
                      <a:cubicBezTo>
                        <a:pt x="4371" y="11036"/>
                        <a:pt x="4308" y="11099"/>
                        <a:pt x="4276" y="11194"/>
                      </a:cubicBezTo>
                      <a:cubicBezTo>
                        <a:pt x="4245" y="11258"/>
                        <a:pt x="4213" y="11353"/>
                        <a:pt x="4181" y="11448"/>
                      </a:cubicBezTo>
                      <a:cubicBezTo>
                        <a:pt x="4150" y="11606"/>
                        <a:pt x="4118" y="11764"/>
                        <a:pt x="4118" y="11923"/>
                      </a:cubicBezTo>
                      <a:cubicBezTo>
                        <a:pt x="4118" y="11954"/>
                        <a:pt x="4118" y="11986"/>
                        <a:pt x="4118" y="12049"/>
                      </a:cubicBezTo>
                      <a:cubicBezTo>
                        <a:pt x="4086" y="12081"/>
                        <a:pt x="4086" y="12144"/>
                        <a:pt x="4086" y="12208"/>
                      </a:cubicBezTo>
                      <a:lnTo>
                        <a:pt x="4086" y="12239"/>
                      </a:lnTo>
                      <a:lnTo>
                        <a:pt x="4086" y="12271"/>
                      </a:lnTo>
                      <a:cubicBezTo>
                        <a:pt x="4086" y="12334"/>
                        <a:pt x="4118" y="12429"/>
                        <a:pt x="4118" y="12493"/>
                      </a:cubicBezTo>
                      <a:cubicBezTo>
                        <a:pt x="4118" y="12619"/>
                        <a:pt x="4118" y="12778"/>
                        <a:pt x="4118" y="12904"/>
                      </a:cubicBezTo>
                      <a:cubicBezTo>
                        <a:pt x="4055" y="12968"/>
                        <a:pt x="4055" y="12999"/>
                        <a:pt x="4023" y="13063"/>
                      </a:cubicBezTo>
                      <a:cubicBezTo>
                        <a:pt x="4023" y="13063"/>
                        <a:pt x="4023" y="13094"/>
                        <a:pt x="4023" y="13126"/>
                      </a:cubicBezTo>
                      <a:cubicBezTo>
                        <a:pt x="4023" y="13158"/>
                        <a:pt x="3991" y="13189"/>
                        <a:pt x="3960" y="13221"/>
                      </a:cubicBezTo>
                      <a:lnTo>
                        <a:pt x="3928" y="13284"/>
                      </a:lnTo>
                      <a:cubicBezTo>
                        <a:pt x="3896" y="13379"/>
                        <a:pt x="3865" y="13474"/>
                        <a:pt x="4086" y="13569"/>
                      </a:cubicBezTo>
                      <a:cubicBezTo>
                        <a:pt x="4245" y="13601"/>
                        <a:pt x="4245" y="13854"/>
                        <a:pt x="4150" y="13918"/>
                      </a:cubicBezTo>
                      <a:cubicBezTo>
                        <a:pt x="3960" y="14013"/>
                        <a:pt x="3896" y="14139"/>
                        <a:pt x="3865" y="14298"/>
                      </a:cubicBezTo>
                      <a:cubicBezTo>
                        <a:pt x="3865" y="14361"/>
                        <a:pt x="3833" y="14456"/>
                        <a:pt x="3833" y="14519"/>
                      </a:cubicBezTo>
                      <a:cubicBezTo>
                        <a:pt x="3833" y="14614"/>
                        <a:pt x="3801" y="14678"/>
                        <a:pt x="3801" y="14741"/>
                      </a:cubicBezTo>
                      <a:cubicBezTo>
                        <a:pt x="3770" y="14868"/>
                        <a:pt x="3738" y="15026"/>
                        <a:pt x="3675" y="15153"/>
                      </a:cubicBezTo>
                      <a:cubicBezTo>
                        <a:pt x="3643" y="15216"/>
                        <a:pt x="3611" y="15279"/>
                        <a:pt x="3548" y="15343"/>
                      </a:cubicBezTo>
                      <a:cubicBezTo>
                        <a:pt x="3516" y="15406"/>
                        <a:pt x="3485" y="15469"/>
                        <a:pt x="3485" y="15533"/>
                      </a:cubicBezTo>
                      <a:cubicBezTo>
                        <a:pt x="3485" y="15564"/>
                        <a:pt x="3453" y="15564"/>
                        <a:pt x="3485" y="15564"/>
                      </a:cubicBezTo>
                      <a:cubicBezTo>
                        <a:pt x="3485" y="15596"/>
                        <a:pt x="3485" y="15659"/>
                        <a:pt x="3453" y="15691"/>
                      </a:cubicBezTo>
                      <a:cubicBezTo>
                        <a:pt x="3453" y="15755"/>
                        <a:pt x="3453" y="15818"/>
                        <a:pt x="3421" y="15881"/>
                      </a:cubicBezTo>
                      <a:cubicBezTo>
                        <a:pt x="3421" y="15945"/>
                        <a:pt x="3390" y="16008"/>
                        <a:pt x="3358" y="16071"/>
                      </a:cubicBezTo>
                      <a:cubicBezTo>
                        <a:pt x="3358" y="16103"/>
                        <a:pt x="3326" y="16166"/>
                        <a:pt x="3295" y="16230"/>
                      </a:cubicBezTo>
                      <a:lnTo>
                        <a:pt x="3231" y="16356"/>
                      </a:lnTo>
                      <a:cubicBezTo>
                        <a:pt x="3199" y="16388"/>
                        <a:pt x="3168" y="16420"/>
                        <a:pt x="3136" y="16451"/>
                      </a:cubicBezTo>
                      <a:cubicBezTo>
                        <a:pt x="3104" y="16515"/>
                        <a:pt x="3073" y="16578"/>
                        <a:pt x="3041" y="16610"/>
                      </a:cubicBezTo>
                      <a:cubicBezTo>
                        <a:pt x="2978" y="16705"/>
                        <a:pt x="2914" y="16831"/>
                        <a:pt x="2851" y="16958"/>
                      </a:cubicBezTo>
                      <a:cubicBezTo>
                        <a:pt x="2724" y="17306"/>
                        <a:pt x="2408" y="17496"/>
                        <a:pt x="2059" y="17623"/>
                      </a:cubicBezTo>
                      <a:cubicBezTo>
                        <a:pt x="1869" y="17686"/>
                        <a:pt x="1648" y="17781"/>
                        <a:pt x="1553" y="18035"/>
                      </a:cubicBezTo>
                      <a:cubicBezTo>
                        <a:pt x="1426" y="18098"/>
                        <a:pt x="1331" y="18161"/>
                        <a:pt x="1236" y="18256"/>
                      </a:cubicBezTo>
                      <a:cubicBezTo>
                        <a:pt x="1141" y="18351"/>
                        <a:pt x="1046" y="18446"/>
                        <a:pt x="983" y="18541"/>
                      </a:cubicBezTo>
                      <a:cubicBezTo>
                        <a:pt x="951" y="18573"/>
                        <a:pt x="919" y="18605"/>
                        <a:pt x="919" y="18636"/>
                      </a:cubicBezTo>
                      <a:cubicBezTo>
                        <a:pt x="888" y="18668"/>
                        <a:pt x="856" y="18731"/>
                        <a:pt x="824" y="18763"/>
                      </a:cubicBezTo>
                      <a:lnTo>
                        <a:pt x="729" y="18763"/>
                      </a:lnTo>
                      <a:cubicBezTo>
                        <a:pt x="729" y="18763"/>
                        <a:pt x="729" y="18763"/>
                        <a:pt x="729" y="18795"/>
                      </a:cubicBezTo>
                      <a:lnTo>
                        <a:pt x="698" y="18795"/>
                      </a:lnTo>
                      <a:cubicBezTo>
                        <a:pt x="698" y="18795"/>
                        <a:pt x="698" y="18826"/>
                        <a:pt x="698" y="18826"/>
                      </a:cubicBezTo>
                      <a:lnTo>
                        <a:pt x="666" y="18826"/>
                      </a:lnTo>
                      <a:cubicBezTo>
                        <a:pt x="666" y="18826"/>
                        <a:pt x="666" y="18826"/>
                        <a:pt x="666" y="18858"/>
                      </a:cubicBezTo>
                      <a:cubicBezTo>
                        <a:pt x="539" y="19016"/>
                        <a:pt x="444" y="19175"/>
                        <a:pt x="381" y="19365"/>
                      </a:cubicBezTo>
                      <a:cubicBezTo>
                        <a:pt x="254" y="19586"/>
                        <a:pt x="191" y="19840"/>
                        <a:pt x="96" y="20093"/>
                      </a:cubicBezTo>
                      <a:cubicBezTo>
                        <a:pt x="33" y="20156"/>
                        <a:pt x="33" y="20220"/>
                        <a:pt x="33" y="20315"/>
                      </a:cubicBezTo>
                      <a:cubicBezTo>
                        <a:pt x="33" y="20315"/>
                        <a:pt x="33" y="20315"/>
                        <a:pt x="33" y="20346"/>
                      </a:cubicBezTo>
                      <a:cubicBezTo>
                        <a:pt x="33" y="20378"/>
                        <a:pt x="33" y="20378"/>
                        <a:pt x="64" y="20410"/>
                      </a:cubicBezTo>
                      <a:cubicBezTo>
                        <a:pt x="64" y="20410"/>
                        <a:pt x="64" y="20441"/>
                        <a:pt x="64" y="20441"/>
                      </a:cubicBezTo>
                      <a:cubicBezTo>
                        <a:pt x="64" y="20473"/>
                        <a:pt x="64" y="20505"/>
                        <a:pt x="64" y="20505"/>
                      </a:cubicBezTo>
                      <a:cubicBezTo>
                        <a:pt x="64" y="20537"/>
                        <a:pt x="64" y="20568"/>
                        <a:pt x="64" y="20600"/>
                      </a:cubicBezTo>
                      <a:cubicBezTo>
                        <a:pt x="33" y="20695"/>
                        <a:pt x="1" y="20758"/>
                        <a:pt x="1" y="20853"/>
                      </a:cubicBezTo>
                      <a:cubicBezTo>
                        <a:pt x="1" y="20948"/>
                        <a:pt x="1" y="21075"/>
                        <a:pt x="33" y="21202"/>
                      </a:cubicBezTo>
                      <a:cubicBezTo>
                        <a:pt x="64" y="21360"/>
                        <a:pt x="159" y="21550"/>
                        <a:pt x="223" y="21740"/>
                      </a:cubicBezTo>
                      <a:cubicBezTo>
                        <a:pt x="286" y="21803"/>
                        <a:pt x="318" y="21898"/>
                        <a:pt x="381" y="21962"/>
                      </a:cubicBezTo>
                      <a:cubicBezTo>
                        <a:pt x="413" y="22057"/>
                        <a:pt x="476" y="22120"/>
                        <a:pt x="539" y="22183"/>
                      </a:cubicBezTo>
                      <a:cubicBezTo>
                        <a:pt x="634" y="22310"/>
                        <a:pt x="793" y="22405"/>
                        <a:pt x="919" y="22500"/>
                      </a:cubicBezTo>
                      <a:cubicBezTo>
                        <a:pt x="1141" y="22658"/>
                        <a:pt x="1299" y="22912"/>
                        <a:pt x="1553" y="23007"/>
                      </a:cubicBezTo>
                      <a:cubicBezTo>
                        <a:pt x="1964" y="23197"/>
                        <a:pt x="2376" y="23387"/>
                        <a:pt x="2788" y="23577"/>
                      </a:cubicBezTo>
                      <a:lnTo>
                        <a:pt x="2914" y="23608"/>
                      </a:lnTo>
                      <a:cubicBezTo>
                        <a:pt x="3136" y="23703"/>
                        <a:pt x="3358" y="23798"/>
                        <a:pt x="3580" y="23893"/>
                      </a:cubicBezTo>
                      <a:cubicBezTo>
                        <a:pt x="3643" y="24020"/>
                        <a:pt x="3738" y="23988"/>
                        <a:pt x="3833" y="24020"/>
                      </a:cubicBezTo>
                      <a:cubicBezTo>
                        <a:pt x="3865" y="24020"/>
                        <a:pt x="3928" y="24052"/>
                        <a:pt x="3960" y="24083"/>
                      </a:cubicBezTo>
                      <a:lnTo>
                        <a:pt x="3991" y="24083"/>
                      </a:lnTo>
                      <a:cubicBezTo>
                        <a:pt x="4720" y="24210"/>
                        <a:pt x="5448" y="24337"/>
                        <a:pt x="6176" y="24337"/>
                      </a:cubicBezTo>
                      <a:lnTo>
                        <a:pt x="6493" y="24337"/>
                      </a:lnTo>
                      <a:cubicBezTo>
                        <a:pt x="6905" y="24432"/>
                        <a:pt x="7285" y="24527"/>
                        <a:pt x="7697" y="24590"/>
                      </a:cubicBezTo>
                      <a:cubicBezTo>
                        <a:pt x="7728" y="24622"/>
                        <a:pt x="7728" y="24653"/>
                        <a:pt x="7728" y="24653"/>
                      </a:cubicBezTo>
                      <a:cubicBezTo>
                        <a:pt x="7728" y="24653"/>
                        <a:pt x="7728" y="24685"/>
                        <a:pt x="7728" y="24685"/>
                      </a:cubicBezTo>
                      <a:cubicBezTo>
                        <a:pt x="7760" y="24748"/>
                        <a:pt x="7823" y="24780"/>
                        <a:pt x="7887" y="24780"/>
                      </a:cubicBezTo>
                      <a:lnTo>
                        <a:pt x="7918" y="24780"/>
                      </a:lnTo>
                      <a:cubicBezTo>
                        <a:pt x="7918" y="24780"/>
                        <a:pt x="7918" y="24780"/>
                        <a:pt x="7918" y="24812"/>
                      </a:cubicBezTo>
                      <a:lnTo>
                        <a:pt x="8393" y="24812"/>
                      </a:lnTo>
                      <a:lnTo>
                        <a:pt x="8457" y="24843"/>
                      </a:lnTo>
                      <a:cubicBezTo>
                        <a:pt x="8488" y="24843"/>
                        <a:pt x="8552" y="24843"/>
                        <a:pt x="8615" y="24875"/>
                      </a:cubicBezTo>
                      <a:cubicBezTo>
                        <a:pt x="8773" y="24907"/>
                        <a:pt x="8932" y="24907"/>
                        <a:pt x="9090" y="24907"/>
                      </a:cubicBezTo>
                      <a:lnTo>
                        <a:pt x="9407" y="24907"/>
                      </a:lnTo>
                      <a:cubicBezTo>
                        <a:pt x="9533" y="24875"/>
                        <a:pt x="9628" y="24875"/>
                        <a:pt x="9755" y="24875"/>
                      </a:cubicBezTo>
                      <a:cubicBezTo>
                        <a:pt x="9850" y="24843"/>
                        <a:pt x="9977" y="24843"/>
                        <a:pt x="10072" y="24812"/>
                      </a:cubicBezTo>
                      <a:cubicBezTo>
                        <a:pt x="10198" y="24812"/>
                        <a:pt x="10293" y="24780"/>
                        <a:pt x="10420" y="24780"/>
                      </a:cubicBezTo>
                      <a:cubicBezTo>
                        <a:pt x="10578" y="24748"/>
                        <a:pt x="10737" y="24717"/>
                        <a:pt x="10927" y="24717"/>
                      </a:cubicBezTo>
                      <a:lnTo>
                        <a:pt x="11085" y="24717"/>
                      </a:lnTo>
                      <a:cubicBezTo>
                        <a:pt x="11813" y="24780"/>
                        <a:pt x="12542" y="24780"/>
                        <a:pt x="13270" y="24812"/>
                      </a:cubicBezTo>
                      <a:cubicBezTo>
                        <a:pt x="14189" y="24843"/>
                        <a:pt x="15139" y="24875"/>
                        <a:pt x="16057" y="25002"/>
                      </a:cubicBezTo>
                      <a:cubicBezTo>
                        <a:pt x="16279" y="25033"/>
                        <a:pt x="16501" y="25065"/>
                        <a:pt x="16722" y="25097"/>
                      </a:cubicBezTo>
                      <a:cubicBezTo>
                        <a:pt x="17704" y="25160"/>
                        <a:pt x="18717" y="25097"/>
                        <a:pt x="19699" y="25192"/>
                      </a:cubicBezTo>
                      <a:cubicBezTo>
                        <a:pt x="20016" y="25255"/>
                        <a:pt x="20332" y="25224"/>
                        <a:pt x="20649" y="25319"/>
                      </a:cubicBezTo>
                      <a:lnTo>
                        <a:pt x="20681" y="25319"/>
                      </a:lnTo>
                      <a:cubicBezTo>
                        <a:pt x="20839" y="25255"/>
                        <a:pt x="20966" y="25224"/>
                        <a:pt x="21124" y="25224"/>
                      </a:cubicBezTo>
                      <a:cubicBezTo>
                        <a:pt x="21188" y="25224"/>
                        <a:pt x="21251" y="25224"/>
                        <a:pt x="21283" y="25255"/>
                      </a:cubicBezTo>
                      <a:cubicBezTo>
                        <a:pt x="21948" y="25287"/>
                        <a:pt x="22613" y="25287"/>
                        <a:pt x="23246" y="25287"/>
                      </a:cubicBezTo>
                      <a:lnTo>
                        <a:pt x="24386" y="25287"/>
                      </a:lnTo>
                      <a:cubicBezTo>
                        <a:pt x="24766" y="25319"/>
                        <a:pt x="25114" y="25350"/>
                        <a:pt x="25495" y="25382"/>
                      </a:cubicBezTo>
                      <a:cubicBezTo>
                        <a:pt x="25590" y="25382"/>
                        <a:pt x="25685" y="25414"/>
                        <a:pt x="25780" y="25414"/>
                      </a:cubicBezTo>
                      <a:cubicBezTo>
                        <a:pt x="25938" y="25445"/>
                        <a:pt x="26128" y="25445"/>
                        <a:pt x="26286" y="25477"/>
                      </a:cubicBezTo>
                      <a:lnTo>
                        <a:pt x="26508" y="25477"/>
                      </a:lnTo>
                      <a:cubicBezTo>
                        <a:pt x="26698" y="25477"/>
                        <a:pt x="26856" y="25477"/>
                        <a:pt x="27015" y="25509"/>
                      </a:cubicBezTo>
                      <a:cubicBezTo>
                        <a:pt x="27268" y="25509"/>
                        <a:pt x="27521" y="25509"/>
                        <a:pt x="27775" y="25540"/>
                      </a:cubicBezTo>
                      <a:cubicBezTo>
                        <a:pt x="28535" y="25604"/>
                        <a:pt x="29326" y="25730"/>
                        <a:pt x="30118" y="25730"/>
                      </a:cubicBezTo>
                      <a:lnTo>
                        <a:pt x="30435" y="25730"/>
                      </a:lnTo>
                      <a:cubicBezTo>
                        <a:pt x="30562" y="25730"/>
                        <a:pt x="30657" y="25699"/>
                        <a:pt x="30783" y="25699"/>
                      </a:cubicBezTo>
                      <a:cubicBezTo>
                        <a:pt x="31132" y="25699"/>
                        <a:pt x="31448" y="25730"/>
                        <a:pt x="31797" y="25794"/>
                      </a:cubicBezTo>
                      <a:cubicBezTo>
                        <a:pt x="31923" y="25794"/>
                        <a:pt x="32050" y="25825"/>
                        <a:pt x="32177" y="25825"/>
                      </a:cubicBezTo>
                      <a:cubicBezTo>
                        <a:pt x="32303" y="25825"/>
                        <a:pt x="32430" y="25857"/>
                        <a:pt x="32557" y="25857"/>
                      </a:cubicBezTo>
                      <a:lnTo>
                        <a:pt x="32937" y="25857"/>
                      </a:lnTo>
                      <a:cubicBezTo>
                        <a:pt x="33380" y="25889"/>
                        <a:pt x="33823" y="25889"/>
                        <a:pt x="34299" y="25920"/>
                      </a:cubicBezTo>
                      <a:cubicBezTo>
                        <a:pt x="34489" y="25952"/>
                        <a:pt x="34679" y="25952"/>
                        <a:pt x="34869" y="25984"/>
                      </a:cubicBezTo>
                      <a:cubicBezTo>
                        <a:pt x="35312" y="26047"/>
                        <a:pt x="35787" y="26047"/>
                        <a:pt x="36262" y="26079"/>
                      </a:cubicBezTo>
                      <a:cubicBezTo>
                        <a:pt x="36420" y="26079"/>
                        <a:pt x="36579" y="26079"/>
                        <a:pt x="36737" y="26110"/>
                      </a:cubicBezTo>
                      <a:cubicBezTo>
                        <a:pt x="37687" y="26205"/>
                        <a:pt x="38606" y="26269"/>
                        <a:pt x="39556" y="26364"/>
                      </a:cubicBezTo>
                      <a:cubicBezTo>
                        <a:pt x="39682" y="26395"/>
                        <a:pt x="39809" y="26395"/>
                        <a:pt x="39936" y="26395"/>
                      </a:cubicBezTo>
                      <a:cubicBezTo>
                        <a:pt x="40822" y="26459"/>
                        <a:pt x="41709" y="26427"/>
                        <a:pt x="42627" y="26522"/>
                      </a:cubicBezTo>
                      <a:cubicBezTo>
                        <a:pt x="43388" y="26585"/>
                        <a:pt x="44148" y="26649"/>
                        <a:pt x="44908" y="26712"/>
                      </a:cubicBezTo>
                      <a:cubicBezTo>
                        <a:pt x="45351" y="26744"/>
                        <a:pt x="45794" y="26775"/>
                        <a:pt x="46269" y="26807"/>
                      </a:cubicBezTo>
                      <a:cubicBezTo>
                        <a:pt x="47885" y="26902"/>
                        <a:pt x="49500" y="26902"/>
                        <a:pt x="51146" y="26997"/>
                      </a:cubicBezTo>
                      <a:cubicBezTo>
                        <a:pt x="51685" y="27029"/>
                        <a:pt x="52223" y="27029"/>
                        <a:pt x="52762" y="27060"/>
                      </a:cubicBezTo>
                      <a:lnTo>
                        <a:pt x="53553" y="27060"/>
                      </a:lnTo>
                      <a:cubicBezTo>
                        <a:pt x="54377" y="27092"/>
                        <a:pt x="55168" y="27092"/>
                        <a:pt x="55992" y="27092"/>
                      </a:cubicBezTo>
                      <a:lnTo>
                        <a:pt x="56784" y="27092"/>
                      </a:lnTo>
                      <a:cubicBezTo>
                        <a:pt x="57069" y="27124"/>
                        <a:pt x="57322" y="27124"/>
                        <a:pt x="57607" y="27124"/>
                      </a:cubicBezTo>
                      <a:cubicBezTo>
                        <a:pt x="57892" y="27124"/>
                        <a:pt x="58177" y="27116"/>
                        <a:pt x="58462" y="27116"/>
                      </a:cubicBezTo>
                      <a:cubicBezTo>
                        <a:pt x="58747" y="27116"/>
                        <a:pt x="59032" y="27124"/>
                        <a:pt x="59317" y="27155"/>
                      </a:cubicBezTo>
                      <a:lnTo>
                        <a:pt x="60014" y="27155"/>
                      </a:lnTo>
                      <a:cubicBezTo>
                        <a:pt x="60109" y="27124"/>
                        <a:pt x="60172" y="27092"/>
                        <a:pt x="60235" y="27092"/>
                      </a:cubicBezTo>
                      <a:cubicBezTo>
                        <a:pt x="60267" y="27060"/>
                        <a:pt x="60299" y="27060"/>
                        <a:pt x="60330" y="27060"/>
                      </a:cubicBezTo>
                      <a:lnTo>
                        <a:pt x="60552" y="27060"/>
                      </a:lnTo>
                      <a:cubicBezTo>
                        <a:pt x="60774" y="27155"/>
                        <a:pt x="61027" y="27155"/>
                        <a:pt x="61249" y="27155"/>
                      </a:cubicBezTo>
                      <a:lnTo>
                        <a:pt x="61502" y="27155"/>
                      </a:lnTo>
                      <a:cubicBezTo>
                        <a:pt x="61661" y="27155"/>
                        <a:pt x="61819" y="27187"/>
                        <a:pt x="61946" y="27187"/>
                      </a:cubicBezTo>
                      <a:cubicBezTo>
                        <a:pt x="62009" y="27219"/>
                        <a:pt x="62041" y="27219"/>
                        <a:pt x="62072" y="27219"/>
                      </a:cubicBezTo>
                      <a:cubicBezTo>
                        <a:pt x="62389" y="27219"/>
                        <a:pt x="62706" y="27092"/>
                        <a:pt x="62991" y="27092"/>
                      </a:cubicBezTo>
                      <a:cubicBezTo>
                        <a:pt x="63244" y="27092"/>
                        <a:pt x="63466" y="27124"/>
                        <a:pt x="63719" y="27124"/>
                      </a:cubicBezTo>
                      <a:lnTo>
                        <a:pt x="64416" y="27124"/>
                      </a:lnTo>
                      <a:cubicBezTo>
                        <a:pt x="64732" y="27155"/>
                        <a:pt x="65049" y="27155"/>
                        <a:pt x="65366" y="27155"/>
                      </a:cubicBezTo>
                      <a:cubicBezTo>
                        <a:pt x="65841" y="27155"/>
                        <a:pt x="66316" y="27124"/>
                        <a:pt x="66791" y="27092"/>
                      </a:cubicBezTo>
                      <a:cubicBezTo>
                        <a:pt x="66802" y="27081"/>
                        <a:pt x="66812" y="27078"/>
                        <a:pt x="66824" y="27078"/>
                      </a:cubicBezTo>
                      <a:cubicBezTo>
                        <a:pt x="66847" y="27078"/>
                        <a:pt x="66875" y="27092"/>
                        <a:pt x="66918" y="27092"/>
                      </a:cubicBezTo>
                      <a:cubicBezTo>
                        <a:pt x="66949" y="27092"/>
                        <a:pt x="66981" y="27124"/>
                        <a:pt x="67044" y="27124"/>
                      </a:cubicBezTo>
                      <a:cubicBezTo>
                        <a:pt x="67076" y="27155"/>
                        <a:pt x="67108" y="27155"/>
                        <a:pt x="67171" y="27155"/>
                      </a:cubicBezTo>
                      <a:cubicBezTo>
                        <a:pt x="67171" y="27187"/>
                        <a:pt x="67203" y="27187"/>
                        <a:pt x="67234" y="27187"/>
                      </a:cubicBezTo>
                      <a:cubicBezTo>
                        <a:pt x="67234" y="27187"/>
                        <a:pt x="67266" y="27155"/>
                        <a:pt x="67298" y="27155"/>
                      </a:cubicBezTo>
                      <a:cubicBezTo>
                        <a:pt x="67678" y="27092"/>
                        <a:pt x="68089" y="27092"/>
                        <a:pt x="68469" y="27060"/>
                      </a:cubicBezTo>
                      <a:lnTo>
                        <a:pt x="69071" y="27060"/>
                      </a:lnTo>
                      <a:cubicBezTo>
                        <a:pt x="69261" y="27060"/>
                        <a:pt x="69451" y="27029"/>
                        <a:pt x="69673" y="27029"/>
                      </a:cubicBezTo>
                      <a:lnTo>
                        <a:pt x="69800" y="27029"/>
                      </a:lnTo>
                      <a:cubicBezTo>
                        <a:pt x="70021" y="27029"/>
                        <a:pt x="70275" y="27060"/>
                        <a:pt x="70496" y="27060"/>
                      </a:cubicBezTo>
                      <a:cubicBezTo>
                        <a:pt x="70591" y="27029"/>
                        <a:pt x="70686" y="27029"/>
                        <a:pt x="70750" y="27029"/>
                      </a:cubicBezTo>
                      <a:cubicBezTo>
                        <a:pt x="71003" y="26965"/>
                        <a:pt x="71225" y="26965"/>
                        <a:pt x="71446" y="26965"/>
                      </a:cubicBezTo>
                      <a:lnTo>
                        <a:pt x="72016" y="26965"/>
                      </a:lnTo>
                      <a:cubicBezTo>
                        <a:pt x="72206" y="26965"/>
                        <a:pt x="72396" y="26965"/>
                        <a:pt x="72586" y="26934"/>
                      </a:cubicBezTo>
                      <a:cubicBezTo>
                        <a:pt x="72713" y="26902"/>
                        <a:pt x="72871" y="26870"/>
                        <a:pt x="72998" y="26807"/>
                      </a:cubicBezTo>
                      <a:cubicBezTo>
                        <a:pt x="73093" y="26870"/>
                        <a:pt x="73220" y="26870"/>
                        <a:pt x="73315" y="26870"/>
                      </a:cubicBezTo>
                      <a:lnTo>
                        <a:pt x="73663" y="26870"/>
                      </a:lnTo>
                      <a:cubicBezTo>
                        <a:pt x="73853" y="26839"/>
                        <a:pt x="74075" y="26775"/>
                        <a:pt x="74297" y="26744"/>
                      </a:cubicBezTo>
                      <a:cubicBezTo>
                        <a:pt x="74487" y="26744"/>
                        <a:pt x="74677" y="26712"/>
                        <a:pt x="74867" y="26712"/>
                      </a:cubicBezTo>
                      <a:cubicBezTo>
                        <a:pt x="75057" y="26712"/>
                        <a:pt x="75247" y="26680"/>
                        <a:pt x="75437" y="26680"/>
                      </a:cubicBezTo>
                      <a:cubicBezTo>
                        <a:pt x="75722" y="26680"/>
                        <a:pt x="76007" y="26680"/>
                        <a:pt x="76292" y="26649"/>
                      </a:cubicBezTo>
                      <a:lnTo>
                        <a:pt x="76577" y="26649"/>
                      </a:lnTo>
                      <a:cubicBezTo>
                        <a:pt x="76640" y="26617"/>
                        <a:pt x="76735" y="26617"/>
                        <a:pt x="76798" y="26617"/>
                      </a:cubicBezTo>
                      <a:cubicBezTo>
                        <a:pt x="77305" y="26585"/>
                        <a:pt x="77812" y="26522"/>
                        <a:pt x="78350" y="26522"/>
                      </a:cubicBezTo>
                      <a:cubicBezTo>
                        <a:pt x="78509" y="26522"/>
                        <a:pt x="78667" y="26522"/>
                        <a:pt x="78825" y="26490"/>
                      </a:cubicBezTo>
                      <a:lnTo>
                        <a:pt x="78952" y="26490"/>
                      </a:lnTo>
                      <a:cubicBezTo>
                        <a:pt x="79079" y="26490"/>
                        <a:pt x="79205" y="26459"/>
                        <a:pt x="79332" y="26427"/>
                      </a:cubicBezTo>
                      <a:cubicBezTo>
                        <a:pt x="79490" y="26395"/>
                        <a:pt x="79649" y="26395"/>
                        <a:pt x="79807" y="26364"/>
                      </a:cubicBezTo>
                      <a:cubicBezTo>
                        <a:pt x="79902" y="26364"/>
                        <a:pt x="79965" y="26332"/>
                        <a:pt x="80060" y="26332"/>
                      </a:cubicBezTo>
                      <a:cubicBezTo>
                        <a:pt x="80219" y="26332"/>
                        <a:pt x="80377" y="26300"/>
                        <a:pt x="80535" y="26300"/>
                      </a:cubicBezTo>
                      <a:lnTo>
                        <a:pt x="81580" y="26300"/>
                      </a:lnTo>
                      <a:cubicBezTo>
                        <a:pt x="82182" y="26300"/>
                        <a:pt x="82816" y="26174"/>
                        <a:pt x="83417" y="26110"/>
                      </a:cubicBezTo>
                      <a:cubicBezTo>
                        <a:pt x="83544" y="26110"/>
                        <a:pt x="83671" y="26110"/>
                        <a:pt x="83766" y="26079"/>
                      </a:cubicBezTo>
                      <a:lnTo>
                        <a:pt x="84241" y="26079"/>
                      </a:lnTo>
                      <a:cubicBezTo>
                        <a:pt x="84431" y="26047"/>
                        <a:pt x="84621" y="26047"/>
                        <a:pt x="84811" y="26047"/>
                      </a:cubicBezTo>
                      <a:lnTo>
                        <a:pt x="85381" y="26047"/>
                      </a:lnTo>
                      <a:cubicBezTo>
                        <a:pt x="85697" y="26015"/>
                        <a:pt x="85982" y="26015"/>
                        <a:pt x="86267" y="25952"/>
                      </a:cubicBezTo>
                      <a:cubicBezTo>
                        <a:pt x="86679" y="25920"/>
                        <a:pt x="87123" y="25889"/>
                        <a:pt x="87534" y="25825"/>
                      </a:cubicBezTo>
                      <a:cubicBezTo>
                        <a:pt x="88421" y="25730"/>
                        <a:pt x="89308" y="25604"/>
                        <a:pt x="90194" y="25604"/>
                      </a:cubicBezTo>
                      <a:cubicBezTo>
                        <a:pt x="90448" y="25604"/>
                        <a:pt x="90669" y="25572"/>
                        <a:pt x="90891" y="25540"/>
                      </a:cubicBezTo>
                      <a:lnTo>
                        <a:pt x="91018" y="25540"/>
                      </a:lnTo>
                      <a:lnTo>
                        <a:pt x="91113" y="25509"/>
                      </a:lnTo>
                      <a:cubicBezTo>
                        <a:pt x="91208" y="25477"/>
                        <a:pt x="91303" y="25477"/>
                        <a:pt x="91398" y="25445"/>
                      </a:cubicBezTo>
                      <a:cubicBezTo>
                        <a:pt x="91493" y="25445"/>
                        <a:pt x="91556" y="25414"/>
                        <a:pt x="91651" y="25414"/>
                      </a:cubicBezTo>
                      <a:lnTo>
                        <a:pt x="91778" y="25414"/>
                      </a:lnTo>
                      <a:cubicBezTo>
                        <a:pt x="91852" y="25423"/>
                        <a:pt x="91926" y="25427"/>
                        <a:pt x="92000" y="25427"/>
                      </a:cubicBezTo>
                      <a:cubicBezTo>
                        <a:pt x="92180" y="25427"/>
                        <a:pt x="92359" y="25404"/>
                        <a:pt x="92538" y="25382"/>
                      </a:cubicBezTo>
                      <a:lnTo>
                        <a:pt x="92728" y="25382"/>
                      </a:lnTo>
                      <a:cubicBezTo>
                        <a:pt x="92918" y="25350"/>
                        <a:pt x="93108" y="25319"/>
                        <a:pt x="93298" y="25319"/>
                      </a:cubicBezTo>
                      <a:cubicBezTo>
                        <a:pt x="93615" y="25319"/>
                        <a:pt x="93963" y="25319"/>
                        <a:pt x="94280" y="25224"/>
                      </a:cubicBezTo>
                      <a:cubicBezTo>
                        <a:pt x="94755" y="25128"/>
                        <a:pt x="95230" y="25160"/>
                        <a:pt x="95705" y="25097"/>
                      </a:cubicBezTo>
                      <a:cubicBezTo>
                        <a:pt x="96370" y="25002"/>
                        <a:pt x="97003" y="24907"/>
                        <a:pt x="97668" y="24843"/>
                      </a:cubicBezTo>
                      <a:cubicBezTo>
                        <a:pt x="97689" y="24833"/>
                        <a:pt x="97714" y="24829"/>
                        <a:pt x="97740" y="24829"/>
                      </a:cubicBezTo>
                      <a:cubicBezTo>
                        <a:pt x="97791" y="24829"/>
                        <a:pt x="97848" y="24843"/>
                        <a:pt x="97890" y="24843"/>
                      </a:cubicBezTo>
                      <a:cubicBezTo>
                        <a:pt x="97922" y="24843"/>
                        <a:pt x="97922" y="24843"/>
                        <a:pt x="97953" y="24812"/>
                      </a:cubicBezTo>
                      <a:cubicBezTo>
                        <a:pt x="98017" y="24812"/>
                        <a:pt x="98080" y="24812"/>
                        <a:pt x="98112" y="24780"/>
                      </a:cubicBezTo>
                      <a:cubicBezTo>
                        <a:pt x="98143" y="24748"/>
                        <a:pt x="98143" y="24748"/>
                        <a:pt x="98175" y="24717"/>
                      </a:cubicBezTo>
                      <a:cubicBezTo>
                        <a:pt x="98397" y="24685"/>
                        <a:pt x="98618" y="24717"/>
                        <a:pt x="98840" y="24653"/>
                      </a:cubicBezTo>
                      <a:cubicBezTo>
                        <a:pt x="98967" y="24622"/>
                        <a:pt x="99093" y="24622"/>
                        <a:pt x="99220" y="24590"/>
                      </a:cubicBezTo>
                      <a:cubicBezTo>
                        <a:pt x="99347" y="24558"/>
                        <a:pt x="99505" y="24558"/>
                        <a:pt x="99632" y="24527"/>
                      </a:cubicBezTo>
                      <a:cubicBezTo>
                        <a:pt x="99885" y="24495"/>
                        <a:pt x="100170" y="24463"/>
                        <a:pt x="100424" y="24432"/>
                      </a:cubicBezTo>
                      <a:cubicBezTo>
                        <a:pt x="100709" y="24432"/>
                        <a:pt x="100962" y="24400"/>
                        <a:pt x="101247" y="24305"/>
                      </a:cubicBezTo>
                      <a:cubicBezTo>
                        <a:pt x="101405" y="24273"/>
                        <a:pt x="101595" y="24242"/>
                        <a:pt x="101754" y="24178"/>
                      </a:cubicBezTo>
                      <a:cubicBezTo>
                        <a:pt x="101912" y="24147"/>
                        <a:pt x="102102" y="24115"/>
                        <a:pt x="102260" y="24083"/>
                      </a:cubicBezTo>
                      <a:cubicBezTo>
                        <a:pt x="102577" y="24020"/>
                        <a:pt x="102925" y="23925"/>
                        <a:pt x="103274" y="23862"/>
                      </a:cubicBezTo>
                      <a:cubicBezTo>
                        <a:pt x="103432" y="23830"/>
                        <a:pt x="103559" y="23798"/>
                        <a:pt x="103717" y="23767"/>
                      </a:cubicBezTo>
                      <a:cubicBezTo>
                        <a:pt x="104002" y="23735"/>
                        <a:pt x="104255" y="23672"/>
                        <a:pt x="104541" y="23608"/>
                      </a:cubicBezTo>
                      <a:cubicBezTo>
                        <a:pt x="104731" y="23545"/>
                        <a:pt x="104889" y="23482"/>
                        <a:pt x="105079" y="23387"/>
                      </a:cubicBezTo>
                      <a:cubicBezTo>
                        <a:pt x="105111" y="23450"/>
                        <a:pt x="105174" y="23482"/>
                        <a:pt x="105206" y="23482"/>
                      </a:cubicBezTo>
                      <a:lnTo>
                        <a:pt x="105237" y="23482"/>
                      </a:lnTo>
                      <a:cubicBezTo>
                        <a:pt x="105269" y="23482"/>
                        <a:pt x="105269" y="23450"/>
                        <a:pt x="105301" y="23418"/>
                      </a:cubicBezTo>
                      <a:cubicBezTo>
                        <a:pt x="105332" y="23418"/>
                        <a:pt x="105332" y="23387"/>
                        <a:pt x="105332" y="23387"/>
                      </a:cubicBezTo>
                      <a:cubicBezTo>
                        <a:pt x="105364" y="23387"/>
                        <a:pt x="105396" y="23418"/>
                        <a:pt x="105427" y="23418"/>
                      </a:cubicBezTo>
                      <a:cubicBezTo>
                        <a:pt x="105427" y="23450"/>
                        <a:pt x="105459" y="23450"/>
                        <a:pt x="105459" y="23450"/>
                      </a:cubicBezTo>
                      <a:lnTo>
                        <a:pt x="105491" y="23450"/>
                      </a:lnTo>
                      <a:cubicBezTo>
                        <a:pt x="105649" y="23482"/>
                        <a:pt x="105807" y="23513"/>
                        <a:pt x="105966" y="23513"/>
                      </a:cubicBezTo>
                      <a:cubicBezTo>
                        <a:pt x="106219" y="23513"/>
                        <a:pt x="106472" y="23450"/>
                        <a:pt x="106726" y="23418"/>
                      </a:cubicBezTo>
                      <a:lnTo>
                        <a:pt x="106947" y="23418"/>
                      </a:lnTo>
                      <a:cubicBezTo>
                        <a:pt x="107042" y="23387"/>
                        <a:pt x="107106" y="23387"/>
                        <a:pt x="107169" y="23387"/>
                      </a:cubicBezTo>
                      <a:lnTo>
                        <a:pt x="107296" y="23387"/>
                      </a:lnTo>
                      <a:cubicBezTo>
                        <a:pt x="107296" y="23387"/>
                        <a:pt x="107327" y="23387"/>
                        <a:pt x="107359" y="23355"/>
                      </a:cubicBezTo>
                      <a:cubicBezTo>
                        <a:pt x="107486" y="23260"/>
                        <a:pt x="107644" y="23197"/>
                        <a:pt x="107771" y="23165"/>
                      </a:cubicBezTo>
                      <a:cubicBezTo>
                        <a:pt x="107834" y="23165"/>
                        <a:pt x="107897" y="23133"/>
                        <a:pt x="107992" y="23133"/>
                      </a:cubicBezTo>
                      <a:cubicBezTo>
                        <a:pt x="108056" y="23133"/>
                        <a:pt x="108119" y="23102"/>
                        <a:pt x="108214" y="23102"/>
                      </a:cubicBezTo>
                      <a:cubicBezTo>
                        <a:pt x="108562" y="23038"/>
                        <a:pt x="108974" y="22975"/>
                        <a:pt x="109291" y="22722"/>
                      </a:cubicBezTo>
                      <a:cubicBezTo>
                        <a:pt x="109323" y="22722"/>
                        <a:pt x="109323" y="22690"/>
                        <a:pt x="109354" y="22690"/>
                      </a:cubicBezTo>
                      <a:cubicBezTo>
                        <a:pt x="109386" y="22658"/>
                        <a:pt x="109418" y="22627"/>
                        <a:pt x="109418" y="22627"/>
                      </a:cubicBezTo>
                      <a:cubicBezTo>
                        <a:pt x="109608" y="22595"/>
                        <a:pt x="109766" y="22532"/>
                        <a:pt x="109893" y="22405"/>
                      </a:cubicBezTo>
                      <a:cubicBezTo>
                        <a:pt x="109956" y="22342"/>
                        <a:pt x="110051" y="22278"/>
                        <a:pt x="110114" y="22183"/>
                      </a:cubicBezTo>
                      <a:cubicBezTo>
                        <a:pt x="110146" y="22120"/>
                        <a:pt x="110178" y="22057"/>
                        <a:pt x="110241" y="21993"/>
                      </a:cubicBezTo>
                      <a:cubicBezTo>
                        <a:pt x="110304" y="21962"/>
                        <a:pt x="110368" y="21898"/>
                        <a:pt x="110399" y="21803"/>
                      </a:cubicBezTo>
                      <a:cubicBezTo>
                        <a:pt x="110431" y="21772"/>
                        <a:pt x="110463" y="21740"/>
                        <a:pt x="110494" y="21708"/>
                      </a:cubicBezTo>
                      <a:cubicBezTo>
                        <a:pt x="110526" y="21677"/>
                        <a:pt x="110558" y="21645"/>
                        <a:pt x="110558" y="21645"/>
                      </a:cubicBezTo>
                      <a:cubicBezTo>
                        <a:pt x="110558" y="21613"/>
                        <a:pt x="110589" y="21613"/>
                        <a:pt x="110589" y="21582"/>
                      </a:cubicBezTo>
                      <a:cubicBezTo>
                        <a:pt x="110748" y="21423"/>
                        <a:pt x="110906" y="21297"/>
                        <a:pt x="111033" y="21107"/>
                      </a:cubicBezTo>
                      <a:cubicBezTo>
                        <a:pt x="111223" y="20853"/>
                        <a:pt x="111381" y="20568"/>
                        <a:pt x="111508" y="20283"/>
                      </a:cubicBezTo>
                      <a:cubicBezTo>
                        <a:pt x="111539" y="20251"/>
                        <a:pt x="111539" y="20188"/>
                        <a:pt x="111571" y="20156"/>
                      </a:cubicBezTo>
                      <a:cubicBezTo>
                        <a:pt x="111603" y="20061"/>
                        <a:pt x="111603" y="19998"/>
                        <a:pt x="111634" y="19903"/>
                      </a:cubicBezTo>
                      <a:cubicBezTo>
                        <a:pt x="111666" y="19808"/>
                        <a:pt x="111698" y="19713"/>
                        <a:pt x="111698" y="19618"/>
                      </a:cubicBezTo>
                      <a:cubicBezTo>
                        <a:pt x="111761" y="19491"/>
                        <a:pt x="111761" y="19301"/>
                        <a:pt x="111761" y="19080"/>
                      </a:cubicBezTo>
                      <a:cubicBezTo>
                        <a:pt x="111729" y="18921"/>
                        <a:pt x="111698" y="18795"/>
                        <a:pt x="111666" y="18636"/>
                      </a:cubicBezTo>
                      <a:cubicBezTo>
                        <a:pt x="111634" y="18573"/>
                        <a:pt x="111603" y="18478"/>
                        <a:pt x="111571" y="18415"/>
                      </a:cubicBezTo>
                      <a:cubicBezTo>
                        <a:pt x="111508" y="18320"/>
                        <a:pt x="111444" y="18256"/>
                        <a:pt x="111318" y="18225"/>
                      </a:cubicBezTo>
                      <a:lnTo>
                        <a:pt x="111349" y="18225"/>
                      </a:lnTo>
                      <a:cubicBezTo>
                        <a:pt x="111318" y="18161"/>
                        <a:pt x="111318" y="18130"/>
                        <a:pt x="111318" y="18098"/>
                      </a:cubicBezTo>
                      <a:cubicBezTo>
                        <a:pt x="111318" y="18035"/>
                        <a:pt x="111318" y="18003"/>
                        <a:pt x="111286" y="17971"/>
                      </a:cubicBezTo>
                      <a:cubicBezTo>
                        <a:pt x="111286" y="17940"/>
                        <a:pt x="111286" y="17908"/>
                        <a:pt x="111254" y="17908"/>
                      </a:cubicBezTo>
                      <a:cubicBezTo>
                        <a:pt x="111254" y="17845"/>
                        <a:pt x="111223" y="17781"/>
                        <a:pt x="111223" y="17718"/>
                      </a:cubicBezTo>
                      <a:cubicBezTo>
                        <a:pt x="111223" y="17718"/>
                        <a:pt x="111191" y="17686"/>
                        <a:pt x="111191" y="17655"/>
                      </a:cubicBezTo>
                      <a:cubicBezTo>
                        <a:pt x="111191" y="17591"/>
                        <a:pt x="111191" y="17560"/>
                        <a:pt x="111223" y="17528"/>
                      </a:cubicBezTo>
                      <a:cubicBezTo>
                        <a:pt x="111254" y="17496"/>
                        <a:pt x="111286" y="17496"/>
                        <a:pt x="111286" y="17496"/>
                      </a:cubicBezTo>
                      <a:cubicBezTo>
                        <a:pt x="111318" y="17465"/>
                        <a:pt x="111349" y="17465"/>
                        <a:pt x="111381" y="17465"/>
                      </a:cubicBezTo>
                      <a:cubicBezTo>
                        <a:pt x="111413" y="17465"/>
                        <a:pt x="111444" y="17465"/>
                        <a:pt x="111476" y="17433"/>
                      </a:cubicBezTo>
                      <a:cubicBezTo>
                        <a:pt x="111476" y="17433"/>
                        <a:pt x="111476" y="17401"/>
                        <a:pt x="111476" y="17401"/>
                      </a:cubicBezTo>
                      <a:cubicBezTo>
                        <a:pt x="111508" y="17370"/>
                        <a:pt x="111508" y="17338"/>
                        <a:pt x="111508" y="17275"/>
                      </a:cubicBezTo>
                      <a:cubicBezTo>
                        <a:pt x="111508" y="17148"/>
                        <a:pt x="111539" y="17021"/>
                        <a:pt x="111539" y="16863"/>
                      </a:cubicBezTo>
                      <a:cubicBezTo>
                        <a:pt x="111539" y="16863"/>
                        <a:pt x="111508" y="16863"/>
                        <a:pt x="111508" y="16831"/>
                      </a:cubicBezTo>
                      <a:cubicBezTo>
                        <a:pt x="111508" y="16800"/>
                        <a:pt x="111508" y="16800"/>
                        <a:pt x="111508" y="16768"/>
                      </a:cubicBezTo>
                      <a:cubicBezTo>
                        <a:pt x="111508" y="16736"/>
                        <a:pt x="111476" y="16705"/>
                        <a:pt x="111476" y="16673"/>
                      </a:cubicBezTo>
                      <a:cubicBezTo>
                        <a:pt x="111444" y="16673"/>
                        <a:pt x="111444" y="16673"/>
                        <a:pt x="111444" y="16641"/>
                      </a:cubicBezTo>
                      <a:cubicBezTo>
                        <a:pt x="111413" y="16610"/>
                        <a:pt x="111413" y="16578"/>
                        <a:pt x="111381" y="16546"/>
                      </a:cubicBezTo>
                      <a:cubicBezTo>
                        <a:pt x="111349" y="16483"/>
                        <a:pt x="111318" y="16420"/>
                        <a:pt x="111286" y="16356"/>
                      </a:cubicBezTo>
                      <a:cubicBezTo>
                        <a:pt x="111254" y="16293"/>
                        <a:pt x="111191" y="16230"/>
                        <a:pt x="111159" y="16166"/>
                      </a:cubicBezTo>
                      <a:cubicBezTo>
                        <a:pt x="111096" y="16071"/>
                        <a:pt x="111001" y="16008"/>
                        <a:pt x="110938" y="15913"/>
                      </a:cubicBezTo>
                      <a:cubicBezTo>
                        <a:pt x="110748" y="15723"/>
                        <a:pt x="110526" y="15533"/>
                        <a:pt x="110336" y="15311"/>
                      </a:cubicBezTo>
                      <a:cubicBezTo>
                        <a:pt x="110241" y="15184"/>
                        <a:pt x="110114" y="15121"/>
                        <a:pt x="110019" y="14994"/>
                      </a:cubicBezTo>
                      <a:cubicBezTo>
                        <a:pt x="109988" y="14994"/>
                        <a:pt x="109988" y="14994"/>
                        <a:pt x="109988" y="14963"/>
                      </a:cubicBezTo>
                      <a:cubicBezTo>
                        <a:pt x="109924" y="14899"/>
                        <a:pt x="109861" y="14804"/>
                        <a:pt x="109861" y="14678"/>
                      </a:cubicBezTo>
                      <a:cubicBezTo>
                        <a:pt x="109861" y="14583"/>
                        <a:pt x="109766" y="14551"/>
                        <a:pt x="109703" y="14519"/>
                      </a:cubicBezTo>
                      <a:cubicBezTo>
                        <a:pt x="109608" y="14519"/>
                        <a:pt x="109513" y="14456"/>
                        <a:pt x="109449" y="14393"/>
                      </a:cubicBezTo>
                      <a:cubicBezTo>
                        <a:pt x="109418" y="14361"/>
                        <a:pt x="109386" y="14329"/>
                        <a:pt x="109354" y="14298"/>
                      </a:cubicBezTo>
                      <a:cubicBezTo>
                        <a:pt x="109259" y="14203"/>
                        <a:pt x="109196" y="14076"/>
                        <a:pt x="109164" y="13981"/>
                      </a:cubicBezTo>
                      <a:cubicBezTo>
                        <a:pt x="109133" y="13949"/>
                        <a:pt x="109133" y="13949"/>
                        <a:pt x="109133" y="13918"/>
                      </a:cubicBezTo>
                      <a:cubicBezTo>
                        <a:pt x="109101" y="13918"/>
                        <a:pt x="109101" y="13886"/>
                        <a:pt x="109101" y="13854"/>
                      </a:cubicBezTo>
                      <a:lnTo>
                        <a:pt x="109038" y="13854"/>
                      </a:lnTo>
                      <a:cubicBezTo>
                        <a:pt x="109038" y="13823"/>
                        <a:pt x="109038" y="13823"/>
                        <a:pt x="109038" y="13823"/>
                      </a:cubicBezTo>
                      <a:cubicBezTo>
                        <a:pt x="109006" y="13823"/>
                        <a:pt x="108974" y="13854"/>
                        <a:pt x="108974" y="13854"/>
                      </a:cubicBezTo>
                      <a:lnTo>
                        <a:pt x="108943" y="13854"/>
                      </a:lnTo>
                      <a:cubicBezTo>
                        <a:pt x="108911" y="13886"/>
                        <a:pt x="108879" y="13918"/>
                        <a:pt x="108848" y="13918"/>
                      </a:cubicBezTo>
                      <a:lnTo>
                        <a:pt x="108848" y="13886"/>
                      </a:lnTo>
                      <a:cubicBezTo>
                        <a:pt x="108816" y="13696"/>
                        <a:pt x="108689" y="13664"/>
                        <a:pt x="108562" y="13601"/>
                      </a:cubicBezTo>
                      <a:cubicBezTo>
                        <a:pt x="108531" y="13601"/>
                        <a:pt x="108499" y="13569"/>
                        <a:pt x="108467" y="13569"/>
                      </a:cubicBezTo>
                      <a:cubicBezTo>
                        <a:pt x="108436" y="13538"/>
                        <a:pt x="108404" y="13538"/>
                        <a:pt x="108372" y="13538"/>
                      </a:cubicBezTo>
                      <a:cubicBezTo>
                        <a:pt x="108277" y="13506"/>
                        <a:pt x="108214" y="13474"/>
                        <a:pt x="108151" y="13474"/>
                      </a:cubicBezTo>
                      <a:cubicBezTo>
                        <a:pt x="108056" y="13443"/>
                        <a:pt x="107992" y="13379"/>
                        <a:pt x="107992" y="13284"/>
                      </a:cubicBezTo>
                      <a:cubicBezTo>
                        <a:pt x="107992" y="13253"/>
                        <a:pt x="107992" y="13189"/>
                        <a:pt x="107992" y="13126"/>
                      </a:cubicBezTo>
                      <a:cubicBezTo>
                        <a:pt x="108214" y="13158"/>
                        <a:pt x="108436" y="13189"/>
                        <a:pt x="108657" y="13221"/>
                      </a:cubicBezTo>
                      <a:cubicBezTo>
                        <a:pt x="108721" y="13221"/>
                        <a:pt x="108784" y="13253"/>
                        <a:pt x="108816" y="13284"/>
                      </a:cubicBezTo>
                      <a:cubicBezTo>
                        <a:pt x="108911" y="13348"/>
                        <a:pt x="108974" y="13379"/>
                        <a:pt x="109069" y="13411"/>
                      </a:cubicBezTo>
                      <a:cubicBezTo>
                        <a:pt x="109164" y="13443"/>
                        <a:pt x="109259" y="13443"/>
                        <a:pt x="109354" y="13443"/>
                      </a:cubicBezTo>
                      <a:cubicBezTo>
                        <a:pt x="109291" y="13411"/>
                        <a:pt x="109259" y="13379"/>
                        <a:pt x="109228" y="13316"/>
                      </a:cubicBezTo>
                      <a:cubicBezTo>
                        <a:pt x="109228" y="13284"/>
                        <a:pt x="109196" y="13253"/>
                        <a:pt x="109196" y="13221"/>
                      </a:cubicBezTo>
                      <a:cubicBezTo>
                        <a:pt x="109164" y="13189"/>
                        <a:pt x="109133" y="13158"/>
                        <a:pt x="109133" y="13094"/>
                      </a:cubicBezTo>
                      <a:cubicBezTo>
                        <a:pt x="109133" y="13094"/>
                        <a:pt x="109133" y="13063"/>
                        <a:pt x="109101" y="13063"/>
                      </a:cubicBezTo>
                      <a:cubicBezTo>
                        <a:pt x="109069" y="12968"/>
                        <a:pt x="109069" y="12873"/>
                        <a:pt x="109006" y="12873"/>
                      </a:cubicBezTo>
                      <a:cubicBezTo>
                        <a:pt x="108721" y="12714"/>
                        <a:pt x="108911" y="12461"/>
                        <a:pt x="108848" y="12239"/>
                      </a:cubicBezTo>
                      <a:cubicBezTo>
                        <a:pt x="108974" y="12208"/>
                        <a:pt x="109038" y="12081"/>
                        <a:pt x="109038" y="11954"/>
                      </a:cubicBezTo>
                      <a:cubicBezTo>
                        <a:pt x="109069" y="11923"/>
                        <a:pt x="109069" y="11891"/>
                        <a:pt x="109101" y="11891"/>
                      </a:cubicBezTo>
                      <a:cubicBezTo>
                        <a:pt x="109133" y="11828"/>
                        <a:pt x="109133" y="11764"/>
                        <a:pt x="109133" y="11733"/>
                      </a:cubicBezTo>
                      <a:cubicBezTo>
                        <a:pt x="109133" y="11701"/>
                        <a:pt x="109101" y="11701"/>
                        <a:pt x="109101" y="11669"/>
                      </a:cubicBezTo>
                      <a:cubicBezTo>
                        <a:pt x="109101" y="11669"/>
                        <a:pt x="109101" y="11638"/>
                        <a:pt x="109069" y="11638"/>
                      </a:cubicBezTo>
                      <a:cubicBezTo>
                        <a:pt x="109038" y="11606"/>
                        <a:pt x="109006" y="11574"/>
                        <a:pt x="108974" y="11511"/>
                      </a:cubicBezTo>
                      <a:cubicBezTo>
                        <a:pt x="108943" y="11479"/>
                        <a:pt x="108911" y="11448"/>
                        <a:pt x="108879" y="11416"/>
                      </a:cubicBezTo>
                      <a:cubicBezTo>
                        <a:pt x="108879" y="11384"/>
                        <a:pt x="108879" y="11384"/>
                        <a:pt x="108879" y="11353"/>
                      </a:cubicBezTo>
                      <a:cubicBezTo>
                        <a:pt x="108879" y="11321"/>
                        <a:pt x="108911" y="11289"/>
                        <a:pt x="108911" y="11258"/>
                      </a:cubicBezTo>
                      <a:cubicBezTo>
                        <a:pt x="108911" y="11258"/>
                        <a:pt x="108911" y="11226"/>
                        <a:pt x="108911" y="11226"/>
                      </a:cubicBezTo>
                      <a:cubicBezTo>
                        <a:pt x="109101" y="10877"/>
                        <a:pt x="109069" y="10782"/>
                        <a:pt x="108784" y="10592"/>
                      </a:cubicBezTo>
                      <a:cubicBezTo>
                        <a:pt x="108784" y="10561"/>
                        <a:pt x="108753" y="10561"/>
                        <a:pt x="108753" y="10561"/>
                      </a:cubicBezTo>
                      <a:cubicBezTo>
                        <a:pt x="108721" y="10561"/>
                        <a:pt x="108689" y="10529"/>
                        <a:pt x="108657" y="10529"/>
                      </a:cubicBezTo>
                      <a:cubicBezTo>
                        <a:pt x="108657" y="10497"/>
                        <a:pt x="108626" y="10497"/>
                        <a:pt x="108594" y="10497"/>
                      </a:cubicBezTo>
                      <a:cubicBezTo>
                        <a:pt x="108594" y="10497"/>
                        <a:pt x="108562" y="10466"/>
                        <a:pt x="108531" y="10466"/>
                      </a:cubicBezTo>
                      <a:cubicBezTo>
                        <a:pt x="108531" y="10402"/>
                        <a:pt x="108499" y="10307"/>
                        <a:pt x="108499" y="10212"/>
                      </a:cubicBezTo>
                      <a:cubicBezTo>
                        <a:pt x="108499" y="10181"/>
                        <a:pt x="108499" y="10149"/>
                        <a:pt x="108499" y="10117"/>
                      </a:cubicBezTo>
                      <a:cubicBezTo>
                        <a:pt x="108531" y="10086"/>
                        <a:pt x="108562" y="10054"/>
                        <a:pt x="108657" y="10022"/>
                      </a:cubicBezTo>
                      <a:cubicBezTo>
                        <a:pt x="108657" y="10022"/>
                        <a:pt x="108657" y="10022"/>
                        <a:pt x="108657" y="9991"/>
                      </a:cubicBezTo>
                      <a:lnTo>
                        <a:pt x="108689" y="9991"/>
                      </a:lnTo>
                      <a:cubicBezTo>
                        <a:pt x="108721" y="9927"/>
                        <a:pt x="108721" y="9864"/>
                        <a:pt x="108721" y="9801"/>
                      </a:cubicBezTo>
                      <a:cubicBezTo>
                        <a:pt x="108721" y="9516"/>
                        <a:pt x="108721" y="9262"/>
                        <a:pt x="108721" y="9009"/>
                      </a:cubicBezTo>
                      <a:cubicBezTo>
                        <a:pt x="108753" y="8724"/>
                        <a:pt x="108753" y="8471"/>
                        <a:pt x="108753" y="8186"/>
                      </a:cubicBezTo>
                      <a:cubicBezTo>
                        <a:pt x="108753" y="8154"/>
                        <a:pt x="108753" y="8091"/>
                        <a:pt x="108753" y="8059"/>
                      </a:cubicBezTo>
                      <a:cubicBezTo>
                        <a:pt x="108721" y="7964"/>
                        <a:pt x="108721" y="7869"/>
                        <a:pt x="108689" y="7774"/>
                      </a:cubicBezTo>
                      <a:cubicBezTo>
                        <a:pt x="108689" y="7742"/>
                        <a:pt x="108689" y="7679"/>
                        <a:pt x="108657" y="7647"/>
                      </a:cubicBezTo>
                      <a:cubicBezTo>
                        <a:pt x="108562" y="7426"/>
                        <a:pt x="108531" y="7141"/>
                        <a:pt x="108246" y="7141"/>
                      </a:cubicBezTo>
                      <a:cubicBezTo>
                        <a:pt x="108214" y="6792"/>
                        <a:pt x="108246" y="6381"/>
                        <a:pt x="107897" y="6190"/>
                      </a:cubicBezTo>
                      <a:lnTo>
                        <a:pt x="107929" y="5937"/>
                      </a:lnTo>
                      <a:lnTo>
                        <a:pt x="107929" y="5684"/>
                      </a:lnTo>
                      <a:cubicBezTo>
                        <a:pt x="107961" y="5620"/>
                        <a:pt x="107961" y="5525"/>
                        <a:pt x="107961" y="5430"/>
                      </a:cubicBezTo>
                      <a:cubicBezTo>
                        <a:pt x="107961" y="5304"/>
                        <a:pt x="107961" y="5145"/>
                        <a:pt x="107929" y="5019"/>
                      </a:cubicBezTo>
                      <a:cubicBezTo>
                        <a:pt x="107929" y="4892"/>
                        <a:pt x="107897" y="4765"/>
                        <a:pt x="107834" y="4639"/>
                      </a:cubicBezTo>
                      <a:cubicBezTo>
                        <a:pt x="107866" y="4385"/>
                        <a:pt x="107771" y="4164"/>
                        <a:pt x="107771" y="3942"/>
                      </a:cubicBezTo>
                      <a:cubicBezTo>
                        <a:pt x="107771" y="3847"/>
                        <a:pt x="107802" y="3720"/>
                        <a:pt x="107771" y="3625"/>
                      </a:cubicBezTo>
                      <a:cubicBezTo>
                        <a:pt x="107771" y="3625"/>
                        <a:pt x="107771" y="3594"/>
                        <a:pt x="107771" y="3594"/>
                      </a:cubicBezTo>
                      <a:cubicBezTo>
                        <a:pt x="107771" y="3530"/>
                        <a:pt x="107739" y="3499"/>
                        <a:pt x="107644" y="3467"/>
                      </a:cubicBezTo>
                      <a:cubicBezTo>
                        <a:pt x="107612" y="3467"/>
                        <a:pt x="107581" y="3435"/>
                        <a:pt x="107549" y="3372"/>
                      </a:cubicBezTo>
                      <a:cubicBezTo>
                        <a:pt x="107549" y="3372"/>
                        <a:pt x="107517" y="3340"/>
                        <a:pt x="107517" y="3309"/>
                      </a:cubicBezTo>
                      <a:cubicBezTo>
                        <a:pt x="107486" y="3182"/>
                        <a:pt x="107486" y="3055"/>
                        <a:pt x="107359" y="3055"/>
                      </a:cubicBezTo>
                      <a:lnTo>
                        <a:pt x="107264" y="2960"/>
                      </a:lnTo>
                      <a:cubicBezTo>
                        <a:pt x="107264" y="2929"/>
                        <a:pt x="107264" y="2929"/>
                        <a:pt x="107264" y="2897"/>
                      </a:cubicBezTo>
                      <a:cubicBezTo>
                        <a:pt x="107264" y="2802"/>
                        <a:pt x="107232" y="2739"/>
                        <a:pt x="107201" y="2644"/>
                      </a:cubicBezTo>
                      <a:cubicBezTo>
                        <a:pt x="107201" y="2644"/>
                        <a:pt x="107201" y="2612"/>
                        <a:pt x="107169" y="2612"/>
                      </a:cubicBezTo>
                      <a:cubicBezTo>
                        <a:pt x="107169" y="2580"/>
                        <a:pt x="107137" y="2517"/>
                        <a:pt x="107106" y="2485"/>
                      </a:cubicBezTo>
                      <a:cubicBezTo>
                        <a:pt x="106916" y="2074"/>
                        <a:pt x="106567" y="1884"/>
                        <a:pt x="106219" y="1694"/>
                      </a:cubicBezTo>
                      <a:cubicBezTo>
                        <a:pt x="106187" y="1662"/>
                        <a:pt x="106156" y="1630"/>
                        <a:pt x="106124" y="1599"/>
                      </a:cubicBezTo>
                      <a:cubicBezTo>
                        <a:pt x="106061" y="1567"/>
                        <a:pt x="105966" y="1504"/>
                        <a:pt x="105871" y="1472"/>
                      </a:cubicBezTo>
                      <a:cubicBezTo>
                        <a:pt x="105807" y="1440"/>
                        <a:pt x="105712" y="1408"/>
                        <a:pt x="105617" y="1377"/>
                      </a:cubicBezTo>
                      <a:cubicBezTo>
                        <a:pt x="105459" y="1282"/>
                        <a:pt x="105301" y="1218"/>
                        <a:pt x="105111" y="1187"/>
                      </a:cubicBezTo>
                      <a:cubicBezTo>
                        <a:pt x="104952" y="1155"/>
                        <a:pt x="104794" y="1123"/>
                        <a:pt x="104636" y="1092"/>
                      </a:cubicBezTo>
                      <a:cubicBezTo>
                        <a:pt x="104477" y="1028"/>
                        <a:pt x="104351" y="997"/>
                        <a:pt x="104192" y="965"/>
                      </a:cubicBezTo>
                      <a:cubicBezTo>
                        <a:pt x="103875" y="870"/>
                        <a:pt x="103590" y="775"/>
                        <a:pt x="103274" y="743"/>
                      </a:cubicBezTo>
                      <a:cubicBezTo>
                        <a:pt x="102862" y="680"/>
                        <a:pt x="102482" y="585"/>
                        <a:pt x="102070" y="522"/>
                      </a:cubicBezTo>
                      <a:cubicBezTo>
                        <a:pt x="102007" y="490"/>
                        <a:pt x="101944" y="490"/>
                        <a:pt x="101849" y="490"/>
                      </a:cubicBezTo>
                      <a:cubicBezTo>
                        <a:pt x="101785" y="458"/>
                        <a:pt x="101722" y="458"/>
                        <a:pt x="101659" y="458"/>
                      </a:cubicBezTo>
                      <a:cubicBezTo>
                        <a:pt x="101437" y="427"/>
                        <a:pt x="101215" y="395"/>
                        <a:pt x="100994" y="395"/>
                      </a:cubicBezTo>
                      <a:lnTo>
                        <a:pt x="100835" y="395"/>
                      </a:lnTo>
                      <a:cubicBezTo>
                        <a:pt x="100645" y="395"/>
                        <a:pt x="100487" y="395"/>
                        <a:pt x="100329" y="458"/>
                      </a:cubicBezTo>
                      <a:lnTo>
                        <a:pt x="100012" y="458"/>
                      </a:lnTo>
                      <a:cubicBezTo>
                        <a:pt x="99980" y="427"/>
                        <a:pt x="99980" y="427"/>
                        <a:pt x="99949" y="427"/>
                      </a:cubicBezTo>
                      <a:lnTo>
                        <a:pt x="99853" y="395"/>
                      </a:lnTo>
                      <a:cubicBezTo>
                        <a:pt x="99727" y="363"/>
                        <a:pt x="99568" y="332"/>
                        <a:pt x="99410" y="300"/>
                      </a:cubicBezTo>
                      <a:lnTo>
                        <a:pt x="99220" y="300"/>
                      </a:lnTo>
                      <a:cubicBezTo>
                        <a:pt x="99125" y="300"/>
                        <a:pt x="99062" y="268"/>
                        <a:pt x="98998" y="268"/>
                      </a:cubicBezTo>
                      <a:cubicBezTo>
                        <a:pt x="98745" y="268"/>
                        <a:pt x="98460" y="268"/>
                        <a:pt x="98207" y="237"/>
                      </a:cubicBezTo>
                      <a:cubicBezTo>
                        <a:pt x="97763" y="173"/>
                        <a:pt x="97288" y="142"/>
                        <a:pt x="96782" y="142"/>
                      </a:cubicBezTo>
                      <a:lnTo>
                        <a:pt x="96243" y="142"/>
                      </a:lnTo>
                      <a:cubicBezTo>
                        <a:pt x="95958" y="110"/>
                        <a:pt x="95673" y="110"/>
                        <a:pt x="95356" y="47"/>
                      </a:cubicBezTo>
                      <a:lnTo>
                        <a:pt x="95230" y="47"/>
                      </a:lnTo>
                      <a:cubicBezTo>
                        <a:pt x="95166" y="47"/>
                        <a:pt x="95071" y="15"/>
                        <a:pt x="94976" y="15"/>
                      </a:cubicBezTo>
                      <a:lnTo>
                        <a:pt x="94723" y="15"/>
                      </a:lnTo>
                      <a:cubicBezTo>
                        <a:pt x="94406" y="15"/>
                        <a:pt x="94121" y="47"/>
                        <a:pt x="93836" y="47"/>
                      </a:cubicBezTo>
                      <a:lnTo>
                        <a:pt x="93551" y="47"/>
                      </a:lnTo>
                      <a:cubicBezTo>
                        <a:pt x="93488" y="47"/>
                        <a:pt x="93393" y="15"/>
                        <a:pt x="93298" y="15"/>
                      </a:cubicBezTo>
                      <a:cubicBezTo>
                        <a:pt x="93235" y="15"/>
                        <a:pt x="93171" y="1"/>
                        <a:pt x="93108" y="1"/>
                      </a:cubicBezTo>
                      <a:close/>
                    </a:path>
                  </a:pathLst>
                </a:custGeom>
                <a:solidFill>
                  <a:schemeClr val="accent1">
                    <a:lumMod val="40000"/>
                    <a:lumOff val="60000"/>
                    <a:alpha val="72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9Slide03 Josefin Sans" pitchFamily="2" charset="77"/>
                  </a:endParaRPr>
                </a:p>
              </p:txBody>
            </p:sp>
            <p:sp>
              <p:nvSpPr>
                <p:cNvPr id="18" name="Google Shape;173;p30">
                  <a:extLst>
                    <a:ext uri="{FF2B5EF4-FFF2-40B4-BE49-F238E27FC236}">
                      <a16:creationId xmlns:a16="http://schemas.microsoft.com/office/drawing/2014/main" id="{7F244C0B-CF48-DB0B-5211-E0A1F4416263}"/>
                    </a:ext>
                  </a:extLst>
                </p:cNvPr>
                <p:cNvSpPr/>
                <p:nvPr/>
              </p:nvSpPr>
              <p:spPr>
                <a:xfrm>
                  <a:off x="6343608" y="1174590"/>
                  <a:ext cx="1629443" cy="496304"/>
                </a:xfrm>
                <a:custGeom>
                  <a:avLst/>
                  <a:gdLst/>
                  <a:ahLst/>
                  <a:cxnLst/>
                  <a:rect l="l" t="t" r="r" b="b"/>
                  <a:pathLst>
                    <a:path w="111762" h="27219" extrusionOk="0">
                      <a:moveTo>
                        <a:pt x="77843" y="1408"/>
                      </a:moveTo>
                      <a:cubicBezTo>
                        <a:pt x="77843" y="1440"/>
                        <a:pt x="77843" y="1440"/>
                        <a:pt x="77843" y="1440"/>
                      </a:cubicBezTo>
                      <a:lnTo>
                        <a:pt x="77812" y="1440"/>
                      </a:lnTo>
                      <a:cubicBezTo>
                        <a:pt x="77812" y="1440"/>
                        <a:pt x="77812" y="1408"/>
                        <a:pt x="77812" y="1408"/>
                      </a:cubicBezTo>
                      <a:close/>
                      <a:moveTo>
                        <a:pt x="85951" y="1408"/>
                      </a:moveTo>
                      <a:lnTo>
                        <a:pt x="86046" y="1440"/>
                      </a:lnTo>
                      <a:lnTo>
                        <a:pt x="86014" y="1440"/>
                      </a:lnTo>
                      <a:cubicBezTo>
                        <a:pt x="86014" y="1440"/>
                        <a:pt x="85982" y="1472"/>
                        <a:pt x="85982" y="1472"/>
                      </a:cubicBezTo>
                      <a:cubicBezTo>
                        <a:pt x="85951" y="1472"/>
                        <a:pt x="85919" y="1472"/>
                        <a:pt x="85887" y="1504"/>
                      </a:cubicBezTo>
                      <a:lnTo>
                        <a:pt x="85856" y="1504"/>
                      </a:lnTo>
                      <a:cubicBezTo>
                        <a:pt x="85856" y="1504"/>
                        <a:pt x="85824" y="1535"/>
                        <a:pt x="85792" y="1535"/>
                      </a:cubicBezTo>
                      <a:cubicBezTo>
                        <a:pt x="85824" y="1504"/>
                        <a:pt x="85824" y="1504"/>
                        <a:pt x="85824" y="1504"/>
                      </a:cubicBezTo>
                      <a:cubicBezTo>
                        <a:pt x="85824" y="1472"/>
                        <a:pt x="85824" y="1472"/>
                        <a:pt x="85824" y="1440"/>
                      </a:cubicBezTo>
                      <a:lnTo>
                        <a:pt x="85856" y="1440"/>
                      </a:lnTo>
                      <a:cubicBezTo>
                        <a:pt x="85856" y="1408"/>
                        <a:pt x="85856" y="1408"/>
                        <a:pt x="85856" y="1408"/>
                      </a:cubicBezTo>
                      <a:close/>
                      <a:moveTo>
                        <a:pt x="45826" y="2517"/>
                      </a:moveTo>
                      <a:cubicBezTo>
                        <a:pt x="45826" y="2517"/>
                        <a:pt x="45826" y="2517"/>
                        <a:pt x="45858" y="2549"/>
                      </a:cubicBezTo>
                      <a:lnTo>
                        <a:pt x="45826" y="2549"/>
                      </a:lnTo>
                      <a:cubicBezTo>
                        <a:pt x="45826" y="2549"/>
                        <a:pt x="45826" y="2549"/>
                        <a:pt x="45826" y="2517"/>
                      </a:cubicBezTo>
                      <a:close/>
                      <a:moveTo>
                        <a:pt x="88516" y="2549"/>
                      </a:moveTo>
                      <a:cubicBezTo>
                        <a:pt x="88548" y="2580"/>
                        <a:pt x="88579" y="2580"/>
                        <a:pt x="88611" y="2580"/>
                      </a:cubicBezTo>
                      <a:lnTo>
                        <a:pt x="88516" y="2580"/>
                      </a:lnTo>
                      <a:cubicBezTo>
                        <a:pt x="88516" y="2580"/>
                        <a:pt x="88516" y="2580"/>
                        <a:pt x="88516" y="2549"/>
                      </a:cubicBezTo>
                      <a:close/>
                      <a:moveTo>
                        <a:pt x="46174" y="2739"/>
                      </a:moveTo>
                      <a:cubicBezTo>
                        <a:pt x="46174" y="2770"/>
                        <a:pt x="46206" y="2770"/>
                        <a:pt x="46206" y="2770"/>
                      </a:cubicBezTo>
                      <a:lnTo>
                        <a:pt x="46143" y="2770"/>
                      </a:lnTo>
                      <a:cubicBezTo>
                        <a:pt x="46174" y="2770"/>
                        <a:pt x="46174" y="2770"/>
                        <a:pt x="46174" y="2739"/>
                      </a:cubicBezTo>
                      <a:close/>
                      <a:moveTo>
                        <a:pt x="95958" y="2992"/>
                      </a:moveTo>
                      <a:cubicBezTo>
                        <a:pt x="95958" y="2992"/>
                        <a:pt x="95958" y="3024"/>
                        <a:pt x="95958" y="3024"/>
                      </a:cubicBezTo>
                      <a:cubicBezTo>
                        <a:pt x="95927" y="3024"/>
                        <a:pt x="95927" y="2992"/>
                        <a:pt x="95927" y="2992"/>
                      </a:cubicBezTo>
                      <a:close/>
                      <a:moveTo>
                        <a:pt x="71605" y="3214"/>
                      </a:moveTo>
                      <a:cubicBezTo>
                        <a:pt x="71605" y="3214"/>
                        <a:pt x="71605" y="3240"/>
                        <a:pt x="71581" y="3245"/>
                      </a:cubicBezTo>
                      <a:lnTo>
                        <a:pt x="71581" y="3245"/>
                      </a:lnTo>
                      <a:cubicBezTo>
                        <a:pt x="71587" y="3235"/>
                        <a:pt x="71594" y="3224"/>
                        <a:pt x="71605" y="3214"/>
                      </a:cubicBezTo>
                      <a:close/>
                      <a:moveTo>
                        <a:pt x="45862" y="3348"/>
                      </a:moveTo>
                      <a:cubicBezTo>
                        <a:pt x="45866" y="3348"/>
                        <a:pt x="45874" y="3356"/>
                        <a:pt x="45889" y="3372"/>
                      </a:cubicBezTo>
                      <a:lnTo>
                        <a:pt x="45858" y="3372"/>
                      </a:lnTo>
                      <a:cubicBezTo>
                        <a:pt x="45858" y="3356"/>
                        <a:pt x="45858" y="3348"/>
                        <a:pt x="45862" y="3348"/>
                      </a:cubicBezTo>
                      <a:close/>
                      <a:moveTo>
                        <a:pt x="53838" y="3467"/>
                      </a:moveTo>
                      <a:cubicBezTo>
                        <a:pt x="53838" y="3467"/>
                        <a:pt x="53838" y="3499"/>
                        <a:pt x="53838" y="3499"/>
                      </a:cubicBezTo>
                      <a:cubicBezTo>
                        <a:pt x="53838" y="3499"/>
                        <a:pt x="53838" y="3499"/>
                        <a:pt x="53807" y="3467"/>
                      </a:cubicBezTo>
                      <a:close/>
                      <a:moveTo>
                        <a:pt x="60901" y="3594"/>
                      </a:moveTo>
                      <a:cubicBezTo>
                        <a:pt x="60885" y="3609"/>
                        <a:pt x="60869" y="3617"/>
                        <a:pt x="60857" y="3617"/>
                      </a:cubicBezTo>
                      <a:cubicBezTo>
                        <a:pt x="60845" y="3617"/>
                        <a:pt x="60837" y="3609"/>
                        <a:pt x="60837" y="3594"/>
                      </a:cubicBezTo>
                      <a:close/>
                      <a:moveTo>
                        <a:pt x="35344" y="3689"/>
                      </a:moveTo>
                      <a:cubicBezTo>
                        <a:pt x="35344" y="3720"/>
                        <a:pt x="35344" y="3720"/>
                        <a:pt x="35344" y="3752"/>
                      </a:cubicBezTo>
                      <a:cubicBezTo>
                        <a:pt x="35344" y="3752"/>
                        <a:pt x="35344" y="3784"/>
                        <a:pt x="35344" y="3784"/>
                      </a:cubicBezTo>
                      <a:cubicBezTo>
                        <a:pt x="35344" y="3815"/>
                        <a:pt x="35344" y="3815"/>
                        <a:pt x="35344" y="3815"/>
                      </a:cubicBezTo>
                      <a:cubicBezTo>
                        <a:pt x="35344" y="3815"/>
                        <a:pt x="35344" y="3847"/>
                        <a:pt x="35344" y="3847"/>
                      </a:cubicBezTo>
                      <a:lnTo>
                        <a:pt x="35280" y="3847"/>
                      </a:lnTo>
                      <a:cubicBezTo>
                        <a:pt x="35312" y="3815"/>
                        <a:pt x="35312" y="3752"/>
                        <a:pt x="35344" y="3689"/>
                      </a:cubicBezTo>
                      <a:close/>
                      <a:moveTo>
                        <a:pt x="60014" y="3815"/>
                      </a:moveTo>
                      <a:cubicBezTo>
                        <a:pt x="60014" y="3842"/>
                        <a:pt x="60014" y="3890"/>
                        <a:pt x="60014" y="3942"/>
                      </a:cubicBezTo>
                      <a:cubicBezTo>
                        <a:pt x="60014" y="3942"/>
                        <a:pt x="60014" y="3910"/>
                        <a:pt x="59982" y="3910"/>
                      </a:cubicBezTo>
                      <a:cubicBezTo>
                        <a:pt x="59982" y="3910"/>
                        <a:pt x="59982" y="3910"/>
                        <a:pt x="59982" y="3879"/>
                      </a:cubicBezTo>
                      <a:cubicBezTo>
                        <a:pt x="59982" y="3879"/>
                        <a:pt x="59982" y="3879"/>
                        <a:pt x="59982" y="3847"/>
                      </a:cubicBezTo>
                      <a:lnTo>
                        <a:pt x="59950" y="3847"/>
                      </a:lnTo>
                      <a:cubicBezTo>
                        <a:pt x="59950" y="3847"/>
                        <a:pt x="59950" y="3815"/>
                        <a:pt x="59950" y="3815"/>
                      </a:cubicBezTo>
                      <a:close/>
                      <a:moveTo>
                        <a:pt x="72491" y="4069"/>
                      </a:moveTo>
                      <a:cubicBezTo>
                        <a:pt x="72491" y="4100"/>
                        <a:pt x="72523" y="4100"/>
                        <a:pt x="72523" y="4132"/>
                      </a:cubicBezTo>
                      <a:lnTo>
                        <a:pt x="72491" y="4132"/>
                      </a:lnTo>
                      <a:cubicBezTo>
                        <a:pt x="72491" y="4132"/>
                        <a:pt x="72491" y="4100"/>
                        <a:pt x="72491" y="4100"/>
                      </a:cubicBezTo>
                      <a:lnTo>
                        <a:pt x="72491" y="4069"/>
                      </a:lnTo>
                      <a:close/>
                      <a:moveTo>
                        <a:pt x="33412" y="4512"/>
                      </a:moveTo>
                      <a:cubicBezTo>
                        <a:pt x="33380" y="4544"/>
                        <a:pt x="33380" y="4544"/>
                        <a:pt x="33348" y="4544"/>
                      </a:cubicBezTo>
                      <a:cubicBezTo>
                        <a:pt x="33348" y="4512"/>
                        <a:pt x="33380" y="4512"/>
                        <a:pt x="33412" y="4512"/>
                      </a:cubicBezTo>
                      <a:close/>
                      <a:moveTo>
                        <a:pt x="52318" y="4829"/>
                      </a:moveTo>
                      <a:cubicBezTo>
                        <a:pt x="52318" y="4829"/>
                        <a:pt x="52287" y="4860"/>
                        <a:pt x="52287" y="4860"/>
                      </a:cubicBezTo>
                      <a:lnTo>
                        <a:pt x="52287" y="4829"/>
                      </a:lnTo>
                      <a:close/>
                      <a:moveTo>
                        <a:pt x="40062" y="4860"/>
                      </a:moveTo>
                      <a:lnTo>
                        <a:pt x="40062" y="4892"/>
                      </a:lnTo>
                      <a:lnTo>
                        <a:pt x="40031" y="4892"/>
                      </a:lnTo>
                      <a:cubicBezTo>
                        <a:pt x="40031" y="4892"/>
                        <a:pt x="40062" y="4892"/>
                        <a:pt x="40062" y="4860"/>
                      </a:cubicBezTo>
                      <a:close/>
                      <a:moveTo>
                        <a:pt x="40474" y="4892"/>
                      </a:moveTo>
                      <a:cubicBezTo>
                        <a:pt x="40474" y="4924"/>
                        <a:pt x="40506" y="4924"/>
                        <a:pt x="40537" y="4955"/>
                      </a:cubicBezTo>
                      <a:cubicBezTo>
                        <a:pt x="40506" y="4924"/>
                        <a:pt x="40474" y="4924"/>
                        <a:pt x="40442" y="4924"/>
                      </a:cubicBezTo>
                      <a:cubicBezTo>
                        <a:pt x="40442" y="4892"/>
                        <a:pt x="40442" y="4892"/>
                        <a:pt x="40442" y="4892"/>
                      </a:cubicBezTo>
                      <a:close/>
                      <a:moveTo>
                        <a:pt x="76821" y="4947"/>
                      </a:moveTo>
                      <a:cubicBezTo>
                        <a:pt x="76817" y="4952"/>
                        <a:pt x="76809" y="4955"/>
                        <a:pt x="76798" y="4955"/>
                      </a:cubicBezTo>
                      <a:cubicBezTo>
                        <a:pt x="76798" y="4955"/>
                        <a:pt x="76812" y="4955"/>
                        <a:pt x="76821" y="4947"/>
                      </a:cubicBezTo>
                      <a:close/>
                      <a:moveTo>
                        <a:pt x="64352" y="5082"/>
                      </a:moveTo>
                      <a:cubicBezTo>
                        <a:pt x="64352" y="5082"/>
                        <a:pt x="64352" y="5114"/>
                        <a:pt x="64352" y="5114"/>
                      </a:cubicBezTo>
                      <a:cubicBezTo>
                        <a:pt x="64321" y="5114"/>
                        <a:pt x="64289" y="5145"/>
                        <a:pt x="64289" y="5145"/>
                      </a:cubicBezTo>
                      <a:lnTo>
                        <a:pt x="64194" y="5145"/>
                      </a:lnTo>
                      <a:cubicBezTo>
                        <a:pt x="64257" y="5114"/>
                        <a:pt x="64289" y="5082"/>
                        <a:pt x="64352" y="5082"/>
                      </a:cubicBezTo>
                      <a:close/>
                      <a:moveTo>
                        <a:pt x="63257" y="5469"/>
                      </a:moveTo>
                      <a:lnTo>
                        <a:pt x="63257" y="5469"/>
                      </a:lnTo>
                      <a:cubicBezTo>
                        <a:pt x="63249" y="5474"/>
                        <a:pt x="63244" y="5481"/>
                        <a:pt x="63244" y="5494"/>
                      </a:cubicBezTo>
                      <a:lnTo>
                        <a:pt x="63149" y="5494"/>
                      </a:lnTo>
                      <a:cubicBezTo>
                        <a:pt x="63193" y="5494"/>
                        <a:pt x="63222" y="5478"/>
                        <a:pt x="63257" y="5469"/>
                      </a:cubicBezTo>
                      <a:close/>
                      <a:moveTo>
                        <a:pt x="15899" y="5937"/>
                      </a:moveTo>
                      <a:cubicBezTo>
                        <a:pt x="15899" y="5969"/>
                        <a:pt x="15930" y="5969"/>
                        <a:pt x="15930" y="5969"/>
                      </a:cubicBezTo>
                      <a:cubicBezTo>
                        <a:pt x="15930" y="6000"/>
                        <a:pt x="15930" y="6000"/>
                        <a:pt x="15930" y="6000"/>
                      </a:cubicBezTo>
                      <a:cubicBezTo>
                        <a:pt x="15930" y="6000"/>
                        <a:pt x="15930" y="6032"/>
                        <a:pt x="15962" y="6032"/>
                      </a:cubicBezTo>
                      <a:cubicBezTo>
                        <a:pt x="15962" y="6064"/>
                        <a:pt x="15962" y="6095"/>
                        <a:pt x="15962" y="6095"/>
                      </a:cubicBezTo>
                      <a:lnTo>
                        <a:pt x="15962" y="6127"/>
                      </a:lnTo>
                      <a:cubicBezTo>
                        <a:pt x="15962" y="6127"/>
                        <a:pt x="15962" y="6159"/>
                        <a:pt x="15962" y="6159"/>
                      </a:cubicBezTo>
                      <a:cubicBezTo>
                        <a:pt x="15930" y="6159"/>
                        <a:pt x="15930" y="6190"/>
                        <a:pt x="15930" y="6190"/>
                      </a:cubicBezTo>
                      <a:cubicBezTo>
                        <a:pt x="15930" y="6190"/>
                        <a:pt x="15930" y="6222"/>
                        <a:pt x="15899" y="6222"/>
                      </a:cubicBezTo>
                      <a:cubicBezTo>
                        <a:pt x="15899" y="6095"/>
                        <a:pt x="15899" y="6000"/>
                        <a:pt x="15899" y="5937"/>
                      </a:cubicBezTo>
                      <a:close/>
                      <a:moveTo>
                        <a:pt x="62991" y="6254"/>
                      </a:moveTo>
                      <a:lnTo>
                        <a:pt x="62991" y="6286"/>
                      </a:lnTo>
                      <a:lnTo>
                        <a:pt x="62959" y="6286"/>
                      </a:lnTo>
                      <a:cubicBezTo>
                        <a:pt x="62959" y="6254"/>
                        <a:pt x="62959" y="6254"/>
                        <a:pt x="62959" y="6254"/>
                      </a:cubicBezTo>
                      <a:close/>
                      <a:moveTo>
                        <a:pt x="75342" y="6444"/>
                      </a:moveTo>
                      <a:cubicBezTo>
                        <a:pt x="75373" y="6444"/>
                        <a:pt x="75373" y="6444"/>
                        <a:pt x="75405" y="6476"/>
                      </a:cubicBezTo>
                      <a:cubicBezTo>
                        <a:pt x="75373" y="6476"/>
                        <a:pt x="75373" y="6507"/>
                        <a:pt x="75342" y="6539"/>
                      </a:cubicBezTo>
                      <a:cubicBezTo>
                        <a:pt x="75342" y="6507"/>
                        <a:pt x="75342" y="6476"/>
                        <a:pt x="75342" y="6444"/>
                      </a:cubicBezTo>
                      <a:close/>
                      <a:moveTo>
                        <a:pt x="33728" y="6571"/>
                      </a:moveTo>
                      <a:cubicBezTo>
                        <a:pt x="33728" y="6602"/>
                        <a:pt x="33728" y="6602"/>
                        <a:pt x="33697" y="6602"/>
                      </a:cubicBezTo>
                      <a:cubicBezTo>
                        <a:pt x="33697" y="6602"/>
                        <a:pt x="33728" y="6571"/>
                        <a:pt x="33728" y="6571"/>
                      </a:cubicBezTo>
                      <a:close/>
                      <a:moveTo>
                        <a:pt x="81033" y="6778"/>
                      </a:moveTo>
                      <a:cubicBezTo>
                        <a:pt x="81042" y="6778"/>
                        <a:pt x="81042" y="6792"/>
                        <a:pt x="81042" y="6792"/>
                      </a:cubicBezTo>
                      <a:lnTo>
                        <a:pt x="81010" y="6792"/>
                      </a:lnTo>
                      <a:cubicBezTo>
                        <a:pt x="81021" y="6782"/>
                        <a:pt x="81028" y="6778"/>
                        <a:pt x="81033" y="6778"/>
                      </a:cubicBezTo>
                      <a:close/>
                      <a:moveTo>
                        <a:pt x="11243" y="7552"/>
                      </a:moveTo>
                      <a:lnTo>
                        <a:pt x="11243" y="7584"/>
                      </a:lnTo>
                      <a:cubicBezTo>
                        <a:pt x="11243" y="7609"/>
                        <a:pt x="11243" y="7614"/>
                        <a:pt x="11243" y="7647"/>
                      </a:cubicBezTo>
                      <a:lnTo>
                        <a:pt x="11212" y="7584"/>
                      </a:lnTo>
                      <a:cubicBezTo>
                        <a:pt x="11243" y="7584"/>
                        <a:pt x="11243" y="7584"/>
                        <a:pt x="11243" y="7552"/>
                      </a:cubicBezTo>
                      <a:close/>
                      <a:moveTo>
                        <a:pt x="87661" y="8249"/>
                      </a:moveTo>
                      <a:cubicBezTo>
                        <a:pt x="87661" y="8281"/>
                        <a:pt x="87661" y="8312"/>
                        <a:pt x="87629" y="8344"/>
                      </a:cubicBezTo>
                      <a:cubicBezTo>
                        <a:pt x="87629" y="8376"/>
                        <a:pt x="87598" y="8407"/>
                        <a:pt x="87598" y="8439"/>
                      </a:cubicBezTo>
                      <a:cubicBezTo>
                        <a:pt x="87598" y="8439"/>
                        <a:pt x="87566" y="8407"/>
                        <a:pt x="87566" y="8407"/>
                      </a:cubicBezTo>
                      <a:cubicBezTo>
                        <a:pt x="87566" y="8376"/>
                        <a:pt x="87534" y="8376"/>
                        <a:pt x="87534" y="8344"/>
                      </a:cubicBezTo>
                      <a:cubicBezTo>
                        <a:pt x="87566" y="8344"/>
                        <a:pt x="87598" y="8312"/>
                        <a:pt x="87661" y="8249"/>
                      </a:cubicBezTo>
                      <a:close/>
                      <a:moveTo>
                        <a:pt x="55061" y="8465"/>
                      </a:moveTo>
                      <a:cubicBezTo>
                        <a:pt x="55041" y="8512"/>
                        <a:pt x="55037" y="8543"/>
                        <a:pt x="55010" y="8597"/>
                      </a:cubicBezTo>
                      <a:cubicBezTo>
                        <a:pt x="55010" y="8597"/>
                        <a:pt x="55010" y="8597"/>
                        <a:pt x="55010" y="8566"/>
                      </a:cubicBezTo>
                      <a:cubicBezTo>
                        <a:pt x="55010" y="8566"/>
                        <a:pt x="55010" y="8566"/>
                        <a:pt x="55010" y="8534"/>
                      </a:cubicBezTo>
                      <a:cubicBezTo>
                        <a:pt x="55010" y="8534"/>
                        <a:pt x="55042" y="8502"/>
                        <a:pt x="55042" y="8502"/>
                      </a:cubicBezTo>
                      <a:cubicBezTo>
                        <a:pt x="55042" y="8502"/>
                        <a:pt x="55042" y="8471"/>
                        <a:pt x="55042" y="8471"/>
                      </a:cubicBezTo>
                      <a:cubicBezTo>
                        <a:pt x="55051" y="8471"/>
                        <a:pt x="55057" y="8468"/>
                        <a:pt x="55061" y="8465"/>
                      </a:cubicBezTo>
                      <a:close/>
                      <a:moveTo>
                        <a:pt x="54535" y="8946"/>
                      </a:moveTo>
                      <a:cubicBezTo>
                        <a:pt x="54535" y="8977"/>
                        <a:pt x="54535" y="8977"/>
                        <a:pt x="54535" y="9009"/>
                      </a:cubicBezTo>
                      <a:lnTo>
                        <a:pt x="54503" y="9009"/>
                      </a:lnTo>
                      <a:cubicBezTo>
                        <a:pt x="54503" y="9009"/>
                        <a:pt x="54503" y="9009"/>
                        <a:pt x="54472" y="8977"/>
                      </a:cubicBezTo>
                      <a:cubicBezTo>
                        <a:pt x="54503" y="8977"/>
                        <a:pt x="54503" y="8946"/>
                        <a:pt x="54535" y="8946"/>
                      </a:cubicBezTo>
                      <a:close/>
                      <a:moveTo>
                        <a:pt x="56752" y="8819"/>
                      </a:moveTo>
                      <a:lnTo>
                        <a:pt x="56752" y="8914"/>
                      </a:lnTo>
                      <a:cubicBezTo>
                        <a:pt x="56752" y="8914"/>
                        <a:pt x="56752" y="8946"/>
                        <a:pt x="56752" y="8946"/>
                      </a:cubicBezTo>
                      <a:cubicBezTo>
                        <a:pt x="56752" y="8977"/>
                        <a:pt x="56752" y="8977"/>
                        <a:pt x="56752" y="9009"/>
                      </a:cubicBezTo>
                      <a:cubicBezTo>
                        <a:pt x="56720" y="9009"/>
                        <a:pt x="56720" y="8977"/>
                        <a:pt x="56689" y="8977"/>
                      </a:cubicBezTo>
                      <a:cubicBezTo>
                        <a:pt x="56689" y="8946"/>
                        <a:pt x="56689" y="8946"/>
                        <a:pt x="56689" y="8914"/>
                      </a:cubicBezTo>
                      <a:cubicBezTo>
                        <a:pt x="56689" y="8914"/>
                        <a:pt x="56689" y="8914"/>
                        <a:pt x="56689" y="8882"/>
                      </a:cubicBezTo>
                      <a:cubicBezTo>
                        <a:pt x="56689" y="8882"/>
                        <a:pt x="56720" y="8882"/>
                        <a:pt x="56720" y="8851"/>
                      </a:cubicBezTo>
                      <a:cubicBezTo>
                        <a:pt x="56720" y="8851"/>
                        <a:pt x="56720" y="8851"/>
                        <a:pt x="56752" y="8819"/>
                      </a:cubicBezTo>
                      <a:close/>
                      <a:moveTo>
                        <a:pt x="35534" y="9136"/>
                      </a:moveTo>
                      <a:cubicBezTo>
                        <a:pt x="35534" y="9136"/>
                        <a:pt x="35534" y="9136"/>
                        <a:pt x="35565" y="9167"/>
                      </a:cubicBezTo>
                      <a:lnTo>
                        <a:pt x="35534" y="9167"/>
                      </a:lnTo>
                      <a:lnTo>
                        <a:pt x="35534" y="9136"/>
                      </a:lnTo>
                      <a:close/>
                      <a:moveTo>
                        <a:pt x="63490" y="9136"/>
                      </a:moveTo>
                      <a:cubicBezTo>
                        <a:pt x="63492" y="9136"/>
                        <a:pt x="63495" y="9136"/>
                        <a:pt x="63497" y="9136"/>
                      </a:cubicBezTo>
                      <a:cubicBezTo>
                        <a:pt x="63529" y="9136"/>
                        <a:pt x="63561" y="9167"/>
                        <a:pt x="63561" y="9167"/>
                      </a:cubicBezTo>
                      <a:cubicBezTo>
                        <a:pt x="63540" y="9167"/>
                        <a:pt x="63519" y="9154"/>
                        <a:pt x="63490" y="9136"/>
                      </a:cubicBezTo>
                      <a:close/>
                      <a:moveTo>
                        <a:pt x="95832" y="10276"/>
                      </a:moveTo>
                      <a:cubicBezTo>
                        <a:pt x="95832" y="10276"/>
                        <a:pt x="95832" y="10276"/>
                        <a:pt x="95832" y="10307"/>
                      </a:cubicBezTo>
                      <a:cubicBezTo>
                        <a:pt x="95832" y="10276"/>
                        <a:pt x="95800" y="10276"/>
                        <a:pt x="95800" y="10276"/>
                      </a:cubicBezTo>
                      <a:close/>
                      <a:moveTo>
                        <a:pt x="67424" y="11099"/>
                      </a:moveTo>
                      <a:cubicBezTo>
                        <a:pt x="67424" y="11099"/>
                        <a:pt x="67424" y="11099"/>
                        <a:pt x="67424" y="11131"/>
                      </a:cubicBezTo>
                      <a:lnTo>
                        <a:pt x="67393" y="11131"/>
                      </a:lnTo>
                      <a:cubicBezTo>
                        <a:pt x="67393" y="11099"/>
                        <a:pt x="67424" y="11099"/>
                        <a:pt x="67424" y="11099"/>
                      </a:cubicBezTo>
                      <a:close/>
                      <a:moveTo>
                        <a:pt x="32620" y="11416"/>
                      </a:moveTo>
                      <a:cubicBezTo>
                        <a:pt x="32588" y="11448"/>
                        <a:pt x="32588" y="11448"/>
                        <a:pt x="32588" y="11448"/>
                      </a:cubicBezTo>
                      <a:cubicBezTo>
                        <a:pt x="32588" y="11448"/>
                        <a:pt x="32588" y="11416"/>
                        <a:pt x="32588" y="11416"/>
                      </a:cubicBezTo>
                      <a:close/>
                      <a:moveTo>
                        <a:pt x="20617" y="11511"/>
                      </a:moveTo>
                      <a:cubicBezTo>
                        <a:pt x="20617" y="11543"/>
                        <a:pt x="20617" y="11543"/>
                        <a:pt x="20617" y="11574"/>
                      </a:cubicBezTo>
                      <a:cubicBezTo>
                        <a:pt x="20586" y="11543"/>
                        <a:pt x="20586" y="11511"/>
                        <a:pt x="20586" y="11511"/>
                      </a:cubicBezTo>
                      <a:close/>
                      <a:moveTo>
                        <a:pt x="56024" y="11764"/>
                      </a:moveTo>
                      <a:cubicBezTo>
                        <a:pt x="56055" y="11764"/>
                        <a:pt x="56087" y="11796"/>
                        <a:pt x="56087" y="11796"/>
                      </a:cubicBezTo>
                      <a:lnTo>
                        <a:pt x="56024" y="11796"/>
                      </a:lnTo>
                      <a:cubicBezTo>
                        <a:pt x="56024" y="11796"/>
                        <a:pt x="56024" y="11764"/>
                        <a:pt x="56024" y="11764"/>
                      </a:cubicBezTo>
                      <a:close/>
                      <a:moveTo>
                        <a:pt x="69356" y="11923"/>
                      </a:moveTo>
                      <a:cubicBezTo>
                        <a:pt x="69356" y="11923"/>
                        <a:pt x="69388" y="11954"/>
                        <a:pt x="69388" y="11954"/>
                      </a:cubicBezTo>
                      <a:cubicBezTo>
                        <a:pt x="69388" y="11954"/>
                        <a:pt x="69388" y="11986"/>
                        <a:pt x="69388" y="11986"/>
                      </a:cubicBezTo>
                      <a:cubicBezTo>
                        <a:pt x="69388" y="11986"/>
                        <a:pt x="69420" y="12018"/>
                        <a:pt x="69420" y="12018"/>
                      </a:cubicBezTo>
                      <a:cubicBezTo>
                        <a:pt x="69451" y="12049"/>
                        <a:pt x="69483" y="12081"/>
                        <a:pt x="69515" y="12113"/>
                      </a:cubicBezTo>
                      <a:lnTo>
                        <a:pt x="69451" y="12113"/>
                      </a:lnTo>
                      <a:lnTo>
                        <a:pt x="69388" y="12144"/>
                      </a:lnTo>
                      <a:lnTo>
                        <a:pt x="69325" y="12144"/>
                      </a:lnTo>
                      <a:cubicBezTo>
                        <a:pt x="69293" y="12144"/>
                        <a:pt x="69261" y="12144"/>
                        <a:pt x="69261" y="12176"/>
                      </a:cubicBezTo>
                      <a:cubicBezTo>
                        <a:pt x="69261" y="12144"/>
                        <a:pt x="69261" y="12113"/>
                        <a:pt x="69261" y="12081"/>
                      </a:cubicBezTo>
                      <a:cubicBezTo>
                        <a:pt x="69261" y="12081"/>
                        <a:pt x="69261" y="12049"/>
                        <a:pt x="69261" y="12049"/>
                      </a:cubicBezTo>
                      <a:lnTo>
                        <a:pt x="69293" y="12049"/>
                      </a:lnTo>
                      <a:cubicBezTo>
                        <a:pt x="69293" y="12018"/>
                        <a:pt x="69293" y="12018"/>
                        <a:pt x="69293" y="12018"/>
                      </a:cubicBezTo>
                      <a:cubicBezTo>
                        <a:pt x="69293" y="12018"/>
                        <a:pt x="69293" y="12018"/>
                        <a:pt x="69293" y="11986"/>
                      </a:cubicBezTo>
                      <a:cubicBezTo>
                        <a:pt x="69293" y="11986"/>
                        <a:pt x="69293" y="11954"/>
                        <a:pt x="69325" y="11954"/>
                      </a:cubicBezTo>
                      <a:cubicBezTo>
                        <a:pt x="69325" y="11954"/>
                        <a:pt x="69325" y="11954"/>
                        <a:pt x="69325" y="11923"/>
                      </a:cubicBezTo>
                      <a:close/>
                      <a:moveTo>
                        <a:pt x="11813" y="12176"/>
                      </a:moveTo>
                      <a:cubicBezTo>
                        <a:pt x="11813" y="12208"/>
                        <a:pt x="11813" y="12208"/>
                        <a:pt x="11813" y="12208"/>
                      </a:cubicBezTo>
                      <a:cubicBezTo>
                        <a:pt x="11813" y="12208"/>
                        <a:pt x="11813" y="12239"/>
                        <a:pt x="11813" y="12239"/>
                      </a:cubicBezTo>
                      <a:cubicBezTo>
                        <a:pt x="11813" y="12208"/>
                        <a:pt x="11782" y="12208"/>
                        <a:pt x="11782" y="12176"/>
                      </a:cubicBezTo>
                      <a:close/>
                      <a:moveTo>
                        <a:pt x="108858" y="12257"/>
                      </a:moveTo>
                      <a:cubicBezTo>
                        <a:pt x="108851" y="12257"/>
                        <a:pt x="108858" y="12271"/>
                        <a:pt x="108879" y="12271"/>
                      </a:cubicBezTo>
                      <a:cubicBezTo>
                        <a:pt x="108869" y="12260"/>
                        <a:pt x="108862" y="12257"/>
                        <a:pt x="108858" y="12257"/>
                      </a:cubicBezTo>
                      <a:close/>
                      <a:moveTo>
                        <a:pt x="28756" y="12239"/>
                      </a:moveTo>
                      <a:cubicBezTo>
                        <a:pt x="28788" y="12271"/>
                        <a:pt x="28820" y="12303"/>
                        <a:pt x="28788" y="12334"/>
                      </a:cubicBezTo>
                      <a:cubicBezTo>
                        <a:pt x="28788" y="12366"/>
                        <a:pt x="28788" y="12366"/>
                        <a:pt x="28788" y="12398"/>
                      </a:cubicBezTo>
                      <a:lnTo>
                        <a:pt x="28756" y="12334"/>
                      </a:lnTo>
                      <a:cubicBezTo>
                        <a:pt x="28756" y="12303"/>
                        <a:pt x="28756" y="12271"/>
                        <a:pt x="28756" y="12239"/>
                      </a:cubicBezTo>
                      <a:close/>
                      <a:moveTo>
                        <a:pt x="53173" y="12461"/>
                      </a:moveTo>
                      <a:cubicBezTo>
                        <a:pt x="53173" y="12493"/>
                        <a:pt x="53173" y="12493"/>
                        <a:pt x="53173" y="12493"/>
                      </a:cubicBezTo>
                      <a:lnTo>
                        <a:pt x="53142" y="12493"/>
                      </a:lnTo>
                      <a:cubicBezTo>
                        <a:pt x="53173" y="12493"/>
                        <a:pt x="53173" y="12493"/>
                        <a:pt x="53173" y="12461"/>
                      </a:cubicBezTo>
                      <a:close/>
                      <a:moveTo>
                        <a:pt x="42469" y="12461"/>
                      </a:moveTo>
                      <a:lnTo>
                        <a:pt x="42469" y="12493"/>
                      </a:lnTo>
                      <a:lnTo>
                        <a:pt x="42406" y="12493"/>
                      </a:lnTo>
                      <a:cubicBezTo>
                        <a:pt x="42406" y="12493"/>
                        <a:pt x="42374" y="12524"/>
                        <a:pt x="42342" y="12524"/>
                      </a:cubicBezTo>
                      <a:cubicBezTo>
                        <a:pt x="42342" y="12524"/>
                        <a:pt x="42342" y="12493"/>
                        <a:pt x="42342" y="12493"/>
                      </a:cubicBezTo>
                      <a:lnTo>
                        <a:pt x="42374" y="12493"/>
                      </a:lnTo>
                      <a:cubicBezTo>
                        <a:pt x="42374" y="12493"/>
                        <a:pt x="42374" y="12461"/>
                        <a:pt x="42374" y="12461"/>
                      </a:cubicBezTo>
                      <a:close/>
                      <a:moveTo>
                        <a:pt x="81644" y="12714"/>
                      </a:moveTo>
                      <a:cubicBezTo>
                        <a:pt x="81644" y="12714"/>
                        <a:pt x="81644" y="12714"/>
                        <a:pt x="81644" y="12746"/>
                      </a:cubicBezTo>
                      <a:cubicBezTo>
                        <a:pt x="81644" y="12714"/>
                        <a:pt x="81644" y="12714"/>
                        <a:pt x="81612" y="12714"/>
                      </a:cubicBezTo>
                      <a:close/>
                      <a:moveTo>
                        <a:pt x="52287" y="13221"/>
                      </a:moveTo>
                      <a:lnTo>
                        <a:pt x="52287" y="13221"/>
                      </a:lnTo>
                      <a:cubicBezTo>
                        <a:pt x="52318" y="13253"/>
                        <a:pt x="52318" y="13253"/>
                        <a:pt x="52318" y="13253"/>
                      </a:cubicBezTo>
                      <a:cubicBezTo>
                        <a:pt x="52318" y="13253"/>
                        <a:pt x="52287" y="13253"/>
                        <a:pt x="52287" y="13221"/>
                      </a:cubicBezTo>
                      <a:close/>
                      <a:moveTo>
                        <a:pt x="92601" y="13379"/>
                      </a:moveTo>
                      <a:cubicBezTo>
                        <a:pt x="92601" y="13411"/>
                        <a:pt x="92601" y="13411"/>
                        <a:pt x="92601" y="13443"/>
                      </a:cubicBezTo>
                      <a:lnTo>
                        <a:pt x="92570" y="13411"/>
                      </a:lnTo>
                      <a:cubicBezTo>
                        <a:pt x="92570" y="13411"/>
                        <a:pt x="92601" y="13411"/>
                        <a:pt x="92601" y="13379"/>
                      </a:cubicBezTo>
                      <a:close/>
                      <a:moveTo>
                        <a:pt x="82499" y="13506"/>
                      </a:moveTo>
                      <a:cubicBezTo>
                        <a:pt x="82467" y="13538"/>
                        <a:pt x="82436" y="13538"/>
                        <a:pt x="82372" y="13538"/>
                      </a:cubicBezTo>
                      <a:cubicBezTo>
                        <a:pt x="82404" y="13538"/>
                        <a:pt x="82436" y="13506"/>
                        <a:pt x="82467" y="13506"/>
                      </a:cubicBezTo>
                      <a:close/>
                      <a:moveTo>
                        <a:pt x="102514" y="14393"/>
                      </a:moveTo>
                      <a:cubicBezTo>
                        <a:pt x="102545" y="14393"/>
                        <a:pt x="102609" y="14424"/>
                        <a:pt x="102640" y="14424"/>
                      </a:cubicBezTo>
                      <a:lnTo>
                        <a:pt x="102577" y="14424"/>
                      </a:lnTo>
                      <a:cubicBezTo>
                        <a:pt x="102545" y="14424"/>
                        <a:pt x="102545" y="14424"/>
                        <a:pt x="102514" y="14393"/>
                      </a:cubicBezTo>
                      <a:close/>
                      <a:moveTo>
                        <a:pt x="94660" y="14361"/>
                      </a:moveTo>
                      <a:cubicBezTo>
                        <a:pt x="94660" y="14393"/>
                        <a:pt x="94628" y="14424"/>
                        <a:pt x="94596" y="14456"/>
                      </a:cubicBezTo>
                      <a:lnTo>
                        <a:pt x="94565" y="14424"/>
                      </a:lnTo>
                      <a:lnTo>
                        <a:pt x="94533" y="14424"/>
                      </a:lnTo>
                      <a:cubicBezTo>
                        <a:pt x="94533" y="14393"/>
                        <a:pt x="94533" y="14393"/>
                        <a:pt x="94533" y="14393"/>
                      </a:cubicBezTo>
                      <a:cubicBezTo>
                        <a:pt x="94533" y="14361"/>
                        <a:pt x="94533" y="14361"/>
                        <a:pt x="94533" y="14361"/>
                      </a:cubicBezTo>
                      <a:close/>
                      <a:moveTo>
                        <a:pt x="103559" y="14456"/>
                      </a:moveTo>
                      <a:cubicBezTo>
                        <a:pt x="103559" y="14456"/>
                        <a:pt x="103559" y="14456"/>
                        <a:pt x="103559" y="14488"/>
                      </a:cubicBezTo>
                      <a:cubicBezTo>
                        <a:pt x="103559" y="14488"/>
                        <a:pt x="103559" y="14456"/>
                        <a:pt x="103527" y="14456"/>
                      </a:cubicBezTo>
                      <a:close/>
                      <a:moveTo>
                        <a:pt x="50228" y="15153"/>
                      </a:moveTo>
                      <a:lnTo>
                        <a:pt x="50228" y="15184"/>
                      </a:lnTo>
                      <a:lnTo>
                        <a:pt x="50196" y="15184"/>
                      </a:lnTo>
                      <a:cubicBezTo>
                        <a:pt x="50196" y="15153"/>
                        <a:pt x="50196" y="15153"/>
                        <a:pt x="50196" y="15153"/>
                      </a:cubicBezTo>
                      <a:close/>
                      <a:moveTo>
                        <a:pt x="18781" y="15343"/>
                      </a:moveTo>
                      <a:lnTo>
                        <a:pt x="18781" y="15343"/>
                      </a:lnTo>
                      <a:cubicBezTo>
                        <a:pt x="18781" y="15343"/>
                        <a:pt x="18812" y="15343"/>
                        <a:pt x="18812" y="15374"/>
                      </a:cubicBezTo>
                      <a:cubicBezTo>
                        <a:pt x="18812" y="15374"/>
                        <a:pt x="18812" y="15374"/>
                        <a:pt x="18812" y="15406"/>
                      </a:cubicBezTo>
                      <a:cubicBezTo>
                        <a:pt x="18781" y="15374"/>
                        <a:pt x="18781" y="15374"/>
                        <a:pt x="18781" y="15343"/>
                      </a:cubicBezTo>
                      <a:close/>
                      <a:moveTo>
                        <a:pt x="27205" y="15406"/>
                      </a:moveTo>
                      <a:lnTo>
                        <a:pt x="27205" y="15438"/>
                      </a:lnTo>
                      <a:lnTo>
                        <a:pt x="27173" y="15438"/>
                      </a:lnTo>
                      <a:cubicBezTo>
                        <a:pt x="27205" y="15406"/>
                        <a:pt x="27205" y="15406"/>
                        <a:pt x="27205" y="15406"/>
                      </a:cubicBezTo>
                      <a:close/>
                      <a:moveTo>
                        <a:pt x="4720" y="15628"/>
                      </a:moveTo>
                      <a:cubicBezTo>
                        <a:pt x="4720" y="15659"/>
                        <a:pt x="4720" y="15659"/>
                        <a:pt x="4720" y="15659"/>
                      </a:cubicBezTo>
                      <a:lnTo>
                        <a:pt x="4709" y="15670"/>
                      </a:lnTo>
                      <a:lnTo>
                        <a:pt x="4709" y="15670"/>
                      </a:lnTo>
                      <a:cubicBezTo>
                        <a:pt x="4716" y="15654"/>
                        <a:pt x="4720" y="15639"/>
                        <a:pt x="4720" y="15628"/>
                      </a:cubicBezTo>
                      <a:close/>
                      <a:moveTo>
                        <a:pt x="7475" y="15501"/>
                      </a:moveTo>
                      <a:lnTo>
                        <a:pt x="7475" y="15501"/>
                      </a:lnTo>
                      <a:cubicBezTo>
                        <a:pt x="7443" y="15596"/>
                        <a:pt x="7411" y="15659"/>
                        <a:pt x="7411" y="15723"/>
                      </a:cubicBezTo>
                      <a:cubicBezTo>
                        <a:pt x="7369" y="15723"/>
                        <a:pt x="7327" y="15737"/>
                        <a:pt x="7304" y="15737"/>
                      </a:cubicBezTo>
                      <a:cubicBezTo>
                        <a:pt x="7292" y="15737"/>
                        <a:pt x="7285" y="15733"/>
                        <a:pt x="7285" y="15723"/>
                      </a:cubicBezTo>
                      <a:lnTo>
                        <a:pt x="7285" y="15691"/>
                      </a:lnTo>
                      <a:lnTo>
                        <a:pt x="7253" y="15691"/>
                      </a:lnTo>
                      <a:cubicBezTo>
                        <a:pt x="7253" y="15659"/>
                        <a:pt x="7253" y="15659"/>
                        <a:pt x="7253" y="15628"/>
                      </a:cubicBezTo>
                      <a:cubicBezTo>
                        <a:pt x="7253" y="15596"/>
                        <a:pt x="7285" y="15596"/>
                        <a:pt x="7285" y="15564"/>
                      </a:cubicBezTo>
                      <a:cubicBezTo>
                        <a:pt x="7316" y="15564"/>
                        <a:pt x="7316" y="15533"/>
                        <a:pt x="7348" y="15533"/>
                      </a:cubicBezTo>
                      <a:lnTo>
                        <a:pt x="7380" y="15533"/>
                      </a:lnTo>
                      <a:lnTo>
                        <a:pt x="7475" y="15501"/>
                      </a:lnTo>
                      <a:close/>
                      <a:moveTo>
                        <a:pt x="4688" y="15713"/>
                      </a:moveTo>
                      <a:cubicBezTo>
                        <a:pt x="4688" y="15718"/>
                        <a:pt x="4688" y="15723"/>
                        <a:pt x="4688" y="15723"/>
                      </a:cubicBezTo>
                      <a:lnTo>
                        <a:pt x="4656" y="15755"/>
                      </a:lnTo>
                      <a:cubicBezTo>
                        <a:pt x="4667" y="15744"/>
                        <a:pt x="4678" y="15729"/>
                        <a:pt x="4688" y="15713"/>
                      </a:cubicBezTo>
                      <a:close/>
                      <a:moveTo>
                        <a:pt x="29770" y="15660"/>
                      </a:moveTo>
                      <a:cubicBezTo>
                        <a:pt x="29775" y="15664"/>
                        <a:pt x="29802" y="15691"/>
                        <a:pt x="29802" y="15691"/>
                      </a:cubicBezTo>
                      <a:cubicBezTo>
                        <a:pt x="29833" y="15691"/>
                        <a:pt x="29833" y="15723"/>
                        <a:pt x="29833" y="15755"/>
                      </a:cubicBezTo>
                      <a:cubicBezTo>
                        <a:pt x="29833" y="15723"/>
                        <a:pt x="29802" y="15692"/>
                        <a:pt x="29770" y="15660"/>
                      </a:cubicBezTo>
                      <a:close/>
                      <a:moveTo>
                        <a:pt x="105744" y="15723"/>
                      </a:moveTo>
                      <a:cubicBezTo>
                        <a:pt x="105776" y="15723"/>
                        <a:pt x="105776" y="15723"/>
                        <a:pt x="105807" y="15755"/>
                      </a:cubicBezTo>
                      <a:lnTo>
                        <a:pt x="105776" y="15755"/>
                      </a:lnTo>
                      <a:cubicBezTo>
                        <a:pt x="105776" y="15755"/>
                        <a:pt x="105744" y="15723"/>
                        <a:pt x="105744" y="15723"/>
                      </a:cubicBezTo>
                      <a:close/>
                      <a:moveTo>
                        <a:pt x="100614" y="15691"/>
                      </a:moveTo>
                      <a:cubicBezTo>
                        <a:pt x="100645" y="15691"/>
                        <a:pt x="100645" y="15691"/>
                        <a:pt x="100645" y="15723"/>
                      </a:cubicBezTo>
                      <a:lnTo>
                        <a:pt x="100677" y="15723"/>
                      </a:lnTo>
                      <a:cubicBezTo>
                        <a:pt x="100677" y="15723"/>
                        <a:pt x="100709" y="15755"/>
                        <a:pt x="100709" y="15755"/>
                      </a:cubicBezTo>
                      <a:cubicBezTo>
                        <a:pt x="100677" y="15755"/>
                        <a:pt x="100614" y="15755"/>
                        <a:pt x="100582" y="15786"/>
                      </a:cubicBezTo>
                      <a:cubicBezTo>
                        <a:pt x="100582" y="15786"/>
                        <a:pt x="100550" y="15755"/>
                        <a:pt x="100550" y="15755"/>
                      </a:cubicBezTo>
                      <a:lnTo>
                        <a:pt x="100550" y="15723"/>
                      </a:lnTo>
                      <a:lnTo>
                        <a:pt x="100582" y="15723"/>
                      </a:lnTo>
                      <a:cubicBezTo>
                        <a:pt x="100582" y="15691"/>
                        <a:pt x="100582" y="15691"/>
                        <a:pt x="100582" y="15691"/>
                      </a:cubicBezTo>
                      <a:close/>
                      <a:moveTo>
                        <a:pt x="76038" y="15913"/>
                      </a:moveTo>
                      <a:lnTo>
                        <a:pt x="76038" y="15945"/>
                      </a:lnTo>
                      <a:cubicBezTo>
                        <a:pt x="76038" y="15945"/>
                        <a:pt x="76038" y="15976"/>
                        <a:pt x="76038" y="15976"/>
                      </a:cubicBezTo>
                      <a:lnTo>
                        <a:pt x="75943" y="15976"/>
                      </a:lnTo>
                      <a:cubicBezTo>
                        <a:pt x="75943" y="15976"/>
                        <a:pt x="75975" y="15945"/>
                        <a:pt x="75975" y="15945"/>
                      </a:cubicBezTo>
                      <a:lnTo>
                        <a:pt x="76007" y="15945"/>
                      </a:lnTo>
                      <a:cubicBezTo>
                        <a:pt x="76007" y="15913"/>
                        <a:pt x="76038" y="15913"/>
                        <a:pt x="76038" y="15913"/>
                      </a:cubicBezTo>
                      <a:close/>
                      <a:moveTo>
                        <a:pt x="82689" y="16071"/>
                      </a:moveTo>
                      <a:cubicBezTo>
                        <a:pt x="82689" y="16103"/>
                        <a:pt x="82721" y="16135"/>
                        <a:pt x="82721" y="16198"/>
                      </a:cubicBezTo>
                      <a:lnTo>
                        <a:pt x="82721" y="16198"/>
                      </a:lnTo>
                      <a:cubicBezTo>
                        <a:pt x="82721" y="16198"/>
                        <a:pt x="82720" y="16166"/>
                        <a:pt x="82689" y="16166"/>
                      </a:cubicBezTo>
                      <a:lnTo>
                        <a:pt x="82626" y="16166"/>
                      </a:lnTo>
                      <a:cubicBezTo>
                        <a:pt x="82626" y="16166"/>
                        <a:pt x="82626" y="16135"/>
                        <a:pt x="82626" y="16135"/>
                      </a:cubicBezTo>
                      <a:cubicBezTo>
                        <a:pt x="82626" y="16103"/>
                        <a:pt x="82626" y="16103"/>
                        <a:pt x="82626" y="16103"/>
                      </a:cubicBezTo>
                      <a:cubicBezTo>
                        <a:pt x="82657" y="16103"/>
                        <a:pt x="82657" y="16071"/>
                        <a:pt x="82657" y="16071"/>
                      </a:cubicBezTo>
                      <a:close/>
                      <a:moveTo>
                        <a:pt x="83069" y="16166"/>
                      </a:moveTo>
                      <a:cubicBezTo>
                        <a:pt x="83069" y="16198"/>
                        <a:pt x="83101" y="16198"/>
                        <a:pt x="83101" y="16198"/>
                      </a:cubicBezTo>
                      <a:lnTo>
                        <a:pt x="82974" y="16198"/>
                      </a:lnTo>
                      <a:lnTo>
                        <a:pt x="82974" y="16166"/>
                      </a:lnTo>
                      <a:close/>
                      <a:moveTo>
                        <a:pt x="47631" y="16831"/>
                      </a:moveTo>
                      <a:cubicBezTo>
                        <a:pt x="47631" y="16863"/>
                        <a:pt x="47631" y="16863"/>
                        <a:pt x="47663" y="16895"/>
                      </a:cubicBezTo>
                      <a:cubicBezTo>
                        <a:pt x="47631" y="16895"/>
                        <a:pt x="47631" y="16863"/>
                        <a:pt x="47631" y="16863"/>
                      </a:cubicBezTo>
                      <a:lnTo>
                        <a:pt x="47631" y="16831"/>
                      </a:lnTo>
                      <a:close/>
                      <a:moveTo>
                        <a:pt x="58652" y="16863"/>
                      </a:moveTo>
                      <a:cubicBezTo>
                        <a:pt x="58652" y="16895"/>
                        <a:pt x="58684" y="16895"/>
                        <a:pt x="58684" y="16895"/>
                      </a:cubicBezTo>
                      <a:cubicBezTo>
                        <a:pt x="58652" y="16895"/>
                        <a:pt x="58652" y="16895"/>
                        <a:pt x="58652" y="16863"/>
                      </a:cubicBezTo>
                      <a:close/>
                      <a:moveTo>
                        <a:pt x="13460" y="16895"/>
                      </a:moveTo>
                      <a:cubicBezTo>
                        <a:pt x="13460" y="16895"/>
                        <a:pt x="13460" y="16895"/>
                        <a:pt x="13460" y="16926"/>
                      </a:cubicBezTo>
                      <a:cubicBezTo>
                        <a:pt x="13429" y="16926"/>
                        <a:pt x="13429" y="16926"/>
                        <a:pt x="13429" y="16958"/>
                      </a:cubicBezTo>
                      <a:lnTo>
                        <a:pt x="13397" y="16958"/>
                      </a:lnTo>
                      <a:lnTo>
                        <a:pt x="13397" y="16926"/>
                      </a:lnTo>
                      <a:lnTo>
                        <a:pt x="13460" y="16895"/>
                      </a:lnTo>
                      <a:close/>
                      <a:moveTo>
                        <a:pt x="105332" y="16863"/>
                      </a:moveTo>
                      <a:cubicBezTo>
                        <a:pt x="105332" y="16895"/>
                        <a:pt x="105364" y="16926"/>
                        <a:pt x="105364" y="16926"/>
                      </a:cubicBezTo>
                      <a:cubicBezTo>
                        <a:pt x="105364" y="16958"/>
                        <a:pt x="105332" y="16958"/>
                        <a:pt x="105332" y="16990"/>
                      </a:cubicBezTo>
                      <a:cubicBezTo>
                        <a:pt x="105332" y="16958"/>
                        <a:pt x="105332" y="16895"/>
                        <a:pt x="105301" y="16863"/>
                      </a:cubicBezTo>
                      <a:close/>
                      <a:moveTo>
                        <a:pt x="57480" y="17053"/>
                      </a:moveTo>
                      <a:lnTo>
                        <a:pt x="57480" y="17053"/>
                      </a:lnTo>
                      <a:cubicBezTo>
                        <a:pt x="57449" y="17053"/>
                        <a:pt x="57449" y="17085"/>
                        <a:pt x="57417" y="17085"/>
                      </a:cubicBezTo>
                      <a:cubicBezTo>
                        <a:pt x="57417" y="17085"/>
                        <a:pt x="57449" y="17053"/>
                        <a:pt x="57480" y="17053"/>
                      </a:cubicBezTo>
                      <a:close/>
                      <a:moveTo>
                        <a:pt x="39207" y="17275"/>
                      </a:moveTo>
                      <a:cubicBezTo>
                        <a:pt x="39207" y="17275"/>
                        <a:pt x="39207" y="17306"/>
                        <a:pt x="39239" y="17306"/>
                      </a:cubicBezTo>
                      <a:lnTo>
                        <a:pt x="39176" y="17306"/>
                      </a:lnTo>
                      <a:cubicBezTo>
                        <a:pt x="39207" y="17306"/>
                        <a:pt x="39207" y="17306"/>
                        <a:pt x="39207" y="17275"/>
                      </a:cubicBezTo>
                      <a:close/>
                      <a:moveTo>
                        <a:pt x="21061" y="17401"/>
                      </a:moveTo>
                      <a:cubicBezTo>
                        <a:pt x="21093" y="17401"/>
                        <a:pt x="21093" y="17433"/>
                        <a:pt x="21124" y="17433"/>
                      </a:cubicBezTo>
                      <a:cubicBezTo>
                        <a:pt x="21061" y="17433"/>
                        <a:pt x="21061" y="17433"/>
                        <a:pt x="21029" y="17465"/>
                      </a:cubicBezTo>
                      <a:cubicBezTo>
                        <a:pt x="21029" y="17465"/>
                        <a:pt x="21029" y="17433"/>
                        <a:pt x="21029" y="17433"/>
                      </a:cubicBezTo>
                      <a:cubicBezTo>
                        <a:pt x="21029" y="17433"/>
                        <a:pt x="21061" y="17401"/>
                        <a:pt x="21061" y="17401"/>
                      </a:cubicBezTo>
                      <a:close/>
                      <a:moveTo>
                        <a:pt x="35850" y="17560"/>
                      </a:moveTo>
                      <a:cubicBezTo>
                        <a:pt x="35834" y="17575"/>
                        <a:pt x="35819" y="17583"/>
                        <a:pt x="35803" y="17583"/>
                      </a:cubicBezTo>
                      <a:cubicBezTo>
                        <a:pt x="35787" y="17583"/>
                        <a:pt x="35771" y="17575"/>
                        <a:pt x="35755" y="17560"/>
                      </a:cubicBezTo>
                      <a:close/>
                      <a:moveTo>
                        <a:pt x="14094" y="17940"/>
                      </a:moveTo>
                      <a:cubicBezTo>
                        <a:pt x="14094" y="17971"/>
                        <a:pt x="14094" y="17971"/>
                        <a:pt x="14125" y="18003"/>
                      </a:cubicBezTo>
                      <a:lnTo>
                        <a:pt x="14125" y="18003"/>
                      </a:lnTo>
                      <a:cubicBezTo>
                        <a:pt x="14125" y="18003"/>
                        <a:pt x="14125" y="18003"/>
                        <a:pt x="14094" y="17971"/>
                      </a:cubicBezTo>
                      <a:cubicBezTo>
                        <a:pt x="14094" y="17971"/>
                        <a:pt x="14094" y="17971"/>
                        <a:pt x="14094" y="17940"/>
                      </a:cubicBezTo>
                      <a:close/>
                      <a:moveTo>
                        <a:pt x="83291" y="18288"/>
                      </a:moveTo>
                      <a:cubicBezTo>
                        <a:pt x="83322" y="18288"/>
                        <a:pt x="83322" y="18288"/>
                        <a:pt x="83354" y="18320"/>
                      </a:cubicBezTo>
                      <a:lnTo>
                        <a:pt x="83417" y="18320"/>
                      </a:lnTo>
                      <a:lnTo>
                        <a:pt x="83417" y="18351"/>
                      </a:lnTo>
                      <a:lnTo>
                        <a:pt x="83386" y="18351"/>
                      </a:lnTo>
                      <a:cubicBezTo>
                        <a:pt x="83386" y="18383"/>
                        <a:pt x="83386" y="18383"/>
                        <a:pt x="83386" y="18383"/>
                      </a:cubicBezTo>
                      <a:lnTo>
                        <a:pt x="83354" y="18383"/>
                      </a:lnTo>
                      <a:cubicBezTo>
                        <a:pt x="83322" y="18383"/>
                        <a:pt x="83322" y="18351"/>
                        <a:pt x="83322" y="18351"/>
                      </a:cubicBezTo>
                      <a:cubicBezTo>
                        <a:pt x="83322" y="18320"/>
                        <a:pt x="83322" y="18320"/>
                        <a:pt x="83291" y="18288"/>
                      </a:cubicBezTo>
                      <a:close/>
                      <a:moveTo>
                        <a:pt x="41741" y="18605"/>
                      </a:moveTo>
                      <a:cubicBezTo>
                        <a:pt x="41772" y="18605"/>
                        <a:pt x="41772" y="18605"/>
                        <a:pt x="41772" y="18636"/>
                      </a:cubicBezTo>
                      <a:cubicBezTo>
                        <a:pt x="41772" y="18636"/>
                        <a:pt x="41772" y="18605"/>
                        <a:pt x="41741" y="18605"/>
                      </a:cubicBezTo>
                      <a:close/>
                      <a:moveTo>
                        <a:pt x="17071" y="18636"/>
                      </a:moveTo>
                      <a:cubicBezTo>
                        <a:pt x="17071" y="18668"/>
                        <a:pt x="17102" y="18668"/>
                        <a:pt x="17102" y="18668"/>
                      </a:cubicBezTo>
                      <a:lnTo>
                        <a:pt x="17071" y="18668"/>
                      </a:lnTo>
                      <a:lnTo>
                        <a:pt x="17071" y="18636"/>
                      </a:lnTo>
                      <a:close/>
                      <a:moveTo>
                        <a:pt x="82436" y="19270"/>
                      </a:moveTo>
                      <a:cubicBezTo>
                        <a:pt x="82467" y="19270"/>
                        <a:pt x="82467" y="19301"/>
                        <a:pt x="82499" y="19333"/>
                      </a:cubicBezTo>
                      <a:cubicBezTo>
                        <a:pt x="82467" y="19301"/>
                        <a:pt x="82467" y="19301"/>
                        <a:pt x="82436" y="19270"/>
                      </a:cubicBezTo>
                      <a:close/>
                      <a:moveTo>
                        <a:pt x="53458" y="19301"/>
                      </a:moveTo>
                      <a:cubicBezTo>
                        <a:pt x="53490" y="19301"/>
                        <a:pt x="53490" y="19301"/>
                        <a:pt x="53490" y="19333"/>
                      </a:cubicBezTo>
                      <a:cubicBezTo>
                        <a:pt x="53490" y="19333"/>
                        <a:pt x="53458" y="19365"/>
                        <a:pt x="53458" y="19396"/>
                      </a:cubicBezTo>
                      <a:cubicBezTo>
                        <a:pt x="53458" y="19396"/>
                        <a:pt x="53458" y="19396"/>
                        <a:pt x="53427" y="19428"/>
                      </a:cubicBezTo>
                      <a:cubicBezTo>
                        <a:pt x="53427" y="19460"/>
                        <a:pt x="53427" y="19460"/>
                        <a:pt x="53427" y="19491"/>
                      </a:cubicBezTo>
                      <a:cubicBezTo>
                        <a:pt x="53427" y="19460"/>
                        <a:pt x="53395" y="19460"/>
                        <a:pt x="53395" y="19460"/>
                      </a:cubicBezTo>
                      <a:cubicBezTo>
                        <a:pt x="53395" y="19460"/>
                        <a:pt x="53395" y="19428"/>
                        <a:pt x="53395" y="19428"/>
                      </a:cubicBezTo>
                      <a:cubicBezTo>
                        <a:pt x="53395" y="19396"/>
                        <a:pt x="53395" y="19396"/>
                        <a:pt x="53395" y="19396"/>
                      </a:cubicBezTo>
                      <a:cubicBezTo>
                        <a:pt x="53395" y="19396"/>
                        <a:pt x="53395" y="19396"/>
                        <a:pt x="53395" y="19365"/>
                      </a:cubicBezTo>
                      <a:cubicBezTo>
                        <a:pt x="53395" y="19333"/>
                        <a:pt x="53395" y="19333"/>
                        <a:pt x="53395" y="19301"/>
                      </a:cubicBezTo>
                      <a:close/>
                      <a:moveTo>
                        <a:pt x="9533" y="19523"/>
                      </a:moveTo>
                      <a:lnTo>
                        <a:pt x="9533" y="19555"/>
                      </a:lnTo>
                      <a:lnTo>
                        <a:pt x="9502" y="19555"/>
                      </a:lnTo>
                      <a:cubicBezTo>
                        <a:pt x="9533" y="19523"/>
                        <a:pt x="9533" y="19523"/>
                        <a:pt x="9533" y="19523"/>
                      </a:cubicBezTo>
                      <a:close/>
                      <a:moveTo>
                        <a:pt x="56277" y="19650"/>
                      </a:moveTo>
                      <a:cubicBezTo>
                        <a:pt x="56277" y="19681"/>
                        <a:pt x="56277" y="19681"/>
                        <a:pt x="56245" y="19681"/>
                      </a:cubicBezTo>
                      <a:cubicBezTo>
                        <a:pt x="56245" y="19681"/>
                        <a:pt x="56245" y="19681"/>
                        <a:pt x="56245" y="19650"/>
                      </a:cubicBezTo>
                      <a:close/>
                      <a:moveTo>
                        <a:pt x="87218" y="19840"/>
                      </a:moveTo>
                      <a:lnTo>
                        <a:pt x="87249" y="19871"/>
                      </a:lnTo>
                      <a:cubicBezTo>
                        <a:pt x="87249" y="19871"/>
                        <a:pt x="87218" y="19871"/>
                        <a:pt x="87218" y="19840"/>
                      </a:cubicBezTo>
                      <a:close/>
                      <a:moveTo>
                        <a:pt x="98270" y="20220"/>
                      </a:moveTo>
                      <a:cubicBezTo>
                        <a:pt x="98270" y="20220"/>
                        <a:pt x="98270" y="20251"/>
                        <a:pt x="98238" y="20251"/>
                      </a:cubicBezTo>
                      <a:cubicBezTo>
                        <a:pt x="98207" y="20251"/>
                        <a:pt x="98175" y="20251"/>
                        <a:pt x="98143" y="20220"/>
                      </a:cubicBezTo>
                      <a:close/>
                      <a:moveTo>
                        <a:pt x="108816" y="20568"/>
                      </a:moveTo>
                      <a:cubicBezTo>
                        <a:pt x="108816" y="20568"/>
                        <a:pt x="108784" y="20600"/>
                        <a:pt x="108784" y="20600"/>
                      </a:cubicBezTo>
                      <a:cubicBezTo>
                        <a:pt x="108784" y="20568"/>
                        <a:pt x="108816" y="20568"/>
                        <a:pt x="108816" y="20568"/>
                      </a:cubicBezTo>
                      <a:close/>
                      <a:moveTo>
                        <a:pt x="99663" y="20568"/>
                      </a:moveTo>
                      <a:cubicBezTo>
                        <a:pt x="99663" y="20600"/>
                        <a:pt x="99695" y="20600"/>
                        <a:pt x="99695" y="20600"/>
                      </a:cubicBezTo>
                      <a:cubicBezTo>
                        <a:pt x="99695" y="20632"/>
                        <a:pt x="99663" y="20632"/>
                        <a:pt x="99663" y="20632"/>
                      </a:cubicBezTo>
                      <a:cubicBezTo>
                        <a:pt x="99663" y="20600"/>
                        <a:pt x="99663" y="20600"/>
                        <a:pt x="99663" y="20568"/>
                      </a:cubicBezTo>
                      <a:close/>
                      <a:moveTo>
                        <a:pt x="21283" y="20600"/>
                      </a:moveTo>
                      <a:cubicBezTo>
                        <a:pt x="21251" y="20632"/>
                        <a:pt x="21251" y="20632"/>
                        <a:pt x="21219" y="20663"/>
                      </a:cubicBezTo>
                      <a:cubicBezTo>
                        <a:pt x="21188" y="20695"/>
                        <a:pt x="21188" y="20695"/>
                        <a:pt x="21156" y="20727"/>
                      </a:cubicBezTo>
                      <a:cubicBezTo>
                        <a:pt x="21156" y="20695"/>
                        <a:pt x="21156" y="20695"/>
                        <a:pt x="21156" y="20695"/>
                      </a:cubicBezTo>
                      <a:cubicBezTo>
                        <a:pt x="21156" y="20663"/>
                        <a:pt x="21156" y="20663"/>
                        <a:pt x="21156" y="20663"/>
                      </a:cubicBezTo>
                      <a:cubicBezTo>
                        <a:pt x="21156" y="20663"/>
                        <a:pt x="21156" y="20632"/>
                        <a:pt x="21156" y="20632"/>
                      </a:cubicBezTo>
                      <a:cubicBezTo>
                        <a:pt x="21188" y="20632"/>
                        <a:pt x="21219" y="20600"/>
                        <a:pt x="21251" y="20600"/>
                      </a:cubicBezTo>
                      <a:close/>
                      <a:moveTo>
                        <a:pt x="25051" y="21487"/>
                      </a:moveTo>
                      <a:cubicBezTo>
                        <a:pt x="25051" y="21487"/>
                        <a:pt x="25051" y="21518"/>
                        <a:pt x="25051" y="21518"/>
                      </a:cubicBezTo>
                      <a:cubicBezTo>
                        <a:pt x="25019" y="21518"/>
                        <a:pt x="24956" y="21518"/>
                        <a:pt x="24924" y="21487"/>
                      </a:cubicBezTo>
                      <a:close/>
                      <a:moveTo>
                        <a:pt x="85856" y="21423"/>
                      </a:moveTo>
                      <a:cubicBezTo>
                        <a:pt x="85856" y="21423"/>
                        <a:pt x="85856" y="21423"/>
                        <a:pt x="85887" y="21455"/>
                      </a:cubicBezTo>
                      <a:cubicBezTo>
                        <a:pt x="85887" y="21487"/>
                        <a:pt x="85887" y="21487"/>
                        <a:pt x="85887" y="21487"/>
                      </a:cubicBezTo>
                      <a:cubicBezTo>
                        <a:pt x="85856" y="21518"/>
                        <a:pt x="85824" y="21550"/>
                        <a:pt x="85792" y="21582"/>
                      </a:cubicBezTo>
                      <a:cubicBezTo>
                        <a:pt x="85792" y="21550"/>
                        <a:pt x="85792" y="21550"/>
                        <a:pt x="85792" y="21518"/>
                      </a:cubicBezTo>
                      <a:cubicBezTo>
                        <a:pt x="85792" y="21518"/>
                        <a:pt x="85792" y="21487"/>
                        <a:pt x="85824" y="21487"/>
                      </a:cubicBezTo>
                      <a:cubicBezTo>
                        <a:pt x="85824" y="21455"/>
                        <a:pt x="85824" y="21455"/>
                        <a:pt x="85824" y="21455"/>
                      </a:cubicBezTo>
                      <a:cubicBezTo>
                        <a:pt x="85824" y="21423"/>
                        <a:pt x="85856" y="21423"/>
                        <a:pt x="85856" y="21423"/>
                      </a:cubicBezTo>
                      <a:close/>
                      <a:moveTo>
                        <a:pt x="46428" y="21613"/>
                      </a:moveTo>
                      <a:cubicBezTo>
                        <a:pt x="46417" y="21624"/>
                        <a:pt x="46410" y="21627"/>
                        <a:pt x="46405" y="21627"/>
                      </a:cubicBezTo>
                      <a:cubicBezTo>
                        <a:pt x="46396" y="21627"/>
                        <a:pt x="46396" y="21613"/>
                        <a:pt x="46396" y="21613"/>
                      </a:cubicBezTo>
                      <a:close/>
                      <a:moveTo>
                        <a:pt x="66316" y="21645"/>
                      </a:moveTo>
                      <a:cubicBezTo>
                        <a:pt x="66316" y="21645"/>
                        <a:pt x="66316" y="21677"/>
                        <a:pt x="66316" y="21677"/>
                      </a:cubicBezTo>
                      <a:lnTo>
                        <a:pt x="66284" y="21677"/>
                      </a:lnTo>
                      <a:cubicBezTo>
                        <a:pt x="66284" y="21645"/>
                        <a:pt x="66284" y="21645"/>
                        <a:pt x="66316" y="21645"/>
                      </a:cubicBezTo>
                      <a:close/>
                      <a:moveTo>
                        <a:pt x="26698" y="21993"/>
                      </a:moveTo>
                      <a:cubicBezTo>
                        <a:pt x="26698" y="22025"/>
                        <a:pt x="26698" y="22025"/>
                        <a:pt x="26698" y="22025"/>
                      </a:cubicBezTo>
                      <a:lnTo>
                        <a:pt x="26603" y="22025"/>
                      </a:lnTo>
                      <a:cubicBezTo>
                        <a:pt x="26635" y="21993"/>
                        <a:pt x="26635" y="21993"/>
                        <a:pt x="26666" y="21993"/>
                      </a:cubicBezTo>
                      <a:close/>
                      <a:moveTo>
                        <a:pt x="86964" y="21993"/>
                      </a:moveTo>
                      <a:cubicBezTo>
                        <a:pt x="86964" y="21993"/>
                        <a:pt x="86964" y="21993"/>
                        <a:pt x="86996" y="22025"/>
                      </a:cubicBezTo>
                      <a:cubicBezTo>
                        <a:pt x="86996" y="22025"/>
                        <a:pt x="86996" y="22025"/>
                        <a:pt x="86964" y="22057"/>
                      </a:cubicBezTo>
                      <a:cubicBezTo>
                        <a:pt x="86964" y="22025"/>
                        <a:pt x="86964" y="21993"/>
                        <a:pt x="86964" y="21993"/>
                      </a:cubicBezTo>
                      <a:close/>
                      <a:moveTo>
                        <a:pt x="98618" y="22183"/>
                      </a:moveTo>
                      <a:cubicBezTo>
                        <a:pt x="98650" y="22183"/>
                        <a:pt x="98650" y="22215"/>
                        <a:pt x="98650" y="22215"/>
                      </a:cubicBezTo>
                      <a:lnTo>
                        <a:pt x="98587" y="22215"/>
                      </a:lnTo>
                      <a:cubicBezTo>
                        <a:pt x="98587" y="22215"/>
                        <a:pt x="98618" y="22215"/>
                        <a:pt x="98618" y="22183"/>
                      </a:cubicBezTo>
                      <a:close/>
                      <a:moveTo>
                        <a:pt x="27806" y="22278"/>
                      </a:moveTo>
                      <a:cubicBezTo>
                        <a:pt x="27743" y="22310"/>
                        <a:pt x="27711" y="22310"/>
                        <a:pt x="27680" y="22342"/>
                      </a:cubicBezTo>
                      <a:lnTo>
                        <a:pt x="27711" y="22310"/>
                      </a:lnTo>
                      <a:cubicBezTo>
                        <a:pt x="27711" y="22310"/>
                        <a:pt x="27711" y="22310"/>
                        <a:pt x="27711" y="22278"/>
                      </a:cubicBezTo>
                      <a:close/>
                      <a:moveTo>
                        <a:pt x="8932" y="22817"/>
                      </a:moveTo>
                      <a:cubicBezTo>
                        <a:pt x="8932" y="22817"/>
                        <a:pt x="8932" y="22848"/>
                        <a:pt x="8900" y="22848"/>
                      </a:cubicBezTo>
                      <a:lnTo>
                        <a:pt x="8900" y="22817"/>
                      </a:lnTo>
                      <a:close/>
                      <a:moveTo>
                        <a:pt x="89688" y="22912"/>
                      </a:moveTo>
                      <a:lnTo>
                        <a:pt x="89688" y="22943"/>
                      </a:lnTo>
                      <a:lnTo>
                        <a:pt x="89656" y="22943"/>
                      </a:lnTo>
                      <a:cubicBezTo>
                        <a:pt x="89656" y="22943"/>
                        <a:pt x="89688" y="22943"/>
                        <a:pt x="89688" y="22912"/>
                      </a:cubicBezTo>
                      <a:close/>
                      <a:moveTo>
                        <a:pt x="80314" y="23577"/>
                      </a:moveTo>
                      <a:cubicBezTo>
                        <a:pt x="80314" y="23577"/>
                        <a:pt x="80314" y="23601"/>
                        <a:pt x="80314" y="23607"/>
                      </a:cubicBezTo>
                      <a:lnTo>
                        <a:pt x="80314" y="23607"/>
                      </a:lnTo>
                      <a:cubicBezTo>
                        <a:pt x="80293" y="23605"/>
                        <a:pt x="80271" y="23598"/>
                        <a:pt x="80250" y="23577"/>
                      </a:cubicBezTo>
                      <a:close/>
                      <a:moveTo>
                        <a:pt x="8773" y="23577"/>
                      </a:moveTo>
                      <a:cubicBezTo>
                        <a:pt x="8773" y="23577"/>
                        <a:pt x="8773" y="23577"/>
                        <a:pt x="8773" y="23608"/>
                      </a:cubicBezTo>
                      <a:lnTo>
                        <a:pt x="8742" y="23608"/>
                      </a:lnTo>
                      <a:lnTo>
                        <a:pt x="8773" y="23577"/>
                      </a:lnTo>
                      <a:close/>
                      <a:moveTo>
                        <a:pt x="57544" y="23925"/>
                      </a:moveTo>
                      <a:cubicBezTo>
                        <a:pt x="57544" y="23925"/>
                        <a:pt x="57544" y="23957"/>
                        <a:pt x="57544" y="23957"/>
                      </a:cubicBezTo>
                      <a:lnTo>
                        <a:pt x="57512" y="23957"/>
                      </a:lnTo>
                      <a:lnTo>
                        <a:pt x="57544" y="23925"/>
                      </a:lnTo>
                      <a:close/>
                      <a:moveTo>
                        <a:pt x="47251" y="24400"/>
                      </a:moveTo>
                      <a:cubicBezTo>
                        <a:pt x="47283" y="24400"/>
                        <a:pt x="47346" y="24432"/>
                        <a:pt x="47410" y="24432"/>
                      </a:cubicBezTo>
                      <a:lnTo>
                        <a:pt x="47378" y="24432"/>
                      </a:lnTo>
                      <a:cubicBezTo>
                        <a:pt x="47359" y="24441"/>
                        <a:pt x="47343" y="24445"/>
                        <a:pt x="47330" y="24445"/>
                      </a:cubicBezTo>
                      <a:cubicBezTo>
                        <a:pt x="47296" y="24445"/>
                        <a:pt x="47274" y="24423"/>
                        <a:pt x="47251" y="24400"/>
                      </a:cubicBezTo>
                      <a:close/>
                      <a:moveTo>
                        <a:pt x="65239" y="24558"/>
                      </a:moveTo>
                      <a:cubicBezTo>
                        <a:pt x="65239" y="24558"/>
                        <a:pt x="65239" y="24590"/>
                        <a:pt x="65239" y="24590"/>
                      </a:cubicBezTo>
                      <a:lnTo>
                        <a:pt x="65208" y="24590"/>
                      </a:lnTo>
                      <a:cubicBezTo>
                        <a:pt x="65208" y="24590"/>
                        <a:pt x="65208" y="24590"/>
                        <a:pt x="65239" y="24558"/>
                      </a:cubicBezTo>
                      <a:close/>
                      <a:moveTo>
                        <a:pt x="86584" y="24590"/>
                      </a:moveTo>
                      <a:cubicBezTo>
                        <a:pt x="86584" y="24590"/>
                        <a:pt x="86584" y="24622"/>
                        <a:pt x="86616" y="24622"/>
                      </a:cubicBezTo>
                      <a:lnTo>
                        <a:pt x="86616" y="24653"/>
                      </a:lnTo>
                      <a:lnTo>
                        <a:pt x="86489" y="24653"/>
                      </a:lnTo>
                      <a:cubicBezTo>
                        <a:pt x="86521" y="24622"/>
                        <a:pt x="86521" y="24622"/>
                        <a:pt x="86521" y="24622"/>
                      </a:cubicBezTo>
                      <a:cubicBezTo>
                        <a:pt x="86521" y="24622"/>
                        <a:pt x="86552" y="24590"/>
                        <a:pt x="86552" y="24590"/>
                      </a:cubicBezTo>
                      <a:close/>
                      <a:moveTo>
                        <a:pt x="15709" y="24622"/>
                      </a:moveTo>
                      <a:cubicBezTo>
                        <a:pt x="15709" y="24622"/>
                        <a:pt x="15740" y="24653"/>
                        <a:pt x="15709" y="24685"/>
                      </a:cubicBezTo>
                      <a:lnTo>
                        <a:pt x="15645" y="24685"/>
                      </a:lnTo>
                      <a:cubicBezTo>
                        <a:pt x="15645" y="24685"/>
                        <a:pt x="15677" y="24653"/>
                        <a:pt x="15709" y="24653"/>
                      </a:cubicBezTo>
                      <a:cubicBezTo>
                        <a:pt x="15709" y="24653"/>
                        <a:pt x="15709" y="24622"/>
                        <a:pt x="15709" y="24622"/>
                      </a:cubicBezTo>
                      <a:close/>
                      <a:moveTo>
                        <a:pt x="91830" y="24680"/>
                      </a:moveTo>
                      <a:cubicBezTo>
                        <a:pt x="91857" y="24680"/>
                        <a:pt x="91886" y="24699"/>
                        <a:pt x="91905" y="24717"/>
                      </a:cubicBezTo>
                      <a:lnTo>
                        <a:pt x="91778" y="24717"/>
                      </a:lnTo>
                      <a:cubicBezTo>
                        <a:pt x="91791" y="24690"/>
                        <a:pt x="91810" y="24680"/>
                        <a:pt x="91830" y="24680"/>
                      </a:cubicBezTo>
                      <a:close/>
                      <a:moveTo>
                        <a:pt x="63212" y="24843"/>
                      </a:moveTo>
                      <a:cubicBezTo>
                        <a:pt x="63181" y="24875"/>
                        <a:pt x="63181" y="24875"/>
                        <a:pt x="63149" y="24907"/>
                      </a:cubicBezTo>
                      <a:lnTo>
                        <a:pt x="63149" y="24843"/>
                      </a:lnTo>
                      <a:close/>
                      <a:moveTo>
                        <a:pt x="69420" y="25255"/>
                      </a:moveTo>
                      <a:cubicBezTo>
                        <a:pt x="69420" y="25287"/>
                        <a:pt x="69420" y="25287"/>
                        <a:pt x="69388" y="25287"/>
                      </a:cubicBezTo>
                      <a:cubicBezTo>
                        <a:pt x="69379" y="25296"/>
                        <a:pt x="69367" y="25300"/>
                        <a:pt x="69353" y="25300"/>
                      </a:cubicBezTo>
                      <a:cubicBezTo>
                        <a:pt x="69322" y="25300"/>
                        <a:pt x="69284" y="25278"/>
                        <a:pt x="69261" y="25255"/>
                      </a:cubicBezTo>
                      <a:close/>
                      <a:moveTo>
                        <a:pt x="93108" y="1"/>
                      </a:moveTo>
                      <a:cubicBezTo>
                        <a:pt x="93076" y="1"/>
                        <a:pt x="93045" y="5"/>
                        <a:pt x="93013" y="15"/>
                      </a:cubicBezTo>
                      <a:cubicBezTo>
                        <a:pt x="92823" y="78"/>
                        <a:pt x="92665" y="142"/>
                        <a:pt x="92475" y="142"/>
                      </a:cubicBezTo>
                      <a:cubicBezTo>
                        <a:pt x="92348" y="173"/>
                        <a:pt x="92221" y="173"/>
                        <a:pt x="92063" y="173"/>
                      </a:cubicBezTo>
                      <a:cubicBezTo>
                        <a:pt x="92031" y="142"/>
                        <a:pt x="91968" y="142"/>
                        <a:pt x="91936" y="142"/>
                      </a:cubicBezTo>
                      <a:cubicBezTo>
                        <a:pt x="91873" y="110"/>
                        <a:pt x="91778" y="110"/>
                        <a:pt x="91715" y="110"/>
                      </a:cubicBezTo>
                      <a:lnTo>
                        <a:pt x="91651" y="110"/>
                      </a:lnTo>
                      <a:cubicBezTo>
                        <a:pt x="91335" y="142"/>
                        <a:pt x="91049" y="173"/>
                        <a:pt x="90733" y="205"/>
                      </a:cubicBezTo>
                      <a:cubicBezTo>
                        <a:pt x="90638" y="205"/>
                        <a:pt x="90543" y="237"/>
                        <a:pt x="90448" y="237"/>
                      </a:cubicBezTo>
                      <a:cubicBezTo>
                        <a:pt x="90226" y="237"/>
                        <a:pt x="90036" y="268"/>
                        <a:pt x="89846" y="268"/>
                      </a:cubicBezTo>
                      <a:cubicBezTo>
                        <a:pt x="89624" y="268"/>
                        <a:pt x="89434" y="268"/>
                        <a:pt x="89244" y="237"/>
                      </a:cubicBezTo>
                      <a:cubicBezTo>
                        <a:pt x="89118" y="237"/>
                        <a:pt x="88991" y="205"/>
                        <a:pt x="88864" y="205"/>
                      </a:cubicBezTo>
                      <a:lnTo>
                        <a:pt x="88611" y="205"/>
                      </a:lnTo>
                      <a:cubicBezTo>
                        <a:pt x="88484" y="205"/>
                        <a:pt x="88358" y="205"/>
                        <a:pt x="88231" y="237"/>
                      </a:cubicBezTo>
                      <a:cubicBezTo>
                        <a:pt x="88073" y="300"/>
                        <a:pt x="87883" y="300"/>
                        <a:pt x="87724" y="300"/>
                      </a:cubicBezTo>
                      <a:cubicBezTo>
                        <a:pt x="87661" y="332"/>
                        <a:pt x="87598" y="332"/>
                        <a:pt x="87566" y="332"/>
                      </a:cubicBezTo>
                      <a:cubicBezTo>
                        <a:pt x="87376" y="332"/>
                        <a:pt x="87218" y="300"/>
                        <a:pt x="87059" y="300"/>
                      </a:cubicBezTo>
                      <a:cubicBezTo>
                        <a:pt x="86996" y="300"/>
                        <a:pt x="86933" y="300"/>
                        <a:pt x="86869" y="332"/>
                      </a:cubicBezTo>
                      <a:lnTo>
                        <a:pt x="86838" y="332"/>
                      </a:lnTo>
                      <a:cubicBezTo>
                        <a:pt x="86774" y="332"/>
                        <a:pt x="86711" y="300"/>
                        <a:pt x="86679" y="300"/>
                      </a:cubicBezTo>
                      <a:lnTo>
                        <a:pt x="86521" y="300"/>
                      </a:lnTo>
                      <a:cubicBezTo>
                        <a:pt x="86362" y="300"/>
                        <a:pt x="86204" y="332"/>
                        <a:pt x="86077" y="490"/>
                      </a:cubicBezTo>
                      <a:cubicBezTo>
                        <a:pt x="86046" y="522"/>
                        <a:pt x="85982" y="522"/>
                        <a:pt x="85951" y="522"/>
                      </a:cubicBezTo>
                      <a:lnTo>
                        <a:pt x="85856" y="522"/>
                      </a:lnTo>
                      <a:cubicBezTo>
                        <a:pt x="85824" y="522"/>
                        <a:pt x="85824" y="490"/>
                        <a:pt x="85824" y="490"/>
                      </a:cubicBezTo>
                      <a:lnTo>
                        <a:pt x="85792" y="490"/>
                      </a:lnTo>
                      <a:cubicBezTo>
                        <a:pt x="85697" y="458"/>
                        <a:pt x="85634" y="458"/>
                        <a:pt x="85571" y="458"/>
                      </a:cubicBezTo>
                      <a:cubicBezTo>
                        <a:pt x="85539" y="490"/>
                        <a:pt x="85539" y="490"/>
                        <a:pt x="85507" y="490"/>
                      </a:cubicBezTo>
                      <a:cubicBezTo>
                        <a:pt x="85476" y="490"/>
                        <a:pt x="85476" y="522"/>
                        <a:pt x="85444" y="522"/>
                      </a:cubicBezTo>
                      <a:cubicBezTo>
                        <a:pt x="85381" y="553"/>
                        <a:pt x="85349" y="585"/>
                        <a:pt x="85286" y="617"/>
                      </a:cubicBezTo>
                      <a:cubicBezTo>
                        <a:pt x="85254" y="553"/>
                        <a:pt x="85222" y="522"/>
                        <a:pt x="85191" y="490"/>
                      </a:cubicBezTo>
                      <a:lnTo>
                        <a:pt x="85064" y="490"/>
                      </a:lnTo>
                      <a:cubicBezTo>
                        <a:pt x="85032" y="490"/>
                        <a:pt x="85001" y="490"/>
                        <a:pt x="84969" y="522"/>
                      </a:cubicBezTo>
                      <a:cubicBezTo>
                        <a:pt x="84747" y="585"/>
                        <a:pt x="84526" y="553"/>
                        <a:pt x="84304" y="585"/>
                      </a:cubicBezTo>
                      <a:cubicBezTo>
                        <a:pt x="84272" y="617"/>
                        <a:pt x="84209" y="617"/>
                        <a:pt x="84146" y="617"/>
                      </a:cubicBezTo>
                      <a:cubicBezTo>
                        <a:pt x="84082" y="617"/>
                        <a:pt x="84051" y="617"/>
                        <a:pt x="83987" y="585"/>
                      </a:cubicBezTo>
                      <a:cubicBezTo>
                        <a:pt x="83924" y="585"/>
                        <a:pt x="83861" y="585"/>
                        <a:pt x="83829" y="553"/>
                      </a:cubicBezTo>
                      <a:lnTo>
                        <a:pt x="83449" y="553"/>
                      </a:lnTo>
                      <a:cubicBezTo>
                        <a:pt x="83196" y="648"/>
                        <a:pt x="82942" y="680"/>
                        <a:pt x="82657" y="680"/>
                      </a:cubicBezTo>
                      <a:cubicBezTo>
                        <a:pt x="82531" y="680"/>
                        <a:pt x="82372" y="648"/>
                        <a:pt x="82214" y="648"/>
                      </a:cubicBezTo>
                      <a:lnTo>
                        <a:pt x="82119" y="648"/>
                      </a:lnTo>
                      <a:cubicBezTo>
                        <a:pt x="82055" y="648"/>
                        <a:pt x="81992" y="680"/>
                        <a:pt x="81929" y="743"/>
                      </a:cubicBezTo>
                      <a:cubicBezTo>
                        <a:pt x="81865" y="743"/>
                        <a:pt x="81770" y="775"/>
                        <a:pt x="81707" y="775"/>
                      </a:cubicBezTo>
                      <a:cubicBezTo>
                        <a:pt x="81549" y="775"/>
                        <a:pt x="81390" y="775"/>
                        <a:pt x="81264" y="807"/>
                      </a:cubicBezTo>
                      <a:cubicBezTo>
                        <a:pt x="81169" y="807"/>
                        <a:pt x="81105" y="838"/>
                        <a:pt x="81042" y="838"/>
                      </a:cubicBezTo>
                      <a:cubicBezTo>
                        <a:pt x="80884" y="870"/>
                        <a:pt x="80725" y="902"/>
                        <a:pt x="80567" y="902"/>
                      </a:cubicBezTo>
                      <a:cubicBezTo>
                        <a:pt x="80409" y="933"/>
                        <a:pt x="80250" y="933"/>
                        <a:pt x="80092" y="965"/>
                      </a:cubicBezTo>
                      <a:cubicBezTo>
                        <a:pt x="79775" y="965"/>
                        <a:pt x="79490" y="1028"/>
                        <a:pt x="79174" y="1187"/>
                      </a:cubicBezTo>
                      <a:cubicBezTo>
                        <a:pt x="79174" y="1218"/>
                        <a:pt x="79142" y="1218"/>
                        <a:pt x="79142" y="1218"/>
                      </a:cubicBezTo>
                      <a:cubicBezTo>
                        <a:pt x="79110" y="1218"/>
                        <a:pt x="79079" y="1250"/>
                        <a:pt x="79047" y="1250"/>
                      </a:cubicBezTo>
                      <a:lnTo>
                        <a:pt x="78889" y="1250"/>
                      </a:lnTo>
                      <a:lnTo>
                        <a:pt x="78825" y="1218"/>
                      </a:lnTo>
                      <a:lnTo>
                        <a:pt x="78794" y="1218"/>
                      </a:lnTo>
                      <a:cubicBezTo>
                        <a:pt x="78730" y="1187"/>
                        <a:pt x="78699" y="1155"/>
                        <a:pt x="78635" y="1155"/>
                      </a:cubicBezTo>
                      <a:cubicBezTo>
                        <a:pt x="78604" y="1139"/>
                        <a:pt x="78564" y="1131"/>
                        <a:pt x="78524" y="1131"/>
                      </a:cubicBezTo>
                      <a:cubicBezTo>
                        <a:pt x="78485" y="1131"/>
                        <a:pt x="78445" y="1139"/>
                        <a:pt x="78414" y="1155"/>
                      </a:cubicBezTo>
                      <a:lnTo>
                        <a:pt x="78319" y="1155"/>
                      </a:lnTo>
                      <a:cubicBezTo>
                        <a:pt x="78287" y="1155"/>
                        <a:pt x="78255" y="1155"/>
                        <a:pt x="78255" y="1187"/>
                      </a:cubicBezTo>
                      <a:cubicBezTo>
                        <a:pt x="78192" y="1187"/>
                        <a:pt x="78129" y="1187"/>
                        <a:pt x="78097" y="1218"/>
                      </a:cubicBezTo>
                      <a:lnTo>
                        <a:pt x="77938" y="1218"/>
                      </a:lnTo>
                      <a:cubicBezTo>
                        <a:pt x="77843" y="1218"/>
                        <a:pt x="77780" y="1250"/>
                        <a:pt x="77717" y="1250"/>
                      </a:cubicBezTo>
                      <a:cubicBezTo>
                        <a:pt x="77558" y="1282"/>
                        <a:pt x="77432" y="1313"/>
                        <a:pt x="77273" y="1313"/>
                      </a:cubicBezTo>
                      <a:cubicBezTo>
                        <a:pt x="77210" y="1345"/>
                        <a:pt x="77147" y="1345"/>
                        <a:pt x="77052" y="1345"/>
                      </a:cubicBezTo>
                      <a:cubicBezTo>
                        <a:pt x="76957" y="1345"/>
                        <a:pt x="76862" y="1313"/>
                        <a:pt x="76767" y="1313"/>
                      </a:cubicBezTo>
                      <a:lnTo>
                        <a:pt x="76545" y="1313"/>
                      </a:lnTo>
                      <a:cubicBezTo>
                        <a:pt x="76450" y="1345"/>
                        <a:pt x="76355" y="1408"/>
                        <a:pt x="76323" y="1599"/>
                      </a:cubicBezTo>
                      <a:cubicBezTo>
                        <a:pt x="76244" y="1551"/>
                        <a:pt x="76157" y="1543"/>
                        <a:pt x="76070" y="1543"/>
                      </a:cubicBezTo>
                      <a:cubicBezTo>
                        <a:pt x="76026" y="1543"/>
                        <a:pt x="75983" y="1545"/>
                        <a:pt x="75940" y="1545"/>
                      </a:cubicBezTo>
                      <a:cubicBezTo>
                        <a:pt x="75898" y="1545"/>
                        <a:pt x="75856" y="1543"/>
                        <a:pt x="75817" y="1535"/>
                      </a:cubicBezTo>
                      <a:cubicBezTo>
                        <a:pt x="75753" y="1535"/>
                        <a:pt x="75658" y="1504"/>
                        <a:pt x="75595" y="1408"/>
                      </a:cubicBezTo>
                      <a:lnTo>
                        <a:pt x="75563" y="1408"/>
                      </a:lnTo>
                      <a:cubicBezTo>
                        <a:pt x="75563" y="1408"/>
                        <a:pt x="75532" y="1440"/>
                        <a:pt x="75500" y="1472"/>
                      </a:cubicBezTo>
                      <a:cubicBezTo>
                        <a:pt x="75500" y="1472"/>
                        <a:pt x="75468" y="1504"/>
                        <a:pt x="75468" y="1535"/>
                      </a:cubicBezTo>
                      <a:cubicBezTo>
                        <a:pt x="75468" y="1535"/>
                        <a:pt x="75437" y="1567"/>
                        <a:pt x="75437" y="1567"/>
                      </a:cubicBezTo>
                      <a:cubicBezTo>
                        <a:pt x="75405" y="1567"/>
                        <a:pt x="75373" y="1567"/>
                        <a:pt x="75342" y="1599"/>
                      </a:cubicBezTo>
                      <a:cubicBezTo>
                        <a:pt x="75301" y="1531"/>
                        <a:pt x="75261" y="1510"/>
                        <a:pt x="75220" y="1510"/>
                      </a:cubicBezTo>
                      <a:cubicBezTo>
                        <a:pt x="75166" y="1510"/>
                        <a:pt x="75111" y="1549"/>
                        <a:pt x="75057" y="1567"/>
                      </a:cubicBezTo>
                      <a:cubicBezTo>
                        <a:pt x="75025" y="1567"/>
                        <a:pt x="75025" y="1567"/>
                        <a:pt x="74993" y="1599"/>
                      </a:cubicBezTo>
                      <a:lnTo>
                        <a:pt x="74930" y="1599"/>
                      </a:lnTo>
                      <a:cubicBezTo>
                        <a:pt x="74898" y="1599"/>
                        <a:pt x="74835" y="1630"/>
                        <a:pt x="74803" y="1630"/>
                      </a:cubicBezTo>
                      <a:lnTo>
                        <a:pt x="74677" y="1630"/>
                      </a:lnTo>
                      <a:cubicBezTo>
                        <a:pt x="74645" y="1630"/>
                        <a:pt x="74613" y="1599"/>
                        <a:pt x="74613" y="1599"/>
                      </a:cubicBezTo>
                      <a:cubicBezTo>
                        <a:pt x="74550" y="1567"/>
                        <a:pt x="74487" y="1535"/>
                        <a:pt x="74423" y="1440"/>
                      </a:cubicBezTo>
                      <a:cubicBezTo>
                        <a:pt x="74423" y="1472"/>
                        <a:pt x="74423" y="1504"/>
                        <a:pt x="74423" y="1535"/>
                      </a:cubicBezTo>
                      <a:cubicBezTo>
                        <a:pt x="74423" y="1599"/>
                        <a:pt x="74423" y="1630"/>
                        <a:pt x="74423" y="1694"/>
                      </a:cubicBezTo>
                      <a:cubicBezTo>
                        <a:pt x="74455" y="1725"/>
                        <a:pt x="74455" y="1757"/>
                        <a:pt x="74455" y="1820"/>
                      </a:cubicBezTo>
                      <a:cubicBezTo>
                        <a:pt x="74455" y="1820"/>
                        <a:pt x="74455" y="1852"/>
                        <a:pt x="74455" y="1852"/>
                      </a:cubicBezTo>
                      <a:cubicBezTo>
                        <a:pt x="74455" y="1915"/>
                        <a:pt x="74455" y="1947"/>
                        <a:pt x="74455" y="1979"/>
                      </a:cubicBezTo>
                      <a:lnTo>
                        <a:pt x="74107" y="1979"/>
                      </a:lnTo>
                      <a:cubicBezTo>
                        <a:pt x="74075" y="1852"/>
                        <a:pt x="74233" y="1789"/>
                        <a:pt x="74233" y="1630"/>
                      </a:cubicBezTo>
                      <a:lnTo>
                        <a:pt x="74233" y="1599"/>
                      </a:lnTo>
                      <a:cubicBezTo>
                        <a:pt x="74233" y="1599"/>
                        <a:pt x="74233" y="1599"/>
                        <a:pt x="74233" y="1567"/>
                      </a:cubicBezTo>
                      <a:cubicBezTo>
                        <a:pt x="74202" y="1599"/>
                        <a:pt x="74138" y="1630"/>
                        <a:pt x="74107" y="1630"/>
                      </a:cubicBezTo>
                      <a:lnTo>
                        <a:pt x="73790" y="1630"/>
                      </a:lnTo>
                      <a:cubicBezTo>
                        <a:pt x="73758" y="1662"/>
                        <a:pt x="73758" y="1662"/>
                        <a:pt x="73758" y="1662"/>
                      </a:cubicBezTo>
                      <a:cubicBezTo>
                        <a:pt x="73695" y="1662"/>
                        <a:pt x="73663" y="1694"/>
                        <a:pt x="73632" y="1725"/>
                      </a:cubicBezTo>
                      <a:cubicBezTo>
                        <a:pt x="73600" y="1757"/>
                        <a:pt x="73600" y="1757"/>
                        <a:pt x="73600" y="1789"/>
                      </a:cubicBezTo>
                      <a:cubicBezTo>
                        <a:pt x="73536" y="1852"/>
                        <a:pt x="73505" y="1884"/>
                        <a:pt x="73441" y="1884"/>
                      </a:cubicBezTo>
                      <a:cubicBezTo>
                        <a:pt x="73410" y="1884"/>
                        <a:pt x="73378" y="1915"/>
                        <a:pt x="73346" y="1915"/>
                      </a:cubicBezTo>
                      <a:cubicBezTo>
                        <a:pt x="73283" y="1884"/>
                        <a:pt x="73220" y="1884"/>
                        <a:pt x="73125" y="1852"/>
                      </a:cubicBezTo>
                      <a:lnTo>
                        <a:pt x="73061" y="1852"/>
                      </a:lnTo>
                      <a:cubicBezTo>
                        <a:pt x="73040" y="1852"/>
                        <a:pt x="73019" y="1866"/>
                        <a:pt x="72998" y="1875"/>
                      </a:cubicBezTo>
                      <a:lnTo>
                        <a:pt x="72998" y="1875"/>
                      </a:lnTo>
                      <a:cubicBezTo>
                        <a:pt x="72998" y="1871"/>
                        <a:pt x="72998" y="1863"/>
                        <a:pt x="72998" y="1852"/>
                      </a:cubicBezTo>
                      <a:lnTo>
                        <a:pt x="73061" y="1852"/>
                      </a:lnTo>
                      <a:cubicBezTo>
                        <a:pt x="73061" y="1852"/>
                        <a:pt x="73030" y="1852"/>
                        <a:pt x="73030" y="1820"/>
                      </a:cubicBezTo>
                      <a:cubicBezTo>
                        <a:pt x="73030" y="1789"/>
                        <a:pt x="72998" y="1757"/>
                        <a:pt x="72966" y="1725"/>
                      </a:cubicBezTo>
                      <a:cubicBezTo>
                        <a:pt x="72966" y="1725"/>
                        <a:pt x="72966" y="1694"/>
                        <a:pt x="72935" y="1694"/>
                      </a:cubicBezTo>
                      <a:lnTo>
                        <a:pt x="72903" y="1694"/>
                      </a:lnTo>
                      <a:cubicBezTo>
                        <a:pt x="72871" y="1694"/>
                        <a:pt x="72871" y="1725"/>
                        <a:pt x="72840" y="1789"/>
                      </a:cubicBezTo>
                      <a:cubicBezTo>
                        <a:pt x="72776" y="1884"/>
                        <a:pt x="72745" y="1979"/>
                        <a:pt x="72681" y="2042"/>
                      </a:cubicBezTo>
                      <a:cubicBezTo>
                        <a:pt x="72618" y="2105"/>
                        <a:pt x="72555" y="2137"/>
                        <a:pt x="72460" y="2169"/>
                      </a:cubicBezTo>
                      <a:lnTo>
                        <a:pt x="72238" y="2169"/>
                      </a:lnTo>
                      <a:cubicBezTo>
                        <a:pt x="72238" y="2169"/>
                        <a:pt x="72238" y="2169"/>
                        <a:pt x="72238" y="2200"/>
                      </a:cubicBezTo>
                      <a:lnTo>
                        <a:pt x="72206" y="2200"/>
                      </a:lnTo>
                      <a:cubicBezTo>
                        <a:pt x="72206" y="2264"/>
                        <a:pt x="72238" y="2327"/>
                        <a:pt x="72238" y="2359"/>
                      </a:cubicBezTo>
                      <a:lnTo>
                        <a:pt x="71985" y="2359"/>
                      </a:lnTo>
                      <a:cubicBezTo>
                        <a:pt x="71985" y="2327"/>
                        <a:pt x="71985" y="2295"/>
                        <a:pt x="71985" y="2295"/>
                      </a:cubicBezTo>
                      <a:cubicBezTo>
                        <a:pt x="71985" y="2264"/>
                        <a:pt x="71985" y="2264"/>
                        <a:pt x="71985" y="2264"/>
                      </a:cubicBezTo>
                      <a:cubicBezTo>
                        <a:pt x="71985" y="2264"/>
                        <a:pt x="71985" y="2264"/>
                        <a:pt x="71985" y="2232"/>
                      </a:cubicBezTo>
                      <a:lnTo>
                        <a:pt x="71985" y="2200"/>
                      </a:lnTo>
                      <a:cubicBezTo>
                        <a:pt x="71985" y="2169"/>
                        <a:pt x="71985" y="2169"/>
                        <a:pt x="71985" y="2169"/>
                      </a:cubicBezTo>
                      <a:lnTo>
                        <a:pt x="71953" y="2169"/>
                      </a:lnTo>
                      <a:cubicBezTo>
                        <a:pt x="71921" y="2137"/>
                        <a:pt x="71921" y="2137"/>
                        <a:pt x="71890" y="2137"/>
                      </a:cubicBezTo>
                      <a:cubicBezTo>
                        <a:pt x="71763" y="2169"/>
                        <a:pt x="71668" y="2169"/>
                        <a:pt x="71541" y="2169"/>
                      </a:cubicBezTo>
                      <a:cubicBezTo>
                        <a:pt x="71446" y="2169"/>
                        <a:pt x="71320" y="2169"/>
                        <a:pt x="71225" y="2200"/>
                      </a:cubicBezTo>
                      <a:cubicBezTo>
                        <a:pt x="71478" y="2359"/>
                        <a:pt x="71225" y="2549"/>
                        <a:pt x="71225" y="2739"/>
                      </a:cubicBezTo>
                      <a:cubicBezTo>
                        <a:pt x="71193" y="2770"/>
                        <a:pt x="71225" y="2802"/>
                        <a:pt x="71225" y="2834"/>
                      </a:cubicBezTo>
                      <a:cubicBezTo>
                        <a:pt x="71256" y="2802"/>
                        <a:pt x="71288" y="2802"/>
                        <a:pt x="71288" y="2770"/>
                      </a:cubicBezTo>
                      <a:cubicBezTo>
                        <a:pt x="71415" y="2707"/>
                        <a:pt x="71478" y="2675"/>
                        <a:pt x="71510" y="2675"/>
                      </a:cubicBezTo>
                      <a:cubicBezTo>
                        <a:pt x="71541" y="2675"/>
                        <a:pt x="71541" y="2675"/>
                        <a:pt x="71541" y="2707"/>
                      </a:cubicBezTo>
                      <a:cubicBezTo>
                        <a:pt x="71605" y="2802"/>
                        <a:pt x="71605" y="2897"/>
                        <a:pt x="71605" y="2992"/>
                      </a:cubicBezTo>
                      <a:cubicBezTo>
                        <a:pt x="71605" y="2992"/>
                        <a:pt x="71605" y="3024"/>
                        <a:pt x="71605" y="3055"/>
                      </a:cubicBezTo>
                      <a:cubicBezTo>
                        <a:pt x="71605" y="3055"/>
                        <a:pt x="71573" y="3087"/>
                        <a:pt x="71573" y="3087"/>
                      </a:cubicBezTo>
                      <a:lnTo>
                        <a:pt x="71573" y="3150"/>
                      </a:lnTo>
                      <a:cubicBezTo>
                        <a:pt x="71541" y="3182"/>
                        <a:pt x="71541" y="3245"/>
                        <a:pt x="71510" y="3277"/>
                      </a:cubicBezTo>
                      <a:lnTo>
                        <a:pt x="71320" y="3277"/>
                      </a:lnTo>
                      <a:cubicBezTo>
                        <a:pt x="71211" y="3250"/>
                        <a:pt x="71102" y="3176"/>
                        <a:pt x="70993" y="3176"/>
                      </a:cubicBezTo>
                      <a:cubicBezTo>
                        <a:pt x="70975" y="3176"/>
                        <a:pt x="70957" y="3178"/>
                        <a:pt x="70940" y="3182"/>
                      </a:cubicBezTo>
                      <a:lnTo>
                        <a:pt x="70845" y="3182"/>
                      </a:lnTo>
                      <a:cubicBezTo>
                        <a:pt x="70686" y="3245"/>
                        <a:pt x="70528" y="3309"/>
                        <a:pt x="70370" y="3372"/>
                      </a:cubicBezTo>
                      <a:cubicBezTo>
                        <a:pt x="70338" y="3404"/>
                        <a:pt x="70306" y="3435"/>
                        <a:pt x="70275" y="3467"/>
                      </a:cubicBezTo>
                      <a:cubicBezTo>
                        <a:pt x="70275" y="3467"/>
                        <a:pt x="70243" y="3499"/>
                        <a:pt x="70243" y="3499"/>
                      </a:cubicBezTo>
                      <a:lnTo>
                        <a:pt x="70243" y="3530"/>
                      </a:lnTo>
                      <a:cubicBezTo>
                        <a:pt x="70148" y="3625"/>
                        <a:pt x="70053" y="3625"/>
                        <a:pt x="69926" y="3657"/>
                      </a:cubicBezTo>
                      <a:lnTo>
                        <a:pt x="69895" y="3657"/>
                      </a:lnTo>
                      <a:cubicBezTo>
                        <a:pt x="69895" y="3657"/>
                        <a:pt x="69895" y="3689"/>
                        <a:pt x="69895" y="3689"/>
                      </a:cubicBezTo>
                      <a:lnTo>
                        <a:pt x="69831" y="3689"/>
                      </a:lnTo>
                      <a:cubicBezTo>
                        <a:pt x="69831" y="3689"/>
                        <a:pt x="69831" y="3689"/>
                        <a:pt x="69800" y="3720"/>
                      </a:cubicBezTo>
                      <a:lnTo>
                        <a:pt x="69768" y="3720"/>
                      </a:lnTo>
                      <a:cubicBezTo>
                        <a:pt x="69768" y="3752"/>
                        <a:pt x="69736" y="3752"/>
                        <a:pt x="69736" y="3784"/>
                      </a:cubicBezTo>
                      <a:lnTo>
                        <a:pt x="69673" y="3784"/>
                      </a:lnTo>
                      <a:cubicBezTo>
                        <a:pt x="69631" y="3784"/>
                        <a:pt x="69588" y="3785"/>
                        <a:pt x="69548" y="3785"/>
                      </a:cubicBezTo>
                      <a:cubicBezTo>
                        <a:pt x="69405" y="3785"/>
                        <a:pt x="69279" y="3766"/>
                        <a:pt x="69230" y="3594"/>
                      </a:cubicBezTo>
                      <a:cubicBezTo>
                        <a:pt x="69198" y="3562"/>
                        <a:pt x="69198" y="3530"/>
                        <a:pt x="69198" y="3499"/>
                      </a:cubicBezTo>
                      <a:cubicBezTo>
                        <a:pt x="69134" y="3404"/>
                        <a:pt x="69103" y="3340"/>
                        <a:pt x="69071" y="3340"/>
                      </a:cubicBezTo>
                      <a:cubicBezTo>
                        <a:pt x="69039" y="3340"/>
                        <a:pt x="69008" y="3372"/>
                        <a:pt x="68976" y="3435"/>
                      </a:cubicBezTo>
                      <a:cubicBezTo>
                        <a:pt x="68944" y="3467"/>
                        <a:pt x="68944" y="3499"/>
                        <a:pt x="68913" y="3530"/>
                      </a:cubicBezTo>
                      <a:cubicBezTo>
                        <a:pt x="68913" y="3530"/>
                        <a:pt x="68913" y="3562"/>
                        <a:pt x="68913" y="3562"/>
                      </a:cubicBezTo>
                      <a:cubicBezTo>
                        <a:pt x="68881" y="3594"/>
                        <a:pt x="68881" y="3625"/>
                        <a:pt x="68849" y="3625"/>
                      </a:cubicBezTo>
                      <a:cubicBezTo>
                        <a:pt x="68849" y="3625"/>
                        <a:pt x="68818" y="3657"/>
                        <a:pt x="68818" y="3657"/>
                      </a:cubicBezTo>
                      <a:lnTo>
                        <a:pt x="68754" y="3657"/>
                      </a:lnTo>
                      <a:lnTo>
                        <a:pt x="68754" y="3625"/>
                      </a:lnTo>
                      <a:cubicBezTo>
                        <a:pt x="68754" y="3594"/>
                        <a:pt x="68754" y="3594"/>
                        <a:pt x="68754" y="3562"/>
                      </a:cubicBezTo>
                      <a:cubicBezTo>
                        <a:pt x="68754" y="3530"/>
                        <a:pt x="68754" y="3499"/>
                        <a:pt x="68754" y="3499"/>
                      </a:cubicBezTo>
                      <a:cubicBezTo>
                        <a:pt x="68723" y="3467"/>
                        <a:pt x="68723" y="3435"/>
                        <a:pt x="68723" y="3404"/>
                      </a:cubicBezTo>
                      <a:cubicBezTo>
                        <a:pt x="68691" y="3372"/>
                        <a:pt x="68659" y="3340"/>
                        <a:pt x="68628" y="3309"/>
                      </a:cubicBezTo>
                      <a:cubicBezTo>
                        <a:pt x="68564" y="3245"/>
                        <a:pt x="68564" y="3214"/>
                        <a:pt x="68564" y="3182"/>
                      </a:cubicBezTo>
                      <a:cubicBezTo>
                        <a:pt x="68596" y="3119"/>
                        <a:pt x="68659" y="3087"/>
                        <a:pt x="68754" y="3024"/>
                      </a:cubicBezTo>
                      <a:cubicBezTo>
                        <a:pt x="68754" y="3024"/>
                        <a:pt x="68786" y="3024"/>
                        <a:pt x="68786" y="2992"/>
                      </a:cubicBezTo>
                      <a:cubicBezTo>
                        <a:pt x="68818" y="2992"/>
                        <a:pt x="68818" y="2960"/>
                        <a:pt x="68849" y="2929"/>
                      </a:cubicBezTo>
                      <a:cubicBezTo>
                        <a:pt x="68944" y="2770"/>
                        <a:pt x="68976" y="2612"/>
                        <a:pt x="69039" y="2422"/>
                      </a:cubicBezTo>
                      <a:cubicBezTo>
                        <a:pt x="69039" y="2422"/>
                        <a:pt x="69039" y="2422"/>
                        <a:pt x="69039" y="2390"/>
                      </a:cubicBezTo>
                      <a:cubicBezTo>
                        <a:pt x="69039" y="2390"/>
                        <a:pt x="69071" y="2359"/>
                        <a:pt x="69071" y="2359"/>
                      </a:cubicBezTo>
                      <a:cubicBezTo>
                        <a:pt x="69071" y="2327"/>
                        <a:pt x="69071" y="2327"/>
                        <a:pt x="69071" y="2327"/>
                      </a:cubicBezTo>
                      <a:cubicBezTo>
                        <a:pt x="68944" y="2390"/>
                        <a:pt x="68818" y="2422"/>
                        <a:pt x="68691" y="2422"/>
                      </a:cubicBezTo>
                      <a:cubicBezTo>
                        <a:pt x="68501" y="2390"/>
                        <a:pt x="68311" y="2327"/>
                        <a:pt x="68121" y="2295"/>
                      </a:cubicBezTo>
                      <a:lnTo>
                        <a:pt x="67931" y="2295"/>
                      </a:lnTo>
                      <a:cubicBezTo>
                        <a:pt x="67868" y="2295"/>
                        <a:pt x="67773" y="2295"/>
                        <a:pt x="67709" y="2327"/>
                      </a:cubicBezTo>
                      <a:lnTo>
                        <a:pt x="67678" y="2327"/>
                      </a:lnTo>
                      <a:cubicBezTo>
                        <a:pt x="67519" y="2390"/>
                        <a:pt x="67393" y="2517"/>
                        <a:pt x="67329" y="2707"/>
                      </a:cubicBezTo>
                      <a:cubicBezTo>
                        <a:pt x="67266" y="2802"/>
                        <a:pt x="67203" y="2865"/>
                        <a:pt x="67139" y="2897"/>
                      </a:cubicBezTo>
                      <a:lnTo>
                        <a:pt x="66949" y="2897"/>
                      </a:lnTo>
                      <a:cubicBezTo>
                        <a:pt x="66918" y="2897"/>
                        <a:pt x="66886" y="2897"/>
                        <a:pt x="66854" y="2929"/>
                      </a:cubicBezTo>
                      <a:lnTo>
                        <a:pt x="66823" y="2929"/>
                      </a:lnTo>
                      <a:cubicBezTo>
                        <a:pt x="66791" y="2960"/>
                        <a:pt x="66759" y="3024"/>
                        <a:pt x="66728" y="3119"/>
                      </a:cubicBezTo>
                      <a:cubicBezTo>
                        <a:pt x="66696" y="3119"/>
                        <a:pt x="66664" y="3087"/>
                        <a:pt x="66633" y="3087"/>
                      </a:cubicBezTo>
                      <a:lnTo>
                        <a:pt x="66569" y="3087"/>
                      </a:lnTo>
                      <a:cubicBezTo>
                        <a:pt x="66569" y="2960"/>
                        <a:pt x="66538" y="2865"/>
                        <a:pt x="66474" y="2770"/>
                      </a:cubicBezTo>
                      <a:cubicBezTo>
                        <a:pt x="66474" y="2770"/>
                        <a:pt x="66443" y="2739"/>
                        <a:pt x="66443" y="2707"/>
                      </a:cubicBezTo>
                      <a:cubicBezTo>
                        <a:pt x="66379" y="2644"/>
                        <a:pt x="66348" y="2580"/>
                        <a:pt x="66316" y="2517"/>
                      </a:cubicBezTo>
                      <a:cubicBezTo>
                        <a:pt x="66316" y="2517"/>
                        <a:pt x="66284" y="2517"/>
                        <a:pt x="66284" y="2549"/>
                      </a:cubicBezTo>
                      <a:lnTo>
                        <a:pt x="66253" y="2549"/>
                      </a:lnTo>
                      <a:cubicBezTo>
                        <a:pt x="66253" y="2549"/>
                        <a:pt x="66221" y="2549"/>
                        <a:pt x="66221" y="2580"/>
                      </a:cubicBezTo>
                      <a:lnTo>
                        <a:pt x="66126" y="2580"/>
                      </a:lnTo>
                      <a:cubicBezTo>
                        <a:pt x="66094" y="2549"/>
                        <a:pt x="66031" y="2517"/>
                        <a:pt x="65968" y="2517"/>
                      </a:cubicBezTo>
                      <a:lnTo>
                        <a:pt x="65936" y="2517"/>
                      </a:lnTo>
                      <a:cubicBezTo>
                        <a:pt x="65904" y="2549"/>
                        <a:pt x="65904" y="2580"/>
                        <a:pt x="65904" y="2580"/>
                      </a:cubicBezTo>
                      <a:cubicBezTo>
                        <a:pt x="65904" y="2612"/>
                        <a:pt x="65936" y="2644"/>
                        <a:pt x="65936" y="2675"/>
                      </a:cubicBezTo>
                      <a:cubicBezTo>
                        <a:pt x="65968" y="2675"/>
                        <a:pt x="65968" y="2707"/>
                        <a:pt x="65999" y="2739"/>
                      </a:cubicBezTo>
                      <a:cubicBezTo>
                        <a:pt x="65999" y="2739"/>
                        <a:pt x="65999" y="2770"/>
                        <a:pt x="65999" y="2802"/>
                      </a:cubicBezTo>
                      <a:cubicBezTo>
                        <a:pt x="66031" y="2834"/>
                        <a:pt x="66031" y="2865"/>
                        <a:pt x="66031" y="2897"/>
                      </a:cubicBezTo>
                      <a:cubicBezTo>
                        <a:pt x="66031" y="2929"/>
                        <a:pt x="66031" y="2960"/>
                        <a:pt x="66031" y="2992"/>
                      </a:cubicBezTo>
                      <a:cubicBezTo>
                        <a:pt x="66031" y="2992"/>
                        <a:pt x="66031" y="3024"/>
                        <a:pt x="66031" y="3055"/>
                      </a:cubicBezTo>
                      <a:cubicBezTo>
                        <a:pt x="65999" y="3055"/>
                        <a:pt x="65999" y="3087"/>
                        <a:pt x="65999" y="3119"/>
                      </a:cubicBezTo>
                      <a:cubicBezTo>
                        <a:pt x="65968" y="3150"/>
                        <a:pt x="65936" y="3150"/>
                        <a:pt x="65873" y="3182"/>
                      </a:cubicBezTo>
                      <a:lnTo>
                        <a:pt x="65746" y="3182"/>
                      </a:lnTo>
                      <a:cubicBezTo>
                        <a:pt x="65619" y="3182"/>
                        <a:pt x="65524" y="3214"/>
                        <a:pt x="65429" y="3214"/>
                      </a:cubicBezTo>
                      <a:cubicBezTo>
                        <a:pt x="65366" y="3214"/>
                        <a:pt x="65334" y="3245"/>
                        <a:pt x="65271" y="3245"/>
                      </a:cubicBezTo>
                      <a:lnTo>
                        <a:pt x="65144" y="3245"/>
                      </a:lnTo>
                      <a:cubicBezTo>
                        <a:pt x="64891" y="3277"/>
                        <a:pt x="64637" y="3309"/>
                        <a:pt x="64416" y="3309"/>
                      </a:cubicBezTo>
                      <a:lnTo>
                        <a:pt x="64226" y="3309"/>
                      </a:lnTo>
                      <a:cubicBezTo>
                        <a:pt x="64036" y="3277"/>
                        <a:pt x="63877" y="3245"/>
                        <a:pt x="63687" y="3214"/>
                      </a:cubicBezTo>
                      <a:cubicBezTo>
                        <a:pt x="63656" y="3214"/>
                        <a:pt x="63592" y="3214"/>
                        <a:pt x="63561" y="3182"/>
                      </a:cubicBezTo>
                      <a:lnTo>
                        <a:pt x="63497" y="3182"/>
                      </a:lnTo>
                      <a:cubicBezTo>
                        <a:pt x="63276" y="3182"/>
                        <a:pt x="63086" y="3277"/>
                        <a:pt x="62864" y="3277"/>
                      </a:cubicBezTo>
                      <a:lnTo>
                        <a:pt x="62737" y="3277"/>
                      </a:lnTo>
                      <a:cubicBezTo>
                        <a:pt x="62706" y="3309"/>
                        <a:pt x="62706" y="3309"/>
                        <a:pt x="62706" y="3309"/>
                      </a:cubicBezTo>
                      <a:cubicBezTo>
                        <a:pt x="62706" y="3309"/>
                        <a:pt x="62674" y="3340"/>
                        <a:pt x="62674" y="3372"/>
                      </a:cubicBezTo>
                      <a:cubicBezTo>
                        <a:pt x="62674" y="3404"/>
                        <a:pt x="62674" y="3435"/>
                        <a:pt x="62674" y="3435"/>
                      </a:cubicBezTo>
                      <a:lnTo>
                        <a:pt x="62326" y="3435"/>
                      </a:lnTo>
                      <a:cubicBezTo>
                        <a:pt x="62326" y="3372"/>
                        <a:pt x="62326" y="3309"/>
                        <a:pt x="62294" y="3245"/>
                      </a:cubicBezTo>
                      <a:cubicBezTo>
                        <a:pt x="62294" y="3182"/>
                        <a:pt x="62262" y="3150"/>
                        <a:pt x="62231" y="3119"/>
                      </a:cubicBezTo>
                      <a:cubicBezTo>
                        <a:pt x="62167" y="3055"/>
                        <a:pt x="62072" y="3024"/>
                        <a:pt x="61946" y="3024"/>
                      </a:cubicBezTo>
                      <a:lnTo>
                        <a:pt x="61819" y="3024"/>
                      </a:lnTo>
                      <a:cubicBezTo>
                        <a:pt x="61597" y="3024"/>
                        <a:pt x="61376" y="3024"/>
                        <a:pt x="61154" y="2992"/>
                      </a:cubicBezTo>
                      <a:lnTo>
                        <a:pt x="60901" y="2992"/>
                      </a:lnTo>
                      <a:cubicBezTo>
                        <a:pt x="60901" y="2992"/>
                        <a:pt x="60901" y="2960"/>
                        <a:pt x="60932" y="2960"/>
                      </a:cubicBezTo>
                      <a:cubicBezTo>
                        <a:pt x="60932" y="2929"/>
                        <a:pt x="60932" y="2929"/>
                        <a:pt x="60932" y="2897"/>
                      </a:cubicBezTo>
                      <a:cubicBezTo>
                        <a:pt x="60964" y="2834"/>
                        <a:pt x="60996" y="2739"/>
                        <a:pt x="60901" y="2739"/>
                      </a:cubicBezTo>
                      <a:lnTo>
                        <a:pt x="60837" y="2739"/>
                      </a:lnTo>
                      <a:cubicBezTo>
                        <a:pt x="60679" y="2802"/>
                        <a:pt x="60489" y="2739"/>
                        <a:pt x="60330" y="2834"/>
                      </a:cubicBezTo>
                      <a:cubicBezTo>
                        <a:pt x="60267" y="2897"/>
                        <a:pt x="60235" y="2960"/>
                        <a:pt x="60172" y="2960"/>
                      </a:cubicBezTo>
                      <a:lnTo>
                        <a:pt x="60140" y="2960"/>
                      </a:lnTo>
                      <a:cubicBezTo>
                        <a:pt x="60014" y="2929"/>
                        <a:pt x="60109" y="2865"/>
                        <a:pt x="60109" y="2802"/>
                      </a:cubicBezTo>
                      <a:cubicBezTo>
                        <a:pt x="60140" y="2802"/>
                        <a:pt x="60140" y="2770"/>
                        <a:pt x="60140" y="2770"/>
                      </a:cubicBezTo>
                      <a:lnTo>
                        <a:pt x="60140" y="2739"/>
                      </a:lnTo>
                      <a:cubicBezTo>
                        <a:pt x="60109" y="2707"/>
                        <a:pt x="60109" y="2675"/>
                        <a:pt x="60077" y="2675"/>
                      </a:cubicBezTo>
                      <a:lnTo>
                        <a:pt x="60045" y="2675"/>
                      </a:lnTo>
                      <a:cubicBezTo>
                        <a:pt x="60014" y="2675"/>
                        <a:pt x="60014" y="2707"/>
                        <a:pt x="59982" y="2707"/>
                      </a:cubicBezTo>
                      <a:cubicBezTo>
                        <a:pt x="59950" y="2707"/>
                        <a:pt x="59950" y="2739"/>
                        <a:pt x="59919" y="2739"/>
                      </a:cubicBezTo>
                      <a:cubicBezTo>
                        <a:pt x="59887" y="2770"/>
                        <a:pt x="59887" y="2802"/>
                        <a:pt x="59855" y="2802"/>
                      </a:cubicBezTo>
                      <a:cubicBezTo>
                        <a:pt x="59824" y="2865"/>
                        <a:pt x="59760" y="2929"/>
                        <a:pt x="59760" y="2992"/>
                      </a:cubicBezTo>
                      <a:lnTo>
                        <a:pt x="59697" y="2992"/>
                      </a:lnTo>
                      <a:cubicBezTo>
                        <a:pt x="59665" y="2960"/>
                        <a:pt x="59634" y="2960"/>
                        <a:pt x="59602" y="2929"/>
                      </a:cubicBezTo>
                      <a:cubicBezTo>
                        <a:pt x="59570" y="2897"/>
                        <a:pt x="59539" y="2897"/>
                        <a:pt x="59507" y="2865"/>
                      </a:cubicBezTo>
                      <a:cubicBezTo>
                        <a:pt x="59475" y="2834"/>
                        <a:pt x="59444" y="2834"/>
                        <a:pt x="59444" y="2802"/>
                      </a:cubicBezTo>
                      <a:cubicBezTo>
                        <a:pt x="59380" y="2802"/>
                        <a:pt x="59349" y="2802"/>
                        <a:pt x="59317" y="2834"/>
                      </a:cubicBezTo>
                      <a:cubicBezTo>
                        <a:pt x="59285" y="2865"/>
                        <a:pt x="59254" y="2897"/>
                        <a:pt x="59254" y="2929"/>
                      </a:cubicBezTo>
                      <a:cubicBezTo>
                        <a:pt x="59222" y="3024"/>
                        <a:pt x="59159" y="3087"/>
                        <a:pt x="59127" y="3119"/>
                      </a:cubicBezTo>
                      <a:cubicBezTo>
                        <a:pt x="59095" y="3119"/>
                        <a:pt x="59064" y="3150"/>
                        <a:pt x="59032" y="3150"/>
                      </a:cubicBezTo>
                      <a:cubicBezTo>
                        <a:pt x="58969" y="3150"/>
                        <a:pt x="58874" y="3087"/>
                        <a:pt x="58779" y="2992"/>
                      </a:cubicBezTo>
                      <a:cubicBezTo>
                        <a:pt x="58747" y="2929"/>
                        <a:pt x="58715" y="2929"/>
                        <a:pt x="58684" y="2929"/>
                      </a:cubicBezTo>
                      <a:cubicBezTo>
                        <a:pt x="58652" y="2929"/>
                        <a:pt x="58620" y="2929"/>
                        <a:pt x="58620" y="2992"/>
                      </a:cubicBezTo>
                      <a:cubicBezTo>
                        <a:pt x="58494" y="3150"/>
                        <a:pt x="58399" y="3214"/>
                        <a:pt x="58272" y="3214"/>
                      </a:cubicBezTo>
                      <a:cubicBezTo>
                        <a:pt x="58145" y="3214"/>
                        <a:pt x="58019" y="3150"/>
                        <a:pt x="57924" y="3087"/>
                      </a:cubicBezTo>
                      <a:cubicBezTo>
                        <a:pt x="57797" y="2992"/>
                        <a:pt x="57702" y="2960"/>
                        <a:pt x="57607" y="2960"/>
                      </a:cubicBezTo>
                      <a:lnTo>
                        <a:pt x="57449" y="2960"/>
                      </a:lnTo>
                      <a:cubicBezTo>
                        <a:pt x="57385" y="2992"/>
                        <a:pt x="57322" y="3024"/>
                        <a:pt x="57259" y="3055"/>
                      </a:cubicBezTo>
                      <a:cubicBezTo>
                        <a:pt x="57259" y="3087"/>
                        <a:pt x="57227" y="3087"/>
                        <a:pt x="57227" y="3119"/>
                      </a:cubicBezTo>
                      <a:cubicBezTo>
                        <a:pt x="57195" y="3119"/>
                        <a:pt x="57195" y="3150"/>
                        <a:pt x="57195" y="3150"/>
                      </a:cubicBezTo>
                      <a:lnTo>
                        <a:pt x="56974" y="3150"/>
                      </a:lnTo>
                      <a:cubicBezTo>
                        <a:pt x="56847" y="3150"/>
                        <a:pt x="56720" y="3182"/>
                        <a:pt x="56625" y="3182"/>
                      </a:cubicBezTo>
                      <a:cubicBezTo>
                        <a:pt x="56499" y="3150"/>
                        <a:pt x="56404" y="3150"/>
                        <a:pt x="56309" y="3119"/>
                      </a:cubicBezTo>
                      <a:cubicBezTo>
                        <a:pt x="56214" y="3055"/>
                        <a:pt x="56119" y="3055"/>
                        <a:pt x="56024" y="3055"/>
                      </a:cubicBezTo>
                      <a:cubicBezTo>
                        <a:pt x="55960" y="3055"/>
                        <a:pt x="55897" y="3055"/>
                        <a:pt x="55833" y="3087"/>
                      </a:cubicBezTo>
                      <a:cubicBezTo>
                        <a:pt x="55738" y="3087"/>
                        <a:pt x="55675" y="3119"/>
                        <a:pt x="55580" y="3119"/>
                      </a:cubicBezTo>
                      <a:cubicBezTo>
                        <a:pt x="55485" y="3150"/>
                        <a:pt x="55422" y="3150"/>
                        <a:pt x="55358" y="3150"/>
                      </a:cubicBezTo>
                      <a:lnTo>
                        <a:pt x="55200" y="3150"/>
                      </a:lnTo>
                      <a:cubicBezTo>
                        <a:pt x="55137" y="3150"/>
                        <a:pt x="55042" y="3119"/>
                        <a:pt x="54978" y="3087"/>
                      </a:cubicBezTo>
                      <a:cubicBezTo>
                        <a:pt x="54883" y="3055"/>
                        <a:pt x="54788" y="3055"/>
                        <a:pt x="54693" y="3055"/>
                      </a:cubicBezTo>
                      <a:cubicBezTo>
                        <a:pt x="54693" y="3055"/>
                        <a:pt x="54662" y="3024"/>
                        <a:pt x="54662" y="3024"/>
                      </a:cubicBezTo>
                      <a:cubicBezTo>
                        <a:pt x="54598" y="3024"/>
                        <a:pt x="54567" y="3024"/>
                        <a:pt x="54503" y="2992"/>
                      </a:cubicBezTo>
                      <a:cubicBezTo>
                        <a:pt x="54472" y="2992"/>
                        <a:pt x="54440" y="2960"/>
                        <a:pt x="54408" y="2929"/>
                      </a:cubicBezTo>
                      <a:cubicBezTo>
                        <a:pt x="54377" y="2929"/>
                        <a:pt x="54377" y="2897"/>
                        <a:pt x="54377" y="2897"/>
                      </a:cubicBezTo>
                      <a:cubicBezTo>
                        <a:pt x="54345" y="2865"/>
                        <a:pt x="54313" y="2865"/>
                        <a:pt x="54313" y="2834"/>
                      </a:cubicBezTo>
                      <a:lnTo>
                        <a:pt x="54282" y="2834"/>
                      </a:lnTo>
                      <a:cubicBezTo>
                        <a:pt x="54250" y="2802"/>
                        <a:pt x="54250" y="2802"/>
                        <a:pt x="54218" y="2802"/>
                      </a:cubicBezTo>
                      <a:cubicBezTo>
                        <a:pt x="54218" y="2802"/>
                        <a:pt x="54187" y="2834"/>
                        <a:pt x="54187" y="2834"/>
                      </a:cubicBezTo>
                      <a:cubicBezTo>
                        <a:pt x="54155" y="2834"/>
                        <a:pt x="54155" y="2865"/>
                        <a:pt x="54123" y="2865"/>
                      </a:cubicBezTo>
                      <a:cubicBezTo>
                        <a:pt x="54123" y="2929"/>
                        <a:pt x="54123" y="2960"/>
                        <a:pt x="54123" y="2992"/>
                      </a:cubicBezTo>
                      <a:cubicBezTo>
                        <a:pt x="54123" y="3024"/>
                        <a:pt x="54123" y="3055"/>
                        <a:pt x="54123" y="3055"/>
                      </a:cubicBezTo>
                      <a:cubicBezTo>
                        <a:pt x="54155" y="3119"/>
                        <a:pt x="54155" y="3150"/>
                        <a:pt x="54155" y="3182"/>
                      </a:cubicBezTo>
                      <a:cubicBezTo>
                        <a:pt x="54155" y="3245"/>
                        <a:pt x="54187" y="3277"/>
                        <a:pt x="54187" y="3309"/>
                      </a:cubicBezTo>
                      <a:lnTo>
                        <a:pt x="54028" y="3309"/>
                      </a:lnTo>
                      <a:lnTo>
                        <a:pt x="53965" y="3245"/>
                      </a:lnTo>
                      <a:cubicBezTo>
                        <a:pt x="53933" y="3214"/>
                        <a:pt x="53933" y="3214"/>
                        <a:pt x="53933" y="3214"/>
                      </a:cubicBezTo>
                      <a:cubicBezTo>
                        <a:pt x="53933" y="3150"/>
                        <a:pt x="53902" y="3119"/>
                        <a:pt x="53902" y="3087"/>
                      </a:cubicBezTo>
                      <a:cubicBezTo>
                        <a:pt x="53902" y="3055"/>
                        <a:pt x="53870" y="3055"/>
                        <a:pt x="53870" y="3024"/>
                      </a:cubicBezTo>
                      <a:cubicBezTo>
                        <a:pt x="53838" y="3024"/>
                        <a:pt x="53838" y="3024"/>
                        <a:pt x="53807" y="2992"/>
                      </a:cubicBezTo>
                      <a:lnTo>
                        <a:pt x="53775" y="2992"/>
                      </a:lnTo>
                      <a:cubicBezTo>
                        <a:pt x="53585" y="2992"/>
                        <a:pt x="53395" y="3055"/>
                        <a:pt x="53205" y="3055"/>
                      </a:cubicBezTo>
                      <a:cubicBezTo>
                        <a:pt x="53142" y="3055"/>
                        <a:pt x="53078" y="3024"/>
                        <a:pt x="53015" y="3024"/>
                      </a:cubicBezTo>
                      <a:cubicBezTo>
                        <a:pt x="52952" y="3024"/>
                        <a:pt x="52888" y="3024"/>
                        <a:pt x="52825" y="3055"/>
                      </a:cubicBezTo>
                      <a:cubicBezTo>
                        <a:pt x="52793" y="3087"/>
                        <a:pt x="52762" y="3087"/>
                        <a:pt x="52730" y="3150"/>
                      </a:cubicBezTo>
                      <a:cubicBezTo>
                        <a:pt x="52698" y="3182"/>
                        <a:pt x="52698" y="3214"/>
                        <a:pt x="52698" y="3277"/>
                      </a:cubicBezTo>
                      <a:lnTo>
                        <a:pt x="52350" y="3277"/>
                      </a:lnTo>
                      <a:cubicBezTo>
                        <a:pt x="52321" y="3160"/>
                        <a:pt x="52345" y="2988"/>
                        <a:pt x="52249" y="2988"/>
                      </a:cubicBezTo>
                      <a:cubicBezTo>
                        <a:pt x="52241" y="2988"/>
                        <a:pt x="52233" y="2990"/>
                        <a:pt x="52223" y="2992"/>
                      </a:cubicBezTo>
                      <a:lnTo>
                        <a:pt x="51970" y="2992"/>
                      </a:lnTo>
                      <a:cubicBezTo>
                        <a:pt x="51875" y="2992"/>
                        <a:pt x="51780" y="2992"/>
                        <a:pt x="51748" y="3150"/>
                      </a:cubicBezTo>
                      <a:cubicBezTo>
                        <a:pt x="51717" y="3150"/>
                        <a:pt x="51717" y="3182"/>
                        <a:pt x="51717" y="3182"/>
                      </a:cubicBezTo>
                      <a:cubicBezTo>
                        <a:pt x="51717" y="3214"/>
                        <a:pt x="51717" y="3245"/>
                        <a:pt x="51717" y="3245"/>
                      </a:cubicBezTo>
                      <a:lnTo>
                        <a:pt x="51526" y="3245"/>
                      </a:lnTo>
                      <a:cubicBezTo>
                        <a:pt x="51558" y="3087"/>
                        <a:pt x="51526" y="2992"/>
                        <a:pt x="51431" y="2960"/>
                      </a:cubicBezTo>
                      <a:lnTo>
                        <a:pt x="51305" y="2960"/>
                      </a:lnTo>
                      <a:cubicBezTo>
                        <a:pt x="51083" y="2992"/>
                        <a:pt x="50861" y="3024"/>
                        <a:pt x="50671" y="3024"/>
                      </a:cubicBezTo>
                      <a:lnTo>
                        <a:pt x="50418" y="3024"/>
                      </a:lnTo>
                      <a:cubicBezTo>
                        <a:pt x="50323" y="3024"/>
                        <a:pt x="50260" y="2992"/>
                        <a:pt x="50165" y="2992"/>
                      </a:cubicBezTo>
                      <a:lnTo>
                        <a:pt x="49911" y="2992"/>
                      </a:lnTo>
                      <a:cubicBezTo>
                        <a:pt x="49848" y="2960"/>
                        <a:pt x="49753" y="2960"/>
                        <a:pt x="49658" y="2960"/>
                      </a:cubicBezTo>
                      <a:lnTo>
                        <a:pt x="49310" y="2960"/>
                      </a:lnTo>
                      <a:cubicBezTo>
                        <a:pt x="49120" y="2960"/>
                        <a:pt x="48961" y="2897"/>
                        <a:pt x="48835" y="2802"/>
                      </a:cubicBezTo>
                      <a:cubicBezTo>
                        <a:pt x="48740" y="2739"/>
                        <a:pt x="48676" y="2675"/>
                        <a:pt x="48581" y="2612"/>
                      </a:cubicBezTo>
                      <a:cubicBezTo>
                        <a:pt x="48550" y="2549"/>
                        <a:pt x="48486" y="2517"/>
                        <a:pt x="48423" y="2517"/>
                      </a:cubicBezTo>
                      <a:cubicBezTo>
                        <a:pt x="48391" y="2517"/>
                        <a:pt x="48360" y="2517"/>
                        <a:pt x="48328" y="2549"/>
                      </a:cubicBezTo>
                      <a:cubicBezTo>
                        <a:pt x="48296" y="2580"/>
                        <a:pt x="48296" y="2580"/>
                        <a:pt x="48265" y="2612"/>
                      </a:cubicBezTo>
                      <a:lnTo>
                        <a:pt x="48138" y="2612"/>
                      </a:lnTo>
                      <a:cubicBezTo>
                        <a:pt x="47980" y="2612"/>
                        <a:pt x="47853" y="2549"/>
                        <a:pt x="47758" y="2485"/>
                      </a:cubicBezTo>
                      <a:cubicBezTo>
                        <a:pt x="47790" y="2454"/>
                        <a:pt x="47853" y="2454"/>
                        <a:pt x="47885" y="2454"/>
                      </a:cubicBezTo>
                      <a:lnTo>
                        <a:pt x="48138" y="2454"/>
                      </a:lnTo>
                      <a:cubicBezTo>
                        <a:pt x="48170" y="2454"/>
                        <a:pt x="48233" y="2422"/>
                        <a:pt x="48265" y="2422"/>
                      </a:cubicBezTo>
                      <a:cubicBezTo>
                        <a:pt x="48296" y="2390"/>
                        <a:pt x="48296" y="2390"/>
                        <a:pt x="48296" y="2390"/>
                      </a:cubicBezTo>
                      <a:cubicBezTo>
                        <a:pt x="48391" y="2327"/>
                        <a:pt x="48455" y="2295"/>
                        <a:pt x="48550" y="2295"/>
                      </a:cubicBezTo>
                      <a:cubicBezTo>
                        <a:pt x="48613" y="2264"/>
                        <a:pt x="48708" y="2264"/>
                        <a:pt x="48771" y="2264"/>
                      </a:cubicBezTo>
                      <a:lnTo>
                        <a:pt x="48961" y="2264"/>
                      </a:lnTo>
                      <a:cubicBezTo>
                        <a:pt x="49563" y="2295"/>
                        <a:pt x="50196" y="2295"/>
                        <a:pt x="50798" y="2295"/>
                      </a:cubicBezTo>
                      <a:lnTo>
                        <a:pt x="51431" y="2295"/>
                      </a:lnTo>
                      <a:cubicBezTo>
                        <a:pt x="51526" y="2306"/>
                        <a:pt x="51625" y="2309"/>
                        <a:pt x="51725" y="2309"/>
                      </a:cubicBezTo>
                      <a:cubicBezTo>
                        <a:pt x="51924" y="2309"/>
                        <a:pt x="52128" y="2295"/>
                        <a:pt x="52318" y="2295"/>
                      </a:cubicBezTo>
                      <a:cubicBezTo>
                        <a:pt x="52825" y="2232"/>
                        <a:pt x="53332" y="2137"/>
                        <a:pt x="53870" y="2137"/>
                      </a:cubicBezTo>
                      <a:lnTo>
                        <a:pt x="53902" y="2137"/>
                      </a:lnTo>
                      <a:cubicBezTo>
                        <a:pt x="53933" y="2137"/>
                        <a:pt x="53965" y="2169"/>
                        <a:pt x="53997" y="2169"/>
                      </a:cubicBezTo>
                      <a:cubicBezTo>
                        <a:pt x="54028" y="2169"/>
                        <a:pt x="54092" y="2137"/>
                        <a:pt x="54155" y="2042"/>
                      </a:cubicBezTo>
                      <a:cubicBezTo>
                        <a:pt x="54060" y="1947"/>
                        <a:pt x="53965" y="1915"/>
                        <a:pt x="53870" y="1915"/>
                      </a:cubicBezTo>
                      <a:cubicBezTo>
                        <a:pt x="53807" y="1915"/>
                        <a:pt x="53743" y="1947"/>
                        <a:pt x="53680" y="1947"/>
                      </a:cubicBezTo>
                      <a:cubicBezTo>
                        <a:pt x="52983" y="1915"/>
                        <a:pt x="52287" y="1915"/>
                        <a:pt x="51590" y="1915"/>
                      </a:cubicBezTo>
                      <a:cubicBezTo>
                        <a:pt x="51241" y="1884"/>
                        <a:pt x="50893" y="1884"/>
                        <a:pt x="50545" y="1884"/>
                      </a:cubicBezTo>
                      <a:lnTo>
                        <a:pt x="49500" y="1852"/>
                      </a:lnTo>
                      <a:cubicBezTo>
                        <a:pt x="49373" y="1852"/>
                        <a:pt x="49246" y="1884"/>
                        <a:pt x="49120" y="1915"/>
                      </a:cubicBezTo>
                      <a:cubicBezTo>
                        <a:pt x="49025" y="1947"/>
                        <a:pt x="48961" y="1947"/>
                        <a:pt x="48866" y="1947"/>
                      </a:cubicBezTo>
                      <a:cubicBezTo>
                        <a:pt x="48835" y="1947"/>
                        <a:pt x="48835" y="1979"/>
                        <a:pt x="48803" y="1979"/>
                      </a:cubicBezTo>
                      <a:cubicBezTo>
                        <a:pt x="48740" y="1979"/>
                        <a:pt x="48708" y="1947"/>
                        <a:pt x="48645" y="1947"/>
                      </a:cubicBezTo>
                      <a:cubicBezTo>
                        <a:pt x="48613" y="1915"/>
                        <a:pt x="48613" y="1915"/>
                        <a:pt x="48613" y="1915"/>
                      </a:cubicBezTo>
                      <a:cubicBezTo>
                        <a:pt x="48613" y="1884"/>
                        <a:pt x="48581" y="1884"/>
                        <a:pt x="48581" y="1884"/>
                      </a:cubicBezTo>
                      <a:cubicBezTo>
                        <a:pt x="48581" y="1884"/>
                        <a:pt x="48550" y="1915"/>
                        <a:pt x="48550" y="1947"/>
                      </a:cubicBezTo>
                      <a:lnTo>
                        <a:pt x="48106" y="1947"/>
                      </a:lnTo>
                      <a:cubicBezTo>
                        <a:pt x="48075" y="1915"/>
                        <a:pt x="48075" y="1884"/>
                        <a:pt x="48043" y="1852"/>
                      </a:cubicBezTo>
                      <a:lnTo>
                        <a:pt x="48011" y="1852"/>
                      </a:lnTo>
                      <a:cubicBezTo>
                        <a:pt x="47980" y="1852"/>
                        <a:pt x="47948" y="1884"/>
                        <a:pt x="47916" y="1947"/>
                      </a:cubicBezTo>
                      <a:cubicBezTo>
                        <a:pt x="47790" y="2010"/>
                        <a:pt x="47663" y="2042"/>
                        <a:pt x="47536" y="2042"/>
                      </a:cubicBezTo>
                      <a:cubicBezTo>
                        <a:pt x="47346" y="2042"/>
                        <a:pt x="47156" y="2010"/>
                        <a:pt x="46998" y="2010"/>
                      </a:cubicBezTo>
                      <a:lnTo>
                        <a:pt x="45604" y="2010"/>
                      </a:lnTo>
                      <a:cubicBezTo>
                        <a:pt x="45478" y="2010"/>
                        <a:pt x="45351" y="2010"/>
                        <a:pt x="45224" y="1979"/>
                      </a:cubicBezTo>
                      <a:cubicBezTo>
                        <a:pt x="44654" y="1979"/>
                        <a:pt x="44116" y="1979"/>
                        <a:pt x="43578" y="1947"/>
                      </a:cubicBezTo>
                      <a:lnTo>
                        <a:pt x="43166" y="1947"/>
                      </a:lnTo>
                      <a:cubicBezTo>
                        <a:pt x="42944" y="1979"/>
                        <a:pt x="42754" y="2010"/>
                        <a:pt x="42532" y="2010"/>
                      </a:cubicBezTo>
                      <a:cubicBezTo>
                        <a:pt x="42374" y="2042"/>
                        <a:pt x="42247" y="2042"/>
                        <a:pt x="42089" y="2042"/>
                      </a:cubicBezTo>
                      <a:lnTo>
                        <a:pt x="41867" y="2042"/>
                      </a:lnTo>
                      <a:cubicBezTo>
                        <a:pt x="41772" y="2010"/>
                        <a:pt x="41677" y="1979"/>
                        <a:pt x="41551" y="1947"/>
                      </a:cubicBezTo>
                      <a:cubicBezTo>
                        <a:pt x="41519" y="1915"/>
                        <a:pt x="41487" y="1915"/>
                        <a:pt x="41456" y="1884"/>
                      </a:cubicBezTo>
                      <a:lnTo>
                        <a:pt x="41361" y="1884"/>
                      </a:lnTo>
                      <a:cubicBezTo>
                        <a:pt x="41171" y="2042"/>
                        <a:pt x="40949" y="2105"/>
                        <a:pt x="40759" y="2137"/>
                      </a:cubicBezTo>
                      <a:cubicBezTo>
                        <a:pt x="40664" y="2137"/>
                        <a:pt x="40601" y="2169"/>
                        <a:pt x="40537" y="2169"/>
                      </a:cubicBezTo>
                      <a:cubicBezTo>
                        <a:pt x="40537" y="2232"/>
                        <a:pt x="40569" y="2264"/>
                        <a:pt x="40601" y="2295"/>
                      </a:cubicBezTo>
                      <a:cubicBezTo>
                        <a:pt x="40632" y="2327"/>
                        <a:pt x="40632" y="2327"/>
                        <a:pt x="40664" y="2359"/>
                      </a:cubicBezTo>
                      <a:cubicBezTo>
                        <a:pt x="40696" y="2359"/>
                        <a:pt x="40696" y="2359"/>
                        <a:pt x="40696" y="2390"/>
                      </a:cubicBezTo>
                      <a:lnTo>
                        <a:pt x="40727" y="2390"/>
                      </a:lnTo>
                      <a:cubicBezTo>
                        <a:pt x="40759" y="2422"/>
                        <a:pt x="40759" y="2485"/>
                        <a:pt x="40759" y="2549"/>
                      </a:cubicBezTo>
                      <a:cubicBezTo>
                        <a:pt x="40727" y="2612"/>
                        <a:pt x="40696" y="2675"/>
                        <a:pt x="40632" y="2707"/>
                      </a:cubicBezTo>
                      <a:cubicBezTo>
                        <a:pt x="40601" y="2707"/>
                        <a:pt x="40601" y="2739"/>
                        <a:pt x="40569" y="2739"/>
                      </a:cubicBezTo>
                      <a:cubicBezTo>
                        <a:pt x="40506" y="2739"/>
                        <a:pt x="40442" y="2739"/>
                        <a:pt x="40379" y="2707"/>
                      </a:cubicBezTo>
                      <a:cubicBezTo>
                        <a:pt x="40347" y="2707"/>
                        <a:pt x="40284" y="2707"/>
                        <a:pt x="40252" y="2675"/>
                      </a:cubicBezTo>
                      <a:cubicBezTo>
                        <a:pt x="40189" y="2644"/>
                        <a:pt x="40126" y="2612"/>
                        <a:pt x="40094" y="2549"/>
                      </a:cubicBezTo>
                      <a:cubicBezTo>
                        <a:pt x="40062" y="2517"/>
                        <a:pt x="39999" y="2485"/>
                        <a:pt x="39967" y="2454"/>
                      </a:cubicBezTo>
                      <a:cubicBezTo>
                        <a:pt x="39967" y="2454"/>
                        <a:pt x="39936" y="2422"/>
                        <a:pt x="39904" y="2422"/>
                      </a:cubicBezTo>
                      <a:lnTo>
                        <a:pt x="39777" y="2422"/>
                      </a:lnTo>
                      <a:cubicBezTo>
                        <a:pt x="39714" y="2454"/>
                        <a:pt x="39651" y="2485"/>
                        <a:pt x="39587" y="2485"/>
                      </a:cubicBezTo>
                      <a:cubicBezTo>
                        <a:pt x="39556" y="2485"/>
                        <a:pt x="39524" y="2485"/>
                        <a:pt x="39492" y="2517"/>
                      </a:cubicBezTo>
                      <a:cubicBezTo>
                        <a:pt x="39397" y="2517"/>
                        <a:pt x="39271" y="2517"/>
                        <a:pt x="39176" y="2549"/>
                      </a:cubicBezTo>
                      <a:cubicBezTo>
                        <a:pt x="39081" y="2549"/>
                        <a:pt x="38986" y="2517"/>
                        <a:pt x="38891" y="2517"/>
                      </a:cubicBezTo>
                      <a:lnTo>
                        <a:pt x="38827" y="2517"/>
                      </a:lnTo>
                      <a:cubicBezTo>
                        <a:pt x="38669" y="2517"/>
                        <a:pt x="38511" y="2485"/>
                        <a:pt x="38384" y="2485"/>
                      </a:cubicBezTo>
                      <a:cubicBezTo>
                        <a:pt x="38352" y="2454"/>
                        <a:pt x="38320" y="2454"/>
                        <a:pt x="38320" y="2454"/>
                      </a:cubicBezTo>
                      <a:cubicBezTo>
                        <a:pt x="38257" y="2454"/>
                        <a:pt x="38225" y="2485"/>
                        <a:pt x="38162" y="2485"/>
                      </a:cubicBezTo>
                      <a:cubicBezTo>
                        <a:pt x="38099" y="2549"/>
                        <a:pt x="38035" y="2580"/>
                        <a:pt x="38004" y="2675"/>
                      </a:cubicBezTo>
                      <a:lnTo>
                        <a:pt x="37560" y="2675"/>
                      </a:lnTo>
                      <a:cubicBezTo>
                        <a:pt x="37465" y="2675"/>
                        <a:pt x="37370" y="2675"/>
                        <a:pt x="37275" y="2707"/>
                      </a:cubicBezTo>
                      <a:cubicBezTo>
                        <a:pt x="37149" y="2739"/>
                        <a:pt x="36990" y="2770"/>
                        <a:pt x="36864" y="2770"/>
                      </a:cubicBezTo>
                      <a:cubicBezTo>
                        <a:pt x="36642" y="2770"/>
                        <a:pt x="36389" y="2739"/>
                        <a:pt x="36167" y="2739"/>
                      </a:cubicBezTo>
                      <a:cubicBezTo>
                        <a:pt x="36040" y="2739"/>
                        <a:pt x="35882" y="2707"/>
                        <a:pt x="35724" y="2707"/>
                      </a:cubicBezTo>
                      <a:cubicBezTo>
                        <a:pt x="35534" y="2707"/>
                        <a:pt x="35375" y="2739"/>
                        <a:pt x="35217" y="2960"/>
                      </a:cubicBezTo>
                      <a:cubicBezTo>
                        <a:pt x="35154" y="2992"/>
                        <a:pt x="35122" y="3024"/>
                        <a:pt x="35059" y="3055"/>
                      </a:cubicBezTo>
                      <a:cubicBezTo>
                        <a:pt x="34995" y="3055"/>
                        <a:pt x="34964" y="3024"/>
                        <a:pt x="34900" y="2960"/>
                      </a:cubicBezTo>
                      <a:cubicBezTo>
                        <a:pt x="34774" y="2834"/>
                        <a:pt x="34615" y="2770"/>
                        <a:pt x="34489" y="2739"/>
                      </a:cubicBezTo>
                      <a:cubicBezTo>
                        <a:pt x="34394" y="2707"/>
                        <a:pt x="34299" y="2699"/>
                        <a:pt x="34207" y="2699"/>
                      </a:cubicBezTo>
                      <a:cubicBezTo>
                        <a:pt x="34116" y="2699"/>
                        <a:pt x="34029" y="2707"/>
                        <a:pt x="33950" y="2707"/>
                      </a:cubicBezTo>
                      <a:cubicBezTo>
                        <a:pt x="33887" y="2739"/>
                        <a:pt x="33823" y="2739"/>
                        <a:pt x="33760" y="2739"/>
                      </a:cubicBezTo>
                      <a:cubicBezTo>
                        <a:pt x="33665" y="2770"/>
                        <a:pt x="33570" y="2802"/>
                        <a:pt x="33507" y="2802"/>
                      </a:cubicBezTo>
                      <a:lnTo>
                        <a:pt x="33158" y="2802"/>
                      </a:lnTo>
                      <a:cubicBezTo>
                        <a:pt x="32937" y="2802"/>
                        <a:pt x="32683" y="2834"/>
                        <a:pt x="32430" y="2960"/>
                      </a:cubicBezTo>
                      <a:cubicBezTo>
                        <a:pt x="32335" y="3024"/>
                        <a:pt x="32208" y="3055"/>
                        <a:pt x="32082" y="3055"/>
                      </a:cubicBezTo>
                      <a:cubicBezTo>
                        <a:pt x="31955" y="3055"/>
                        <a:pt x="31828" y="2992"/>
                        <a:pt x="31765" y="2865"/>
                      </a:cubicBezTo>
                      <a:cubicBezTo>
                        <a:pt x="31733" y="2834"/>
                        <a:pt x="31733" y="2834"/>
                        <a:pt x="31733" y="2834"/>
                      </a:cubicBezTo>
                      <a:cubicBezTo>
                        <a:pt x="31702" y="2802"/>
                        <a:pt x="31702" y="2770"/>
                        <a:pt x="31670" y="2770"/>
                      </a:cubicBezTo>
                      <a:cubicBezTo>
                        <a:pt x="31607" y="2707"/>
                        <a:pt x="31543" y="2675"/>
                        <a:pt x="31480" y="2675"/>
                      </a:cubicBezTo>
                      <a:lnTo>
                        <a:pt x="31385" y="2675"/>
                      </a:lnTo>
                      <a:cubicBezTo>
                        <a:pt x="31353" y="2707"/>
                        <a:pt x="31322" y="2707"/>
                        <a:pt x="31290" y="2707"/>
                      </a:cubicBezTo>
                      <a:cubicBezTo>
                        <a:pt x="31227" y="2739"/>
                        <a:pt x="31163" y="2739"/>
                        <a:pt x="31100" y="2770"/>
                      </a:cubicBezTo>
                      <a:cubicBezTo>
                        <a:pt x="31037" y="2770"/>
                        <a:pt x="30942" y="2802"/>
                        <a:pt x="30847" y="2802"/>
                      </a:cubicBezTo>
                      <a:cubicBezTo>
                        <a:pt x="30752" y="2802"/>
                        <a:pt x="30688" y="2770"/>
                        <a:pt x="30593" y="2770"/>
                      </a:cubicBezTo>
                      <a:cubicBezTo>
                        <a:pt x="30562" y="2770"/>
                        <a:pt x="30562" y="2739"/>
                        <a:pt x="30530" y="2739"/>
                      </a:cubicBezTo>
                      <a:lnTo>
                        <a:pt x="30467" y="2739"/>
                      </a:lnTo>
                      <a:cubicBezTo>
                        <a:pt x="30340" y="2739"/>
                        <a:pt x="30245" y="2802"/>
                        <a:pt x="30182" y="2929"/>
                      </a:cubicBezTo>
                      <a:cubicBezTo>
                        <a:pt x="30118" y="2992"/>
                        <a:pt x="30087" y="3055"/>
                        <a:pt x="30023" y="3055"/>
                      </a:cubicBezTo>
                      <a:cubicBezTo>
                        <a:pt x="30023" y="3087"/>
                        <a:pt x="29992" y="3087"/>
                        <a:pt x="29992" y="3087"/>
                      </a:cubicBezTo>
                      <a:cubicBezTo>
                        <a:pt x="29928" y="3087"/>
                        <a:pt x="29865" y="3024"/>
                        <a:pt x="29833" y="2929"/>
                      </a:cubicBezTo>
                      <a:cubicBezTo>
                        <a:pt x="29802" y="2897"/>
                        <a:pt x="29802" y="2897"/>
                        <a:pt x="29770" y="2865"/>
                      </a:cubicBezTo>
                      <a:cubicBezTo>
                        <a:pt x="29770" y="2865"/>
                        <a:pt x="29738" y="2834"/>
                        <a:pt x="29738" y="2834"/>
                      </a:cubicBezTo>
                      <a:lnTo>
                        <a:pt x="29675" y="2834"/>
                      </a:lnTo>
                      <a:cubicBezTo>
                        <a:pt x="29643" y="2834"/>
                        <a:pt x="29611" y="2865"/>
                        <a:pt x="29548" y="2865"/>
                      </a:cubicBezTo>
                      <a:cubicBezTo>
                        <a:pt x="29390" y="2929"/>
                        <a:pt x="29231" y="2960"/>
                        <a:pt x="29105" y="2992"/>
                      </a:cubicBezTo>
                      <a:lnTo>
                        <a:pt x="28345" y="2992"/>
                      </a:lnTo>
                      <a:cubicBezTo>
                        <a:pt x="28186" y="2992"/>
                        <a:pt x="28060" y="2960"/>
                        <a:pt x="27901" y="2929"/>
                      </a:cubicBezTo>
                      <a:lnTo>
                        <a:pt x="27648" y="2929"/>
                      </a:lnTo>
                      <a:cubicBezTo>
                        <a:pt x="27236" y="2929"/>
                        <a:pt x="26825" y="3055"/>
                        <a:pt x="26413" y="3055"/>
                      </a:cubicBezTo>
                      <a:lnTo>
                        <a:pt x="26223" y="3055"/>
                      </a:lnTo>
                      <a:cubicBezTo>
                        <a:pt x="26176" y="3052"/>
                        <a:pt x="26128" y="3051"/>
                        <a:pt x="26080" y="3051"/>
                      </a:cubicBezTo>
                      <a:cubicBezTo>
                        <a:pt x="25585" y="3051"/>
                        <a:pt x="25067" y="3193"/>
                        <a:pt x="24576" y="3309"/>
                      </a:cubicBezTo>
                      <a:cubicBezTo>
                        <a:pt x="24196" y="3404"/>
                        <a:pt x="23784" y="3499"/>
                        <a:pt x="23373" y="3499"/>
                      </a:cubicBezTo>
                      <a:cubicBezTo>
                        <a:pt x="23309" y="3499"/>
                        <a:pt x="23246" y="3499"/>
                        <a:pt x="23183" y="3467"/>
                      </a:cubicBezTo>
                      <a:lnTo>
                        <a:pt x="23088" y="3467"/>
                      </a:lnTo>
                      <a:cubicBezTo>
                        <a:pt x="22929" y="3499"/>
                        <a:pt x="22771" y="3562"/>
                        <a:pt x="22676" y="3689"/>
                      </a:cubicBezTo>
                      <a:cubicBezTo>
                        <a:pt x="22644" y="3720"/>
                        <a:pt x="22613" y="3752"/>
                        <a:pt x="22613" y="3784"/>
                      </a:cubicBezTo>
                      <a:cubicBezTo>
                        <a:pt x="22539" y="3773"/>
                        <a:pt x="22465" y="3766"/>
                        <a:pt x="22391" y="3766"/>
                      </a:cubicBezTo>
                      <a:cubicBezTo>
                        <a:pt x="22243" y="3766"/>
                        <a:pt x="22095" y="3794"/>
                        <a:pt x="21948" y="3879"/>
                      </a:cubicBezTo>
                      <a:cubicBezTo>
                        <a:pt x="21884" y="3910"/>
                        <a:pt x="21789" y="3942"/>
                        <a:pt x="21726" y="3974"/>
                      </a:cubicBezTo>
                      <a:cubicBezTo>
                        <a:pt x="21536" y="4037"/>
                        <a:pt x="21346" y="4069"/>
                        <a:pt x="21156" y="4069"/>
                      </a:cubicBezTo>
                      <a:cubicBezTo>
                        <a:pt x="21029" y="4069"/>
                        <a:pt x="20934" y="4069"/>
                        <a:pt x="20807" y="4037"/>
                      </a:cubicBezTo>
                      <a:lnTo>
                        <a:pt x="20649" y="4037"/>
                      </a:lnTo>
                      <a:cubicBezTo>
                        <a:pt x="20522" y="4037"/>
                        <a:pt x="20396" y="4037"/>
                        <a:pt x="20269" y="4069"/>
                      </a:cubicBezTo>
                      <a:cubicBezTo>
                        <a:pt x="20174" y="4069"/>
                        <a:pt x="20047" y="4100"/>
                        <a:pt x="19921" y="4132"/>
                      </a:cubicBezTo>
                      <a:cubicBezTo>
                        <a:pt x="19857" y="4132"/>
                        <a:pt x="19794" y="4132"/>
                        <a:pt x="19762" y="4164"/>
                      </a:cubicBezTo>
                      <a:lnTo>
                        <a:pt x="19667" y="4164"/>
                      </a:lnTo>
                      <a:cubicBezTo>
                        <a:pt x="19541" y="4164"/>
                        <a:pt x="19382" y="4132"/>
                        <a:pt x="19256" y="4069"/>
                      </a:cubicBezTo>
                      <a:cubicBezTo>
                        <a:pt x="19192" y="4069"/>
                        <a:pt x="19161" y="4037"/>
                        <a:pt x="19097" y="4037"/>
                      </a:cubicBezTo>
                      <a:cubicBezTo>
                        <a:pt x="19002" y="4005"/>
                        <a:pt x="18907" y="4005"/>
                        <a:pt x="18781" y="4005"/>
                      </a:cubicBezTo>
                      <a:cubicBezTo>
                        <a:pt x="18749" y="4005"/>
                        <a:pt x="18686" y="4037"/>
                        <a:pt x="18654" y="4037"/>
                      </a:cubicBezTo>
                      <a:cubicBezTo>
                        <a:pt x="18401" y="4100"/>
                        <a:pt x="18179" y="4132"/>
                        <a:pt x="17926" y="4132"/>
                      </a:cubicBezTo>
                      <a:cubicBezTo>
                        <a:pt x="17799" y="4132"/>
                        <a:pt x="17641" y="4132"/>
                        <a:pt x="17514" y="4100"/>
                      </a:cubicBezTo>
                      <a:cubicBezTo>
                        <a:pt x="17419" y="4100"/>
                        <a:pt x="17324" y="4100"/>
                        <a:pt x="17229" y="4069"/>
                      </a:cubicBezTo>
                      <a:cubicBezTo>
                        <a:pt x="17039" y="4069"/>
                        <a:pt x="16849" y="4037"/>
                        <a:pt x="16659" y="4037"/>
                      </a:cubicBezTo>
                      <a:lnTo>
                        <a:pt x="16279" y="4037"/>
                      </a:lnTo>
                      <a:cubicBezTo>
                        <a:pt x="16089" y="4005"/>
                        <a:pt x="15899" y="3974"/>
                        <a:pt x="15709" y="3910"/>
                      </a:cubicBezTo>
                      <a:cubicBezTo>
                        <a:pt x="15645" y="3879"/>
                        <a:pt x="15582" y="3879"/>
                        <a:pt x="15519" y="3879"/>
                      </a:cubicBezTo>
                      <a:cubicBezTo>
                        <a:pt x="15519" y="3847"/>
                        <a:pt x="15519" y="3847"/>
                        <a:pt x="15487" y="3815"/>
                      </a:cubicBezTo>
                      <a:cubicBezTo>
                        <a:pt x="15455" y="3815"/>
                        <a:pt x="15455" y="3784"/>
                        <a:pt x="15455" y="3784"/>
                      </a:cubicBezTo>
                      <a:lnTo>
                        <a:pt x="15360" y="3784"/>
                      </a:lnTo>
                      <a:cubicBezTo>
                        <a:pt x="15360" y="3784"/>
                        <a:pt x="15360" y="3752"/>
                        <a:pt x="15360" y="3752"/>
                      </a:cubicBezTo>
                      <a:lnTo>
                        <a:pt x="15265" y="3752"/>
                      </a:lnTo>
                      <a:cubicBezTo>
                        <a:pt x="15223" y="3752"/>
                        <a:pt x="15181" y="3766"/>
                        <a:pt x="15148" y="3766"/>
                      </a:cubicBezTo>
                      <a:cubicBezTo>
                        <a:pt x="15132" y="3766"/>
                        <a:pt x="15118" y="3763"/>
                        <a:pt x="15107" y="3752"/>
                      </a:cubicBezTo>
                      <a:cubicBezTo>
                        <a:pt x="15012" y="3657"/>
                        <a:pt x="14917" y="3657"/>
                        <a:pt x="14822" y="3657"/>
                      </a:cubicBezTo>
                      <a:lnTo>
                        <a:pt x="14537" y="3657"/>
                      </a:lnTo>
                      <a:cubicBezTo>
                        <a:pt x="14505" y="3657"/>
                        <a:pt x="14474" y="3625"/>
                        <a:pt x="14442" y="3625"/>
                      </a:cubicBezTo>
                      <a:cubicBezTo>
                        <a:pt x="14336" y="3625"/>
                        <a:pt x="14231" y="3639"/>
                        <a:pt x="14135" y="3639"/>
                      </a:cubicBezTo>
                      <a:cubicBezTo>
                        <a:pt x="14087" y="3639"/>
                        <a:pt x="14041" y="3636"/>
                        <a:pt x="13999" y="3625"/>
                      </a:cubicBezTo>
                      <a:lnTo>
                        <a:pt x="13872" y="3625"/>
                      </a:lnTo>
                      <a:cubicBezTo>
                        <a:pt x="13809" y="3594"/>
                        <a:pt x="13745" y="3594"/>
                        <a:pt x="13650" y="3562"/>
                      </a:cubicBezTo>
                      <a:cubicBezTo>
                        <a:pt x="13429" y="3467"/>
                        <a:pt x="13175" y="3404"/>
                        <a:pt x="12922" y="3340"/>
                      </a:cubicBezTo>
                      <a:cubicBezTo>
                        <a:pt x="12764" y="3309"/>
                        <a:pt x="12574" y="3277"/>
                        <a:pt x="12415" y="3245"/>
                      </a:cubicBezTo>
                      <a:cubicBezTo>
                        <a:pt x="12225" y="3214"/>
                        <a:pt x="12067" y="3182"/>
                        <a:pt x="11908" y="3182"/>
                      </a:cubicBezTo>
                      <a:cubicBezTo>
                        <a:pt x="11813" y="3182"/>
                        <a:pt x="11718" y="3182"/>
                        <a:pt x="11655" y="3150"/>
                      </a:cubicBezTo>
                      <a:cubicBezTo>
                        <a:pt x="11497" y="3150"/>
                        <a:pt x="11370" y="3150"/>
                        <a:pt x="11243" y="3119"/>
                      </a:cubicBezTo>
                      <a:cubicBezTo>
                        <a:pt x="11180" y="3119"/>
                        <a:pt x="11117" y="3087"/>
                        <a:pt x="11053" y="3055"/>
                      </a:cubicBezTo>
                      <a:cubicBezTo>
                        <a:pt x="10990" y="3024"/>
                        <a:pt x="10927" y="2960"/>
                        <a:pt x="10863" y="2929"/>
                      </a:cubicBezTo>
                      <a:cubicBezTo>
                        <a:pt x="10800" y="2897"/>
                        <a:pt x="10737" y="2897"/>
                        <a:pt x="10673" y="2865"/>
                      </a:cubicBezTo>
                      <a:cubicBezTo>
                        <a:pt x="10610" y="2865"/>
                        <a:pt x="10578" y="2865"/>
                        <a:pt x="10515" y="2834"/>
                      </a:cubicBezTo>
                      <a:cubicBezTo>
                        <a:pt x="10483" y="2897"/>
                        <a:pt x="10452" y="2929"/>
                        <a:pt x="10420" y="2960"/>
                      </a:cubicBezTo>
                      <a:cubicBezTo>
                        <a:pt x="10388" y="2992"/>
                        <a:pt x="10388" y="2992"/>
                        <a:pt x="10357" y="3024"/>
                      </a:cubicBezTo>
                      <a:lnTo>
                        <a:pt x="10230" y="3024"/>
                      </a:lnTo>
                      <a:cubicBezTo>
                        <a:pt x="10219" y="3034"/>
                        <a:pt x="10209" y="3038"/>
                        <a:pt x="10200" y="3038"/>
                      </a:cubicBezTo>
                      <a:cubicBezTo>
                        <a:pt x="10181" y="3038"/>
                        <a:pt x="10167" y="3024"/>
                        <a:pt x="10167" y="3024"/>
                      </a:cubicBezTo>
                      <a:lnTo>
                        <a:pt x="10072" y="3024"/>
                      </a:lnTo>
                      <a:cubicBezTo>
                        <a:pt x="10040" y="3024"/>
                        <a:pt x="10040" y="2992"/>
                        <a:pt x="10008" y="2992"/>
                      </a:cubicBezTo>
                      <a:cubicBezTo>
                        <a:pt x="10008" y="2960"/>
                        <a:pt x="9977" y="2960"/>
                        <a:pt x="9977" y="2929"/>
                      </a:cubicBezTo>
                      <a:cubicBezTo>
                        <a:pt x="9913" y="2865"/>
                        <a:pt x="9850" y="2770"/>
                        <a:pt x="9787" y="2675"/>
                      </a:cubicBezTo>
                      <a:cubicBezTo>
                        <a:pt x="9787" y="2644"/>
                        <a:pt x="9755" y="2612"/>
                        <a:pt x="9723" y="2580"/>
                      </a:cubicBezTo>
                      <a:cubicBezTo>
                        <a:pt x="9660" y="2549"/>
                        <a:pt x="9597" y="2517"/>
                        <a:pt x="9533" y="2485"/>
                      </a:cubicBezTo>
                      <a:cubicBezTo>
                        <a:pt x="9533" y="2485"/>
                        <a:pt x="9533" y="2517"/>
                        <a:pt x="9502" y="2517"/>
                      </a:cubicBezTo>
                      <a:cubicBezTo>
                        <a:pt x="9470" y="2549"/>
                        <a:pt x="9470" y="2549"/>
                        <a:pt x="9438" y="2549"/>
                      </a:cubicBezTo>
                      <a:cubicBezTo>
                        <a:pt x="9407" y="2580"/>
                        <a:pt x="9375" y="2580"/>
                        <a:pt x="9375" y="2580"/>
                      </a:cubicBezTo>
                      <a:cubicBezTo>
                        <a:pt x="9343" y="2612"/>
                        <a:pt x="9343" y="2612"/>
                        <a:pt x="9312" y="2612"/>
                      </a:cubicBezTo>
                      <a:lnTo>
                        <a:pt x="9280" y="2612"/>
                      </a:lnTo>
                      <a:cubicBezTo>
                        <a:pt x="9248" y="2612"/>
                        <a:pt x="9185" y="2580"/>
                        <a:pt x="9153" y="2485"/>
                      </a:cubicBezTo>
                      <a:cubicBezTo>
                        <a:pt x="9090" y="2390"/>
                        <a:pt x="9027" y="2359"/>
                        <a:pt x="8995" y="2359"/>
                      </a:cubicBezTo>
                      <a:cubicBezTo>
                        <a:pt x="8932" y="2359"/>
                        <a:pt x="8868" y="2422"/>
                        <a:pt x="8805" y="2485"/>
                      </a:cubicBezTo>
                      <a:cubicBezTo>
                        <a:pt x="8647" y="2644"/>
                        <a:pt x="8552" y="2707"/>
                        <a:pt x="8488" y="2707"/>
                      </a:cubicBezTo>
                      <a:cubicBezTo>
                        <a:pt x="8393" y="2707"/>
                        <a:pt x="8298" y="2612"/>
                        <a:pt x="8140" y="2454"/>
                      </a:cubicBezTo>
                      <a:cubicBezTo>
                        <a:pt x="8108" y="2422"/>
                        <a:pt x="8108" y="2422"/>
                        <a:pt x="8108" y="2422"/>
                      </a:cubicBezTo>
                      <a:cubicBezTo>
                        <a:pt x="8077" y="2359"/>
                        <a:pt x="8013" y="2327"/>
                        <a:pt x="7982" y="2327"/>
                      </a:cubicBezTo>
                      <a:cubicBezTo>
                        <a:pt x="7918" y="2359"/>
                        <a:pt x="7887" y="2390"/>
                        <a:pt x="7887" y="2454"/>
                      </a:cubicBezTo>
                      <a:cubicBezTo>
                        <a:pt x="7823" y="2770"/>
                        <a:pt x="7728" y="2992"/>
                        <a:pt x="7443" y="3024"/>
                      </a:cubicBezTo>
                      <a:lnTo>
                        <a:pt x="7411" y="3024"/>
                      </a:lnTo>
                      <a:cubicBezTo>
                        <a:pt x="7380" y="3024"/>
                        <a:pt x="7348" y="3119"/>
                        <a:pt x="7316" y="3150"/>
                      </a:cubicBezTo>
                      <a:cubicBezTo>
                        <a:pt x="6936" y="3435"/>
                        <a:pt x="6905" y="3942"/>
                        <a:pt x="6873" y="4385"/>
                      </a:cubicBezTo>
                      <a:cubicBezTo>
                        <a:pt x="6841" y="4702"/>
                        <a:pt x="6746" y="4892"/>
                        <a:pt x="6525" y="5050"/>
                      </a:cubicBezTo>
                      <a:cubicBezTo>
                        <a:pt x="6303" y="5177"/>
                        <a:pt x="6208" y="5335"/>
                        <a:pt x="6366" y="5620"/>
                      </a:cubicBezTo>
                      <a:cubicBezTo>
                        <a:pt x="6366" y="5652"/>
                        <a:pt x="6366" y="5652"/>
                        <a:pt x="6366" y="5652"/>
                      </a:cubicBezTo>
                      <a:cubicBezTo>
                        <a:pt x="6398" y="5747"/>
                        <a:pt x="6366" y="5874"/>
                        <a:pt x="6366" y="6000"/>
                      </a:cubicBezTo>
                      <a:lnTo>
                        <a:pt x="6366" y="6190"/>
                      </a:lnTo>
                      <a:cubicBezTo>
                        <a:pt x="6366" y="6222"/>
                        <a:pt x="6366" y="6254"/>
                        <a:pt x="6366" y="6286"/>
                      </a:cubicBezTo>
                      <a:cubicBezTo>
                        <a:pt x="6366" y="6317"/>
                        <a:pt x="6366" y="6381"/>
                        <a:pt x="6366" y="6412"/>
                      </a:cubicBezTo>
                      <a:lnTo>
                        <a:pt x="6366" y="6507"/>
                      </a:lnTo>
                      <a:cubicBezTo>
                        <a:pt x="6366" y="6729"/>
                        <a:pt x="6335" y="6887"/>
                        <a:pt x="6081" y="6951"/>
                      </a:cubicBezTo>
                      <a:cubicBezTo>
                        <a:pt x="5828" y="7014"/>
                        <a:pt x="5701" y="7299"/>
                        <a:pt x="5733" y="7616"/>
                      </a:cubicBezTo>
                      <a:cubicBezTo>
                        <a:pt x="5701" y="7616"/>
                        <a:pt x="5701" y="7647"/>
                        <a:pt x="5670" y="7647"/>
                      </a:cubicBezTo>
                      <a:cubicBezTo>
                        <a:pt x="5638" y="7647"/>
                        <a:pt x="5606" y="7647"/>
                        <a:pt x="5575" y="7679"/>
                      </a:cubicBezTo>
                      <a:cubicBezTo>
                        <a:pt x="5575" y="7679"/>
                        <a:pt x="5543" y="7711"/>
                        <a:pt x="5511" y="7742"/>
                      </a:cubicBezTo>
                      <a:cubicBezTo>
                        <a:pt x="5511" y="7742"/>
                        <a:pt x="5480" y="7774"/>
                        <a:pt x="5480" y="7806"/>
                      </a:cubicBezTo>
                      <a:cubicBezTo>
                        <a:pt x="5480" y="7837"/>
                        <a:pt x="5480" y="7869"/>
                        <a:pt x="5480" y="7869"/>
                      </a:cubicBezTo>
                      <a:cubicBezTo>
                        <a:pt x="5480" y="8091"/>
                        <a:pt x="5448" y="8281"/>
                        <a:pt x="5448" y="8502"/>
                      </a:cubicBezTo>
                      <a:cubicBezTo>
                        <a:pt x="5448" y="8661"/>
                        <a:pt x="5448" y="8787"/>
                        <a:pt x="5448" y="8946"/>
                      </a:cubicBezTo>
                      <a:cubicBezTo>
                        <a:pt x="5480" y="9072"/>
                        <a:pt x="5511" y="9199"/>
                        <a:pt x="5543" y="9294"/>
                      </a:cubicBezTo>
                      <a:cubicBezTo>
                        <a:pt x="5575" y="9389"/>
                        <a:pt x="5606" y="9452"/>
                        <a:pt x="5606" y="9516"/>
                      </a:cubicBezTo>
                      <a:cubicBezTo>
                        <a:pt x="5606" y="9611"/>
                        <a:pt x="5606" y="9706"/>
                        <a:pt x="5575" y="9801"/>
                      </a:cubicBezTo>
                      <a:cubicBezTo>
                        <a:pt x="5511" y="9864"/>
                        <a:pt x="5448" y="9959"/>
                        <a:pt x="5353" y="10022"/>
                      </a:cubicBezTo>
                      <a:cubicBezTo>
                        <a:pt x="5258" y="10086"/>
                        <a:pt x="5163" y="10117"/>
                        <a:pt x="5068" y="10181"/>
                      </a:cubicBezTo>
                      <a:cubicBezTo>
                        <a:pt x="5036" y="10212"/>
                        <a:pt x="5005" y="10244"/>
                        <a:pt x="5005" y="10276"/>
                      </a:cubicBezTo>
                      <a:cubicBezTo>
                        <a:pt x="4941" y="10339"/>
                        <a:pt x="4941" y="10434"/>
                        <a:pt x="4941" y="10561"/>
                      </a:cubicBezTo>
                      <a:cubicBezTo>
                        <a:pt x="4941" y="10561"/>
                        <a:pt x="4941" y="10592"/>
                        <a:pt x="4910" y="10624"/>
                      </a:cubicBezTo>
                      <a:cubicBezTo>
                        <a:pt x="4910" y="10624"/>
                        <a:pt x="4878" y="10656"/>
                        <a:pt x="4815" y="10687"/>
                      </a:cubicBezTo>
                      <a:cubicBezTo>
                        <a:pt x="4815" y="10687"/>
                        <a:pt x="4783" y="10687"/>
                        <a:pt x="4751" y="10719"/>
                      </a:cubicBezTo>
                      <a:lnTo>
                        <a:pt x="4720" y="10719"/>
                      </a:lnTo>
                      <a:cubicBezTo>
                        <a:pt x="4593" y="10782"/>
                        <a:pt x="4498" y="10846"/>
                        <a:pt x="4403" y="10941"/>
                      </a:cubicBezTo>
                      <a:cubicBezTo>
                        <a:pt x="4371" y="11036"/>
                        <a:pt x="4308" y="11099"/>
                        <a:pt x="4276" y="11194"/>
                      </a:cubicBezTo>
                      <a:cubicBezTo>
                        <a:pt x="4245" y="11258"/>
                        <a:pt x="4213" y="11353"/>
                        <a:pt x="4181" y="11448"/>
                      </a:cubicBezTo>
                      <a:cubicBezTo>
                        <a:pt x="4150" y="11606"/>
                        <a:pt x="4118" y="11764"/>
                        <a:pt x="4118" y="11923"/>
                      </a:cubicBezTo>
                      <a:cubicBezTo>
                        <a:pt x="4118" y="11954"/>
                        <a:pt x="4118" y="11986"/>
                        <a:pt x="4118" y="12049"/>
                      </a:cubicBezTo>
                      <a:cubicBezTo>
                        <a:pt x="4086" y="12081"/>
                        <a:pt x="4086" y="12144"/>
                        <a:pt x="4086" y="12208"/>
                      </a:cubicBezTo>
                      <a:lnTo>
                        <a:pt x="4086" y="12239"/>
                      </a:lnTo>
                      <a:lnTo>
                        <a:pt x="4086" y="12271"/>
                      </a:lnTo>
                      <a:cubicBezTo>
                        <a:pt x="4086" y="12334"/>
                        <a:pt x="4118" y="12429"/>
                        <a:pt x="4118" y="12493"/>
                      </a:cubicBezTo>
                      <a:cubicBezTo>
                        <a:pt x="4118" y="12619"/>
                        <a:pt x="4118" y="12778"/>
                        <a:pt x="4118" y="12904"/>
                      </a:cubicBezTo>
                      <a:cubicBezTo>
                        <a:pt x="4055" y="12968"/>
                        <a:pt x="4055" y="12999"/>
                        <a:pt x="4023" y="13063"/>
                      </a:cubicBezTo>
                      <a:cubicBezTo>
                        <a:pt x="4023" y="13063"/>
                        <a:pt x="4023" y="13094"/>
                        <a:pt x="4023" y="13126"/>
                      </a:cubicBezTo>
                      <a:cubicBezTo>
                        <a:pt x="4023" y="13158"/>
                        <a:pt x="3991" y="13189"/>
                        <a:pt x="3960" y="13221"/>
                      </a:cubicBezTo>
                      <a:lnTo>
                        <a:pt x="3928" y="13284"/>
                      </a:lnTo>
                      <a:cubicBezTo>
                        <a:pt x="3896" y="13379"/>
                        <a:pt x="3865" y="13474"/>
                        <a:pt x="4086" y="13569"/>
                      </a:cubicBezTo>
                      <a:cubicBezTo>
                        <a:pt x="4245" y="13601"/>
                        <a:pt x="4245" y="13854"/>
                        <a:pt x="4150" y="13918"/>
                      </a:cubicBezTo>
                      <a:cubicBezTo>
                        <a:pt x="3960" y="14013"/>
                        <a:pt x="3896" y="14139"/>
                        <a:pt x="3865" y="14298"/>
                      </a:cubicBezTo>
                      <a:cubicBezTo>
                        <a:pt x="3865" y="14361"/>
                        <a:pt x="3833" y="14456"/>
                        <a:pt x="3833" y="14519"/>
                      </a:cubicBezTo>
                      <a:cubicBezTo>
                        <a:pt x="3833" y="14614"/>
                        <a:pt x="3801" y="14678"/>
                        <a:pt x="3801" y="14741"/>
                      </a:cubicBezTo>
                      <a:cubicBezTo>
                        <a:pt x="3770" y="14868"/>
                        <a:pt x="3738" y="15026"/>
                        <a:pt x="3675" y="15153"/>
                      </a:cubicBezTo>
                      <a:cubicBezTo>
                        <a:pt x="3643" y="15216"/>
                        <a:pt x="3611" y="15279"/>
                        <a:pt x="3548" y="15343"/>
                      </a:cubicBezTo>
                      <a:cubicBezTo>
                        <a:pt x="3516" y="15406"/>
                        <a:pt x="3485" y="15469"/>
                        <a:pt x="3485" y="15533"/>
                      </a:cubicBezTo>
                      <a:cubicBezTo>
                        <a:pt x="3485" y="15564"/>
                        <a:pt x="3453" y="15564"/>
                        <a:pt x="3485" y="15564"/>
                      </a:cubicBezTo>
                      <a:cubicBezTo>
                        <a:pt x="3485" y="15596"/>
                        <a:pt x="3485" y="15659"/>
                        <a:pt x="3453" y="15691"/>
                      </a:cubicBezTo>
                      <a:cubicBezTo>
                        <a:pt x="3453" y="15755"/>
                        <a:pt x="3453" y="15818"/>
                        <a:pt x="3421" y="15881"/>
                      </a:cubicBezTo>
                      <a:cubicBezTo>
                        <a:pt x="3421" y="15945"/>
                        <a:pt x="3390" y="16008"/>
                        <a:pt x="3358" y="16071"/>
                      </a:cubicBezTo>
                      <a:cubicBezTo>
                        <a:pt x="3358" y="16103"/>
                        <a:pt x="3326" y="16166"/>
                        <a:pt x="3295" y="16230"/>
                      </a:cubicBezTo>
                      <a:lnTo>
                        <a:pt x="3231" y="16356"/>
                      </a:lnTo>
                      <a:cubicBezTo>
                        <a:pt x="3199" y="16388"/>
                        <a:pt x="3168" y="16420"/>
                        <a:pt x="3136" y="16451"/>
                      </a:cubicBezTo>
                      <a:cubicBezTo>
                        <a:pt x="3104" y="16515"/>
                        <a:pt x="3073" y="16578"/>
                        <a:pt x="3041" y="16610"/>
                      </a:cubicBezTo>
                      <a:cubicBezTo>
                        <a:pt x="2978" y="16705"/>
                        <a:pt x="2914" y="16831"/>
                        <a:pt x="2851" y="16958"/>
                      </a:cubicBezTo>
                      <a:cubicBezTo>
                        <a:pt x="2724" y="17306"/>
                        <a:pt x="2408" y="17496"/>
                        <a:pt x="2059" y="17623"/>
                      </a:cubicBezTo>
                      <a:cubicBezTo>
                        <a:pt x="1869" y="17686"/>
                        <a:pt x="1648" y="17781"/>
                        <a:pt x="1553" y="18035"/>
                      </a:cubicBezTo>
                      <a:cubicBezTo>
                        <a:pt x="1426" y="18098"/>
                        <a:pt x="1331" y="18161"/>
                        <a:pt x="1236" y="18256"/>
                      </a:cubicBezTo>
                      <a:cubicBezTo>
                        <a:pt x="1141" y="18351"/>
                        <a:pt x="1046" y="18446"/>
                        <a:pt x="983" y="18541"/>
                      </a:cubicBezTo>
                      <a:cubicBezTo>
                        <a:pt x="951" y="18573"/>
                        <a:pt x="919" y="18605"/>
                        <a:pt x="919" y="18636"/>
                      </a:cubicBezTo>
                      <a:cubicBezTo>
                        <a:pt x="888" y="18668"/>
                        <a:pt x="856" y="18731"/>
                        <a:pt x="824" y="18763"/>
                      </a:cubicBezTo>
                      <a:lnTo>
                        <a:pt x="729" y="18763"/>
                      </a:lnTo>
                      <a:cubicBezTo>
                        <a:pt x="729" y="18763"/>
                        <a:pt x="729" y="18763"/>
                        <a:pt x="729" y="18795"/>
                      </a:cubicBezTo>
                      <a:lnTo>
                        <a:pt x="698" y="18795"/>
                      </a:lnTo>
                      <a:cubicBezTo>
                        <a:pt x="698" y="18795"/>
                        <a:pt x="698" y="18826"/>
                        <a:pt x="698" y="18826"/>
                      </a:cubicBezTo>
                      <a:lnTo>
                        <a:pt x="666" y="18826"/>
                      </a:lnTo>
                      <a:cubicBezTo>
                        <a:pt x="666" y="18826"/>
                        <a:pt x="666" y="18826"/>
                        <a:pt x="666" y="18858"/>
                      </a:cubicBezTo>
                      <a:cubicBezTo>
                        <a:pt x="539" y="19016"/>
                        <a:pt x="444" y="19175"/>
                        <a:pt x="381" y="19365"/>
                      </a:cubicBezTo>
                      <a:cubicBezTo>
                        <a:pt x="254" y="19586"/>
                        <a:pt x="191" y="19840"/>
                        <a:pt x="96" y="20093"/>
                      </a:cubicBezTo>
                      <a:cubicBezTo>
                        <a:pt x="33" y="20156"/>
                        <a:pt x="33" y="20220"/>
                        <a:pt x="33" y="20315"/>
                      </a:cubicBezTo>
                      <a:cubicBezTo>
                        <a:pt x="33" y="20315"/>
                        <a:pt x="33" y="20315"/>
                        <a:pt x="33" y="20346"/>
                      </a:cubicBezTo>
                      <a:cubicBezTo>
                        <a:pt x="33" y="20378"/>
                        <a:pt x="33" y="20378"/>
                        <a:pt x="64" y="20410"/>
                      </a:cubicBezTo>
                      <a:cubicBezTo>
                        <a:pt x="64" y="20410"/>
                        <a:pt x="64" y="20441"/>
                        <a:pt x="64" y="20441"/>
                      </a:cubicBezTo>
                      <a:cubicBezTo>
                        <a:pt x="64" y="20473"/>
                        <a:pt x="64" y="20505"/>
                        <a:pt x="64" y="20505"/>
                      </a:cubicBezTo>
                      <a:cubicBezTo>
                        <a:pt x="64" y="20537"/>
                        <a:pt x="64" y="20568"/>
                        <a:pt x="64" y="20600"/>
                      </a:cubicBezTo>
                      <a:cubicBezTo>
                        <a:pt x="33" y="20695"/>
                        <a:pt x="1" y="20758"/>
                        <a:pt x="1" y="20853"/>
                      </a:cubicBezTo>
                      <a:cubicBezTo>
                        <a:pt x="1" y="20948"/>
                        <a:pt x="1" y="21075"/>
                        <a:pt x="33" y="21202"/>
                      </a:cubicBezTo>
                      <a:cubicBezTo>
                        <a:pt x="64" y="21360"/>
                        <a:pt x="159" y="21550"/>
                        <a:pt x="223" y="21740"/>
                      </a:cubicBezTo>
                      <a:cubicBezTo>
                        <a:pt x="286" y="21803"/>
                        <a:pt x="318" y="21898"/>
                        <a:pt x="381" y="21962"/>
                      </a:cubicBezTo>
                      <a:cubicBezTo>
                        <a:pt x="413" y="22057"/>
                        <a:pt x="476" y="22120"/>
                        <a:pt x="539" y="22183"/>
                      </a:cubicBezTo>
                      <a:cubicBezTo>
                        <a:pt x="634" y="22310"/>
                        <a:pt x="793" y="22405"/>
                        <a:pt x="919" y="22500"/>
                      </a:cubicBezTo>
                      <a:cubicBezTo>
                        <a:pt x="1141" y="22658"/>
                        <a:pt x="1299" y="22912"/>
                        <a:pt x="1553" y="23007"/>
                      </a:cubicBezTo>
                      <a:cubicBezTo>
                        <a:pt x="1964" y="23197"/>
                        <a:pt x="2376" y="23387"/>
                        <a:pt x="2788" y="23577"/>
                      </a:cubicBezTo>
                      <a:lnTo>
                        <a:pt x="2914" y="23608"/>
                      </a:lnTo>
                      <a:cubicBezTo>
                        <a:pt x="3136" y="23703"/>
                        <a:pt x="3358" y="23798"/>
                        <a:pt x="3580" y="23893"/>
                      </a:cubicBezTo>
                      <a:cubicBezTo>
                        <a:pt x="3643" y="24020"/>
                        <a:pt x="3738" y="23988"/>
                        <a:pt x="3833" y="24020"/>
                      </a:cubicBezTo>
                      <a:cubicBezTo>
                        <a:pt x="3865" y="24020"/>
                        <a:pt x="3928" y="24052"/>
                        <a:pt x="3960" y="24083"/>
                      </a:cubicBezTo>
                      <a:lnTo>
                        <a:pt x="3991" y="24083"/>
                      </a:lnTo>
                      <a:cubicBezTo>
                        <a:pt x="4720" y="24210"/>
                        <a:pt x="5448" y="24337"/>
                        <a:pt x="6176" y="24337"/>
                      </a:cubicBezTo>
                      <a:lnTo>
                        <a:pt x="6493" y="24337"/>
                      </a:lnTo>
                      <a:cubicBezTo>
                        <a:pt x="6905" y="24432"/>
                        <a:pt x="7285" y="24527"/>
                        <a:pt x="7697" y="24590"/>
                      </a:cubicBezTo>
                      <a:cubicBezTo>
                        <a:pt x="7728" y="24622"/>
                        <a:pt x="7728" y="24653"/>
                        <a:pt x="7728" y="24653"/>
                      </a:cubicBezTo>
                      <a:cubicBezTo>
                        <a:pt x="7728" y="24653"/>
                        <a:pt x="7728" y="24685"/>
                        <a:pt x="7728" y="24685"/>
                      </a:cubicBezTo>
                      <a:cubicBezTo>
                        <a:pt x="7760" y="24748"/>
                        <a:pt x="7823" y="24780"/>
                        <a:pt x="7887" y="24780"/>
                      </a:cubicBezTo>
                      <a:lnTo>
                        <a:pt x="7918" y="24780"/>
                      </a:lnTo>
                      <a:cubicBezTo>
                        <a:pt x="7918" y="24780"/>
                        <a:pt x="7918" y="24780"/>
                        <a:pt x="7918" y="24812"/>
                      </a:cubicBezTo>
                      <a:lnTo>
                        <a:pt x="8393" y="24812"/>
                      </a:lnTo>
                      <a:lnTo>
                        <a:pt x="8457" y="24843"/>
                      </a:lnTo>
                      <a:cubicBezTo>
                        <a:pt x="8488" y="24843"/>
                        <a:pt x="8552" y="24843"/>
                        <a:pt x="8615" y="24875"/>
                      </a:cubicBezTo>
                      <a:cubicBezTo>
                        <a:pt x="8773" y="24907"/>
                        <a:pt x="8932" y="24907"/>
                        <a:pt x="9090" y="24907"/>
                      </a:cubicBezTo>
                      <a:lnTo>
                        <a:pt x="9407" y="24907"/>
                      </a:lnTo>
                      <a:cubicBezTo>
                        <a:pt x="9533" y="24875"/>
                        <a:pt x="9628" y="24875"/>
                        <a:pt x="9755" y="24875"/>
                      </a:cubicBezTo>
                      <a:cubicBezTo>
                        <a:pt x="9850" y="24843"/>
                        <a:pt x="9977" y="24843"/>
                        <a:pt x="10072" y="24812"/>
                      </a:cubicBezTo>
                      <a:cubicBezTo>
                        <a:pt x="10198" y="24812"/>
                        <a:pt x="10293" y="24780"/>
                        <a:pt x="10420" y="24780"/>
                      </a:cubicBezTo>
                      <a:cubicBezTo>
                        <a:pt x="10578" y="24748"/>
                        <a:pt x="10737" y="24717"/>
                        <a:pt x="10927" y="24717"/>
                      </a:cubicBezTo>
                      <a:lnTo>
                        <a:pt x="11085" y="24717"/>
                      </a:lnTo>
                      <a:cubicBezTo>
                        <a:pt x="11813" y="24780"/>
                        <a:pt x="12542" y="24780"/>
                        <a:pt x="13270" y="24812"/>
                      </a:cubicBezTo>
                      <a:cubicBezTo>
                        <a:pt x="14189" y="24843"/>
                        <a:pt x="15139" y="24875"/>
                        <a:pt x="16057" y="25002"/>
                      </a:cubicBezTo>
                      <a:cubicBezTo>
                        <a:pt x="16279" y="25033"/>
                        <a:pt x="16501" y="25065"/>
                        <a:pt x="16722" y="25097"/>
                      </a:cubicBezTo>
                      <a:cubicBezTo>
                        <a:pt x="17704" y="25160"/>
                        <a:pt x="18717" y="25097"/>
                        <a:pt x="19699" y="25192"/>
                      </a:cubicBezTo>
                      <a:cubicBezTo>
                        <a:pt x="20016" y="25255"/>
                        <a:pt x="20332" y="25224"/>
                        <a:pt x="20649" y="25319"/>
                      </a:cubicBezTo>
                      <a:lnTo>
                        <a:pt x="20681" y="25319"/>
                      </a:lnTo>
                      <a:cubicBezTo>
                        <a:pt x="20839" y="25255"/>
                        <a:pt x="20966" y="25224"/>
                        <a:pt x="21124" y="25224"/>
                      </a:cubicBezTo>
                      <a:cubicBezTo>
                        <a:pt x="21188" y="25224"/>
                        <a:pt x="21251" y="25224"/>
                        <a:pt x="21283" y="25255"/>
                      </a:cubicBezTo>
                      <a:cubicBezTo>
                        <a:pt x="21948" y="25287"/>
                        <a:pt x="22613" y="25287"/>
                        <a:pt x="23246" y="25287"/>
                      </a:cubicBezTo>
                      <a:lnTo>
                        <a:pt x="24386" y="25287"/>
                      </a:lnTo>
                      <a:cubicBezTo>
                        <a:pt x="24766" y="25319"/>
                        <a:pt x="25114" y="25350"/>
                        <a:pt x="25495" y="25382"/>
                      </a:cubicBezTo>
                      <a:cubicBezTo>
                        <a:pt x="25590" y="25382"/>
                        <a:pt x="25685" y="25414"/>
                        <a:pt x="25780" y="25414"/>
                      </a:cubicBezTo>
                      <a:cubicBezTo>
                        <a:pt x="25938" y="25445"/>
                        <a:pt x="26128" y="25445"/>
                        <a:pt x="26286" y="25477"/>
                      </a:cubicBezTo>
                      <a:lnTo>
                        <a:pt x="26508" y="25477"/>
                      </a:lnTo>
                      <a:cubicBezTo>
                        <a:pt x="26698" y="25477"/>
                        <a:pt x="26856" y="25477"/>
                        <a:pt x="27015" y="25509"/>
                      </a:cubicBezTo>
                      <a:cubicBezTo>
                        <a:pt x="27268" y="25509"/>
                        <a:pt x="27521" y="25509"/>
                        <a:pt x="27775" y="25540"/>
                      </a:cubicBezTo>
                      <a:cubicBezTo>
                        <a:pt x="28535" y="25604"/>
                        <a:pt x="29326" y="25730"/>
                        <a:pt x="30118" y="25730"/>
                      </a:cubicBezTo>
                      <a:lnTo>
                        <a:pt x="30435" y="25730"/>
                      </a:lnTo>
                      <a:cubicBezTo>
                        <a:pt x="30562" y="25730"/>
                        <a:pt x="30657" y="25699"/>
                        <a:pt x="30783" y="25699"/>
                      </a:cubicBezTo>
                      <a:cubicBezTo>
                        <a:pt x="31132" y="25699"/>
                        <a:pt x="31448" y="25730"/>
                        <a:pt x="31797" y="25794"/>
                      </a:cubicBezTo>
                      <a:cubicBezTo>
                        <a:pt x="31923" y="25794"/>
                        <a:pt x="32050" y="25825"/>
                        <a:pt x="32177" y="25825"/>
                      </a:cubicBezTo>
                      <a:cubicBezTo>
                        <a:pt x="32303" y="25825"/>
                        <a:pt x="32430" y="25857"/>
                        <a:pt x="32557" y="25857"/>
                      </a:cubicBezTo>
                      <a:lnTo>
                        <a:pt x="32937" y="25857"/>
                      </a:lnTo>
                      <a:cubicBezTo>
                        <a:pt x="33380" y="25889"/>
                        <a:pt x="33823" y="25889"/>
                        <a:pt x="34299" y="25920"/>
                      </a:cubicBezTo>
                      <a:cubicBezTo>
                        <a:pt x="34489" y="25952"/>
                        <a:pt x="34679" y="25952"/>
                        <a:pt x="34869" y="25984"/>
                      </a:cubicBezTo>
                      <a:cubicBezTo>
                        <a:pt x="35312" y="26047"/>
                        <a:pt x="35787" y="26047"/>
                        <a:pt x="36262" y="26079"/>
                      </a:cubicBezTo>
                      <a:cubicBezTo>
                        <a:pt x="36420" y="26079"/>
                        <a:pt x="36579" y="26079"/>
                        <a:pt x="36737" y="26110"/>
                      </a:cubicBezTo>
                      <a:cubicBezTo>
                        <a:pt x="37687" y="26205"/>
                        <a:pt x="38606" y="26269"/>
                        <a:pt x="39556" y="26364"/>
                      </a:cubicBezTo>
                      <a:cubicBezTo>
                        <a:pt x="39682" y="26395"/>
                        <a:pt x="39809" y="26395"/>
                        <a:pt x="39936" y="26395"/>
                      </a:cubicBezTo>
                      <a:cubicBezTo>
                        <a:pt x="40822" y="26459"/>
                        <a:pt x="41709" y="26427"/>
                        <a:pt x="42627" y="26522"/>
                      </a:cubicBezTo>
                      <a:cubicBezTo>
                        <a:pt x="43388" y="26585"/>
                        <a:pt x="44148" y="26649"/>
                        <a:pt x="44908" y="26712"/>
                      </a:cubicBezTo>
                      <a:cubicBezTo>
                        <a:pt x="45351" y="26744"/>
                        <a:pt x="45794" y="26775"/>
                        <a:pt x="46269" y="26807"/>
                      </a:cubicBezTo>
                      <a:cubicBezTo>
                        <a:pt x="47885" y="26902"/>
                        <a:pt x="49500" y="26902"/>
                        <a:pt x="51146" y="26997"/>
                      </a:cubicBezTo>
                      <a:cubicBezTo>
                        <a:pt x="51685" y="27029"/>
                        <a:pt x="52223" y="27029"/>
                        <a:pt x="52762" y="27060"/>
                      </a:cubicBezTo>
                      <a:lnTo>
                        <a:pt x="53553" y="27060"/>
                      </a:lnTo>
                      <a:cubicBezTo>
                        <a:pt x="54377" y="27092"/>
                        <a:pt x="55168" y="27092"/>
                        <a:pt x="55992" y="27092"/>
                      </a:cubicBezTo>
                      <a:lnTo>
                        <a:pt x="56784" y="27092"/>
                      </a:lnTo>
                      <a:cubicBezTo>
                        <a:pt x="57069" y="27124"/>
                        <a:pt x="57322" y="27124"/>
                        <a:pt x="57607" y="27124"/>
                      </a:cubicBezTo>
                      <a:cubicBezTo>
                        <a:pt x="57892" y="27124"/>
                        <a:pt x="58177" y="27116"/>
                        <a:pt x="58462" y="27116"/>
                      </a:cubicBezTo>
                      <a:cubicBezTo>
                        <a:pt x="58747" y="27116"/>
                        <a:pt x="59032" y="27124"/>
                        <a:pt x="59317" y="27155"/>
                      </a:cubicBezTo>
                      <a:lnTo>
                        <a:pt x="60014" y="27155"/>
                      </a:lnTo>
                      <a:cubicBezTo>
                        <a:pt x="60109" y="27124"/>
                        <a:pt x="60172" y="27092"/>
                        <a:pt x="60235" y="27092"/>
                      </a:cubicBezTo>
                      <a:cubicBezTo>
                        <a:pt x="60267" y="27060"/>
                        <a:pt x="60299" y="27060"/>
                        <a:pt x="60330" y="27060"/>
                      </a:cubicBezTo>
                      <a:lnTo>
                        <a:pt x="60552" y="27060"/>
                      </a:lnTo>
                      <a:cubicBezTo>
                        <a:pt x="60774" y="27155"/>
                        <a:pt x="61027" y="27155"/>
                        <a:pt x="61249" y="27155"/>
                      </a:cubicBezTo>
                      <a:lnTo>
                        <a:pt x="61502" y="27155"/>
                      </a:lnTo>
                      <a:cubicBezTo>
                        <a:pt x="61661" y="27155"/>
                        <a:pt x="61819" y="27187"/>
                        <a:pt x="61946" y="27187"/>
                      </a:cubicBezTo>
                      <a:cubicBezTo>
                        <a:pt x="62009" y="27219"/>
                        <a:pt x="62041" y="27219"/>
                        <a:pt x="62072" y="27219"/>
                      </a:cubicBezTo>
                      <a:cubicBezTo>
                        <a:pt x="62389" y="27219"/>
                        <a:pt x="62706" y="27092"/>
                        <a:pt x="62991" y="27092"/>
                      </a:cubicBezTo>
                      <a:cubicBezTo>
                        <a:pt x="63244" y="27092"/>
                        <a:pt x="63466" y="27124"/>
                        <a:pt x="63719" y="27124"/>
                      </a:cubicBezTo>
                      <a:lnTo>
                        <a:pt x="64416" y="27124"/>
                      </a:lnTo>
                      <a:cubicBezTo>
                        <a:pt x="64732" y="27155"/>
                        <a:pt x="65049" y="27155"/>
                        <a:pt x="65366" y="27155"/>
                      </a:cubicBezTo>
                      <a:cubicBezTo>
                        <a:pt x="65841" y="27155"/>
                        <a:pt x="66316" y="27124"/>
                        <a:pt x="66791" y="27092"/>
                      </a:cubicBezTo>
                      <a:cubicBezTo>
                        <a:pt x="66802" y="27081"/>
                        <a:pt x="66812" y="27078"/>
                        <a:pt x="66824" y="27078"/>
                      </a:cubicBezTo>
                      <a:cubicBezTo>
                        <a:pt x="66847" y="27078"/>
                        <a:pt x="66875" y="27092"/>
                        <a:pt x="66918" y="27092"/>
                      </a:cubicBezTo>
                      <a:cubicBezTo>
                        <a:pt x="66949" y="27092"/>
                        <a:pt x="66981" y="27124"/>
                        <a:pt x="67044" y="27124"/>
                      </a:cubicBezTo>
                      <a:cubicBezTo>
                        <a:pt x="67076" y="27155"/>
                        <a:pt x="67108" y="27155"/>
                        <a:pt x="67171" y="27155"/>
                      </a:cubicBezTo>
                      <a:cubicBezTo>
                        <a:pt x="67171" y="27187"/>
                        <a:pt x="67203" y="27187"/>
                        <a:pt x="67234" y="27187"/>
                      </a:cubicBezTo>
                      <a:cubicBezTo>
                        <a:pt x="67234" y="27187"/>
                        <a:pt x="67266" y="27155"/>
                        <a:pt x="67298" y="27155"/>
                      </a:cubicBezTo>
                      <a:cubicBezTo>
                        <a:pt x="67678" y="27092"/>
                        <a:pt x="68089" y="27092"/>
                        <a:pt x="68469" y="27060"/>
                      </a:cubicBezTo>
                      <a:lnTo>
                        <a:pt x="69071" y="27060"/>
                      </a:lnTo>
                      <a:cubicBezTo>
                        <a:pt x="69261" y="27060"/>
                        <a:pt x="69451" y="27029"/>
                        <a:pt x="69673" y="27029"/>
                      </a:cubicBezTo>
                      <a:lnTo>
                        <a:pt x="69800" y="27029"/>
                      </a:lnTo>
                      <a:cubicBezTo>
                        <a:pt x="70021" y="27029"/>
                        <a:pt x="70275" y="27060"/>
                        <a:pt x="70496" y="27060"/>
                      </a:cubicBezTo>
                      <a:cubicBezTo>
                        <a:pt x="70591" y="27029"/>
                        <a:pt x="70686" y="27029"/>
                        <a:pt x="70750" y="27029"/>
                      </a:cubicBezTo>
                      <a:cubicBezTo>
                        <a:pt x="71003" y="26965"/>
                        <a:pt x="71225" y="26965"/>
                        <a:pt x="71446" y="26965"/>
                      </a:cubicBezTo>
                      <a:lnTo>
                        <a:pt x="72016" y="26965"/>
                      </a:lnTo>
                      <a:cubicBezTo>
                        <a:pt x="72206" y="26965"/>
                        <a:pt x="72396" y="26965"/>
                        <a:pt x="72586" y="26934"/>
                      </a:cubicBezTo>
                      <a:cubicBezTo>
                        <a:pt x="72713" y="26902"/>
                        <a:pt x="72871" y="26870"/>
                        <a:pt x="72998" y="26807"/>
                      </a:cubicBezTo>
                      <a:cubicBezTo>
                        <a:pt x="73093" y="26870"/>
                        <a:pt x="73220" y="26870"/>
                        <a:pt x="73315" y="26870"/>
                      </a:cubicBezTo>
                      <a:lnTo>
                        <a:pt x="73663" y="26870"/>
                      </a:lnTo>
                      <a:cubicBezTo>
                        <a:pt x="73853" y="26839"/>
                        <a:pt x="74075" y="26775"/>
                        <a:pt x="74297" y="26744"/>
                      </a:cubicBezTo>
                      <a:cubicBezTo>
                        <a:pt x="74487" y="26744"/>
                        <a:pt x="74677" y="26712"/>
                        <a:pt x="74867" y="26712"/>
                      </a:cubicBezTo>
                      <a:cubicBezTo>
                        <a:pt x="75057" y="26712"/>
                        <a:pt x="75247" y="26680"/>
                        <a:pt x="75437" y="26680"/>
                      </a:cubicBezTo>
                      <a:cubicBezTo>
                        <a:pt x="75722" y="26680"/>
                        <a:pt x="76007" y="26680"/>
                        <a:pt x="76292" y="26649"/>
                      </a:cubicBezTo>
                      <a:lnTo>
                        <a:pt x="76577" y="26649"/>
                      </a:lnTo>
                      <a:cubicBezTo>
                        <a:pt x="76640" y="26617"/>
                        <a:pt x="76735" y="26617"/>
                        <a:pt x="76798" y="26617"/>
                      </a:cubicBezTo>
                      <a:cubicBezTo>
                        <a:pt x="77305" y="26585"/>
                        <a:pt x="77812" y="26522"/>
                        <a:pt x="78350" y="26522"/>
                      </a:cubicBezTo>
                      <a:cubicBezTo>
                        <a:pt x="78509" y="26522"/>
                        <a:pt x="78667" y="26522"/>
                        <a:pt x="78825" y="26490"/>
                      </a:cubicBezTo>
                      <a:lnTo>
                        <a:pt x="78952" y="26490"/>
                      </a:lnTo>
                      <a:cubicBezTo>
                        <a:pt x="79079" y="26490"/>
                        <a:pt x="79205" y="26459"/>
                        <a:pt x="79332" y="26427"/>
                      </a:cubicBezTo>
                      <a:cubicBezTo>
                        <a:pt x="79490" y="26395"/>
                        <a:pt x="79649" y="26395"/>
                        <a:pt x="79807" y="26364"/>
                      </a:cubicBezTo>
                      <a:cubicBezTo>
                        <a:pt x="79902" y="26364"/>
                        <a:pt x="79965" y="26332"/>
                        <a:pt x="80060" y="26332"/>
                      </a:cubicBezTo>
                      <a:cubicBezTo>
                        <a:pt x="80219" y="26332"/>
                        <a:pt x="80377" y="26300"/>
                        <a:pt x="80535" y="26300"/>
                      </a:cubicBezTo>
                      <a:lnTo>
                        <a:pt x="81580" y="26300"/>
                      </a:lnTo>
                      <a:cubicBezTo>
                        <a:pt x="82182" y="26300"/>
                        <a:pt x="82816" y="26174"/>
                        <a:pt x="83417" y="26110"/>
                      </a:cubicBezTo>
                      <a:cubicBezTo>
                        <a:pt x="83544" y="26110"/>
                        <a:pt x="83671" y="26110"/>
                        <a:pt x="83766" y="26079"/>
                      </a:cubicBezTo>
                      <a:lnTo>
                        <a:pt x="84241" y="26079"/>
                      </a:lnTo>
                      <a:cubicBezTo>
                        <a:pt x="84431" y="26047"/>
                        <a:pt x="84621" y="26047"/>
                        <a:pt x="84811" y="26047"/>
                      </a:cubicBezTo>
                      <a:lnTo>
                        <a:pt x="85381" y="26047"/>
                      </a:lnTo>
                      <a:cubicBezTo>
                        <a:pt x="85697" y="26015"/>
                        <a:pt x="85982" y="26015"/>
                        <a:pt x="86267" y="25952"/>
                      </a:cubicBezTo>
                      <a:cubicBezTo>
                        <a:pt x="86679" y="25920"/>
                        <a:pt x="87123" y="25889"/>
                        <a:pt x="87534" y="25825"/>
                      </a:cubicBezTo>
                      <a:cubicBezTo>
                        <a:pt x="88421" y="25730"/>
                        <a:pt x="89308" y="25604"/>
                        <a:pt x="90194" y="25604"/>
                      </a:cubicBezTo>
                      <a:cubicBezTo>
                        <a:pt x="90448" y="25604"/>
                        <a:pt x="90669" y="25572"/>
                        <a:pt x="90891" y="25540"/>
                      </a:cubicBezTo>
                      <a:lnTo>
                        <a:pt x="91018" y="25540"/>
                      </a:lnTo>
                      <a:lnTo>
                        <a:pt x="91113" y="25509"/>
                      </a:lnTo>
                      <a:cubicBezTo>
                        <a:pt x="91208" y="25477"/>
                        <a:pt x="91303" y="25477"/>
                        <a:pt x="91398" y="25445"/>
                      </a:cubicBezTo>
                      <a:cubicBezTo>
                        <a:pt x="91493" y="25445"/>
                        <a:pt x="91556" y="25414"/>
                        <a:pt x="91651" y="25414"/>
                      </a:cubicBezTo>
                      <a:lnTo>
                        <a:pt x="91778" y="25414"/>
                      </a:lnTo>
                      <a:cubicBezTo>
                        <a:pt x="91852" y="25423"/>
                        <a:pt x="91926" y="25427"/>
                        <a:pt x="92000" y="25427"/>
                      </a:cubicBezTo>
                      <a:cubicBezTo>
                        <a:pt x="92180" y="25427"/>
                        <a:pt x="92359" y="25404"/>
                        <a:pt x="92538" y="25382"/>
                      </a:cubicBezTo>
                      <a:lnTo>
                        <a:pt x="92728" y="25382"/>
                      </a:lnTo>
                      <a:cubicBezTo>
                        <a:pt x="92918" y="25350"/>
                        <a:pt x="93108" y="25319"/>
                        <a:pt x="93298" y="25319"/>
                      </a:cubicBezTo>
                      <a:cubicBezTo>
                        <a:pt x="93615" y="25319"/>
                        <a:pt x="93963" y="25319"/>
                        <a:pt x="94280" y="25224"/>
                      </a:cubicBezTo>
                      <a:cubicBezTo>
                        <a:pt x="94755" y="25128"/>
                        <a:pt x="95230" y="25160"/>
                        <a:pt x="95705" y="25097"/>
                      </a:cubicBezTo>
                      <a:cubicBezTo>
                        <a:pt x="96370" y="25002"/>
                        <a:pt x="97003" y="24907"/>
                        <a:pt x="97668" y="24843"/>
                      </a:cubicBezTo>
                      <a:cubicBezTo>
                        <a:pt x="97689" y="24833"/>
                        <a:pt x="97714" y="24829"/>
                        <a:pt x="97740" y="24829"/>
                      </a:cubicBezTo>
                      <a:cubicBezTo>
                        <a:pt x="97791" y="24829"/>
                        <a:pt x="97848" y="24843"/>
                        <a:pt x="97890" y="24843"/>
                      </a:cubicBezTo>
                      <a:cubicBezTo>
                        <a:pt x="97922" y="24843"/>
                        <a:pt x="97922" y="24843"/>
                        <a:pt x="97953" y="24812"/>
                      </a:cubicBezTo>
                      <a:cubicBezTo>
                        <a:pt x="98017" y="24812"/>
                        <a:pt x="98080" y="24812"/>
                        <a:pt x="98112" y="24780"/>
                      </a:cubicBezTo>
                      <a:cubicBezTo>
                        <a:pt x="98143" y="24748"/>
                        <a:pt x="98143" y="24748"/>
                        <a:pt x="98175" y="24717"/>
                      </a:cubicBezTo>
                      <a:cubicBezTo>
                        <a:pt x="98397" y="24685"/>
                        <a:pt x="98618" y="24717"/>
                        <a:pt x="98840" y="24653"/>
                      </a:cubicBezTo>
                      <a:cubicBezTo>
                        <a:pt x="98967" y="24622"/>
                        <a:pt x="99093" y="24622"/>
                        <a:pt x="99220" y="24590"/>
                      </a:cubicBezTo>
                      <a:cubicBezTo>
                        <a:pt x="99347" y="24558"/>
                        <a:pt x="99505" y="24558"/>
                        <a:pt x="99632" y="24527"/>
                      </a:cubicBezTo>
                      <a:cubicBezTo>
                        <a:pt x="99885" y="24495"/>
                        <a:pt x="100170" y="24463"/>
                        <a:pt x="100424" y="24432"/>
                      </a:cubicBezTo>
                      <a:cubicBezTo>
                        <a:pt x="100709" y="24432"/>
                        <a:pt x="100962" y="24400"/>
                        <a:pt x="101247" y="24305"/>
                      </a:cubicBezTo>
                      <a:cubicBezTo>
                        <a:pt x="101405" y="24273"/>
                        <a:pt x="101595" y="24242"/>
                        <a:pt x="101754" y="24178"/>
                      </a:cubicBezTo>
                      <a:cubicBezTo>
                        <a:pt x="101912" y="24147"/>
                        <a:pt x="102102" y="24115"/>
                        <a:pt x="102260" y="24083"/>
                      </a:cubicBezTo>
                      <a:cubicBezTo>
                        <a:pt x="102577" y="24020"/>
                        <a:pt x="102925" y="23925"/>
                        <a:pt x="103274" y="23862"/>
                      </a:cubicBezTo>
                      <a:cubicBezTo>
                        <a:pt x="103432" y="23830"/>
                        <a:pt x="103559" y="23798"/>
                        <a:pt x="103717" y="23767"/>
                      </a:cubicBezTo>
                      <a:cubicBezTo>
                        <a:pt x="104002" y="23735"/>
                        <a:pt x="104255" y="23672"/>
                        <a:pt x="104541" y="23608"/>
                      </a:cubicBezTo>
                      <a:cubicBezTo>
                        <a:pt x="104731" y="23545"/>
                        <a:pt x="104889" y="23482"/>
                        <a:pt x="105079" y="23387"/>
                      </a:cubicBezTo>
                      <a:cubicBezTo>
                        <a:pt x="105111" y="23450"/>
                        <a:pt x="105174" y="23482"/>
                        <a:pt x="105206" y="23482"/>
                      </a:cubicBezTo>
                      <a:lnTo>
                        <a:pt x="105237" y="23482"/>
                      </a:lnTo>
                      <a:cubicBezTo>
                        <a:pt x="105269" y="23482"/>
                        <a:pt x="105269" y="23450"/>
                        <a:pt x="105301" y="23418"/>
                      </a:cubicBezTo>
                      <a:cubicBezTo>
                        <a:pt x="105332" y="23418"/>
                        <a:pt x="105332" y="23387"/>
                        <a:pt x="105332" y="23387"/>
                      </a:cubicBezTo>
                      <a:cubicBezTo>
                        <a:pt x="105364" y="23387"/>
                        <a:pt x="105396" y="23418"/>
                        <a:pt x="105427" y="23418"/>
                      </a:cubicBezTo>
                      <a:cubicBezTo>
                        <a:pt x="105427" y="23450"/>
                        <a:pt x="105459" y="23450"/>
                        <a:pt x="105459" y="23450"/>
                      </a:cubicBezTo>
                      <a:lnTo>
                        <a:pt x="105491" y="23450"/>
                      </a:lnTo>
                      <a:cubicBezTo>
                        <a:pt x="105649" y="23482"/>
                        <a:pt x="105807" y="23513"/>
                        <a:pt x="105966" y="23513"/>
                      </a:cubicBezTo>
                      <a:cubicBezTo>
                        <a:pt x="106219" y="23513"/>
                        <a:pt x="106472" y="23450"/>
                        <a:pt x="106726" y="23418"/>
                      </a:cubicBezTo>
                      <a:lnTo>
                        <a:pt x="106947" y="23418"/>
                      </a:lnTo>
                      <a:cubicBezTo>
                        <a:pt x="107042" y="23387"/>
                        <a:pt x="107106" y="23387"/>
                        <a:pt x="107169" y="23387"/>
                      </a:cubicBezTo>
                      <a:lnTo>
                        <a:pt x="107296" y="23387"/>
                      </a:lnTo>
                      <a:cubicBezTo>
                        <a:pt x="107296" y="23387"/>
                        <a:pt x="107327" y="23387"/>
                        <a:pt x="107359" y="23355"/>
                      </a:cubicBezTo>
                      <a:cubicBezTo>
                        <a:pt x="107486" y="23260"/>
                        <a:pt x="107644" y="23197"/>
                        <a:pt x="107771" y="23165"/>
                      </a:cubicBezTo>
                      <a:cubicBezTo>
                        <a:pt x="107834" y="23165"/>
                        <a:pt x="107897" y="23133"/>
                        <a:pt x="107992" y="23133"/>
                      </a:cubicBezTo>
                      <a:cubicBezTo>
                        <a:pt x="108056" y="23133"/>
                        <a:pt x="108119" y="23102"/>
                        <a:pt x="108214" y="23102"/>
                      </a:cubicBezTo>
                      <a:cubicBezTo>
                        <a:pt x="108562" y="23038"/>
                        <a:pt x="108974" y="22975"/>
                        <a:pt x="109291" y="22722"/>
                      </a:cubicBezTo>
                      <a:cubicBezTo>
                        <a:pt x="109323" y="22722"/>
                        <a:pt x="109323" y="22690"/>
                        <a:pt x="109354" y="22690"/>
                      </a:cubicBezTo>
                      <a:cubicBezTo>
                        <a:pt x="109386" y="22658"/>
                        <a:pt x="109418" y="22627"/>
                        <a:pt x="109418" y="22627"/>
                      </a:cubicBezTo>
                      <a:cubicBezTo>
                        <a:pt x="109608" y="22595"/>
                        <a:pt x="109766" y="22532"/>
                        <a:pt x="109893" y="22405"/>
                      </a:cubicBezTo>
                      <a:cubicBezTo>
                        <a:pt x="109956" y="22342"/>
                        <a:pt x="110051" y="22278"/>
                        <a:pt x="110114" y="22183"/>
                      </a:cubicBezTo>
                      <a:cubicBezTo>
                        <a:pt x="110146" y="22120"/>
                        <a:pt x="110178" y="22057"/>
                        <a:pt x="110241" y="21993"/>
                      </a:cubicBezTo>
                      <a:cubicBezTo>
                        <a:pt x="110304" y="21962"/>
                        <a:pt x="110368" y="21898"/>
                        <a:pt x="110399" y="21803"/>
                      </a:cubicBezTo>
                      <a:cubicBezTo>
                        <a:pt x="110431" y="21772"/>
                        <a:pt x="110463" y="21740"/>
                        <a:pt x="110494" y="21708"/>
                      </a:cubicBezTo>
                      <a:cubicBezTo>
                        <a:pt x="110526" y="21677"/>
                        <a:pt x="110558" y="21645"/>
                        <a:pt x="110558" y="21645"/>
                      </a:cubicBezTo>
                      <a:cubicBezTo>
                        <a:pt x="110558" y="21613"/>
                        <a:pt x="110589" y="21613"/>
                        <a:pt x="110589" y="21582"/>
                      </a:cubicBezTo>
                      <a:cubicBezTo>
                        <a:pt x="110748" y="21423"/>
                        <a:pt x="110906" y="21297"/>
                        <a:pt x="111033" y="21107"/>
                      </a:cubicBezTo>
                      <a:cubicBezTo>
                        <a:pt x="111223" y="20853"/>
                        <a:pt x="111381" y="20568"/>
                        <a:pt x="111508" y="20283"/>
                      </a:cubicBezTo>
                      <a:cubicBezTo>
                        <a:pt x="111539" y="20251"/>
                        <a:pt x="111539" y="20188"/>
                        <a:pt x="111571" y="20156"/>
                      </a:cubicBezTo>
                      <a:cubicBezTo>
                        <a:pt x="111603" y="20061"/>
                        <a:pt x="111603" y="19998"/>
                        <a:pt x="111634" y="19903"/>
                      </a:cubicBezTo>
                      <a:cubicBezTo>
                        <a:pt x="111666" y="19808"/>
                        <a:pt x="111698" y="19713"/>
                        <a:pt x="111698" y="19618"/>
                      </a:cubicBezTo>
                      <a:cubicBezTo>
                        <a:pt x="111761" y="19491"/>
                        <a:pt x="111761" y="19301"/>
                        <a:pt x="111761" y="19080"/>
                      </a:cubicBezTo>
                      <a:cubicBezTo>
                        <a:pt x="111729" y="18921"/>
                        <a:pt x="111698" y="18795"/>
                        <a:pt x="111666" y="18636"/>
                      </a:cubicBezTo>
                      <a:cubicBezTo>
                        <a:pt x="111634" y="18573"/>
                        <a:pt x="111603" y="18478"/>
                        <a:pt x="111571" y="18415"/>
                      </a:cubicBezTo>
                      <a:cubicBezTo>
                        <a:pt x="111508" y="18320"/>
                        <a:pt x="111444" y="18256"/>
                        <a:pt x="111318" y="18225"/>
                      </a:cubicBezTo>
                      <a:lnTo>
                        <a:pt x="111349" y="18225"/>
                      </a:lnTo>
                      <a:cubicBezTo>
                        <a:pt x="111318" y="18161"/>
                        <a:pt x="111318" y="18130"/>
                        <a:pt x="111318" y="18098"/>
                      </a:cubicBezTo>
                      <a:cubicBezTo>
                        <a:pt x="111318" y="18035"/>
                        <a:pt x="111318" y="18003"/>
                        <a:pt x="111286" y="17971"/>
                      </a:cubicBezTo>
                      <a:cubicBezTo>
                        <a:pt x="111286" y="17940"/>
                        <a:pt x="111286" y="17908"/>
                        <a:pt x="111254" y="17908"/>
                      </a:cubicBezTo>
                      <a:cubicBezTo>
                        <a:pt x="111254" y="17845"/>
                        <a:pt x="111223" y="17781"/>
                        <a:pt x="111223" y="17718"/>
                      </a:cubicBezTo>
                      <a:cubicBezTo>
                        <a:pt x="111223" y="17718"/>
                        <a:pt x="111191" y="17686"/>
                        <a:pt x="111191" y="17655"/>
                      </a:cubicBezTo>
                      <a:cubicBezTo>
                        <a:pt x="111191" y="17591"/>
                        <a:pt x="111191" y="17560"/>
                        <a:pt x="111223" y="17528"/>
                      </a:cubicBezTo>
                      <a:cubicBezTo>
                        <a:pt x="111254" y="17496"/>
                        <a:pt x="111286" y="17496"/>
                        <a:pt x="111286" y="17496"/>
                      </a:cubicBezTo>
                      <a:cubicBezTo>
                        <a:pt x="111318" y="17465"/>
                        <a:pt x="111349" y="17465"/>
                        <a:pt x="111381" y="17465"/>
                      </a:cubicBezTo>
                      <a:cubicBezTo>
                        <a:pt x="111413" y="17465"/>
                        <a:pt x="111444" y="17465"/>
                        <a:pt x="111476" y="17433"/>
                      </a:cubicBezTo>
                      <a:cubicBezTo>
                        <a:pt x="111476" y="17433"/>
                        <a:pt x="111476" y="17401"/>
                        <a:pt x="111476" y="17401"/>
                      </a:cubicBezTo>
                      <a:cubicBezTo>
                        <a:pt x="111508" y="17370"/>
                        <a:pt x="111508" y="17338"/>
                        <a:pt x="111508" y="17275"/>
                      </a:cubicBezTo>
                      <a:cubicBezTo>
                        <a:pt x="111508" y="17148"/>
                        <a:pt x="111539" y="17021"/>
                        <a:pt x="111539" y="16863"/>
                      </a:cubicBezTo>
                      <a:cubicBezTo>
                        <a:pt x="111539" y="16863"/>
                        <a:pt x="111508" y="16863"/>
                        <a:pt x="111508" y="16831"/>
                      </a:cubicBezTo>
                      <a:cubicBezTo>
                        <a:pt x="111508" y="16800"/>
                        <a:pt x="111508" y="16800"/>
                        <a:pt x="111508" y="16768"/>
                      </a:cubicBezTo>
                      <a:cubicBezTo>
                        <a:pt x="111508" y="16736"/>
                        <a:pt x="111476" y="16705"/>
                        <a:pt x="111476" y="16673"/>
                      </a:cubicBezTo>
                      <a:cubicBezTo>
                        <a:pt x="111444" y="16673"/>
                        <a:pt x="111444" y="16673"/>
                        <a:pt x="111444" y="16641"/>
                      </a:cubicBezTo>
                      <a:cubicBezTo>
                        <a:pt x="111413" y="16610"/>
                        <a:pt x="111413" y="16578"/>
                        <a:pt x="111381" y="16546"/>
                      </a:cubicBezTo>
                      <a:cubicBezTo>
                        <a:pt x="111349" y="16483"/>
                        <a:pt x="111318" y="16420"/>
                        <a:pt x="111286" y="16356"/>
                      </a:cubicBezTo>
                      <a:cubicBezTo>
                        <a:pt x="111254" y="16293"/>
                        <a:pt x="111191" y="16230"/>
                        <a:pt x="111159" y="16166"/>
                      </a:cubicBezTo>
                      <a:cubicBezTo>
                        <a:pt x="111096" y="16071"/>
                        <a:pt x="111001" y="16008"/>
                        <a:pt x="110938" y="15913"/>
                      </a:cubicBezTo>
                      <a:cubicBezTo>
                        <a:pt x="110748" y="15723"/>
                        <a:pt x="110526" y="15533"/>
                        <a:pt x="110336" y="15311"/>
                      </a:cubicBezTo>
                      <a:cubicBezTo>
                        <a:pt x="110241" y="15184"/>
                        <a:pt x="110114" y="15121"/>
                        <a:pt x="110019" y="14994"/>
                      </a:cubicBezTo>
                      <a:cubicBezTo>
                        <a:pt x="109988" y="14994"/>
                        <a:pt x="109988" y="14994"/>
                        <a:pt x="109988" y="14963"/>
                      </a:cubicBezTo>
                      <a:cubicBezTo>
                        <a:pt x="109924" y="14899"/>
                        <a:pt x="109861" y="14804"/>
                        <a:pt x="109861" y="14678"/>
                      </a:cubicBezTo>
                      <a:cubicBezTo>
                        <a:pt x="109861" y="14583"/>
                        <a:pt x="109766" y="14551"/>
                        <a:pt x="109703" y="14519"/>
                      </a:cubicBezTo>
                      <a:cubicBezTo>
                        <a:pt x="109608" y="14519"/>
                        <a:pt x="109513" y="14456"/>
                        <a:pt x="109449" y="14393"/>
                      </a:cubicBezTo>
                      <a:cubicBezTo>
                        <a:pt x="109418" y="14361"/>
                        <a:pt x="109386" y="14329"/>
                        <a:pt x="109354" y="14298"/>
                      </a:cubicBezTo>
                      <a:cubicBezTo>
                        <a:pt x="109259" y="14203"/>
                        <a:pt x="109196" y="14076"/>
                        <a:pt x="109164" y="13981"/>
                      </a:cubicBezTo>
                      <a:cubicBezTo>
                        <a:pt x="109133" y="13949"/>
                        <a:pt x="109133" y="13949"/>
                        <a:pt x="109133" y="13918"/>
                      </a:cubicBezTo>
                      <a:cubicBezTo>
                        <a:pt x="109101" y="13918"/>
                        <a:pt x="109101" y="13886"/>
                        <a:pt x="109101" y="13854"/>
                      </a:cubicBezTo>
                      <a:lnTo>
                        <a:pt x="109038" y="13854"/>
                      </a:lnTo>
                      <a:cubicBezTo>
                        <a:pt x="109038" y="13823"/>
                        <a:pt x="109038" y="13823"/>
                        <a:pt x="109038" y="13823"/>
                      </a:cubicBezTo>
                      <a:cubicBezTo>
                        <a:pt x="109006" y="13823"/>
                        <a:pt x="108974" y="13854"/>
                        <a:pt x="108974" y="13854"/>
                      </a:cubicBezTo>
                      <a:lnTo>
                        <a:pt x="108943" y="13854"/>
                      </a:lnTo>
                      <a:cubicBezTo>
                        <a:pt x="108911" y="13886"/>
                        <a:pt x="108879" y="13918"/>
                        <a:pt x="108848" y="13918"/>
                      </a:cubicBezTo>
                      <a:lnTo>
                        <a:pt x="108848" y="13886"/>
                      </a:lnTo>
                      <a:cubicBezTo>
                        <a:pt x="108816" y="13696"/>
                        <a:pt x="108689" y="13664"/>
                        <a:pt x="108562" y="13601"/>
                      </a:cubicBezTo>
                      <a:cubicBezTo>
                        <a:pt x="108531" y="13601"/>
                        <a:pt x="108499" y="13569"/>
                        <a:pt x="108467" y="13569"/>
                      </a:cubicBezTo>
                      <a:cubicBezTo>
                        <a:pt x="108436" y="13538"/>
                        <a:pt x="108404" y="13538"/>
                        <a:pt x="108372" y="13538"/>
                      </a:cubicBezTo>
                      <a:cubicBezTo>
                        <a:pt x="108277" y="13506"/>
                        <a:pt x="108214" y="13474"/>
                        <a:pt x="108151" y="13474"/>
                      </a:cubicBezTo>
                      <a:cubicBezTo>
                        <a:pt x="108056" y="13443"/>
                        <a:pt x="107992" y="13379"/>
                        <a:pt x="107992" y="13284"/>
                      </a:cubicBezTo>
                      <a:cubicBezTo>
                        <a:pt x="107992" y="13253"/>
                        <a:pt x="107992" y="13189"/>
                        <a:pt x="107992" y="13126"/>
                      </a:cubicBezTo>
                      <a:cubicBezTo>
                        <a:pt x="108214" y="13158"/>
                        <a:pt x="108436" y="13189"/>
                        <a:pt x="108657" y="13221"/>
                      </a:cubicBezTo>
                      <a:cubicBezTo>
                        <a:pt x="108721" y="13221"/>
                        <a:pt x="108784" y="13253"/>
                        <a:pt x="108816" y="13284"/>
                      </a:cubicBezTo>
                      <a:cubicBezTo>
                        <a:pt x="108911" y="13348"/>
                        <a:pt x="108974" y="13379"/>
                        <a:pt x="109069" y="13411"/>
                      </a:cubicBezTo>
                      <a:cubicBezTo>
                        <a:pt x="109164" y="13443"/>
                        <a:pt x="109259" y="13443"/>
                        <a:pt x="109354" y="13443"/>
                      </a:cubicBezTo>
                      <a:cubicBezTo>
                        <a:pt x="109291" y="13411"/>
                        <a:pt x="109259" y="13379"/>
                        <a:pt x="109228" y="13316"/>
                      </a:cubicBezTo>
                      <a:cubicBezTo>
                        <a:pt x="109228" y="13284"/>
                        <a:pt x="109196" y="13253"/>
                        <a:pt x="109196" y="13221"/>
                      </a:cubicBezTo>
                      <a:cubicBezTo>
                        <a:pt x="109164" y="13189"/>
                        <a:pt x="109133" y="13158"/>
                        <a:pt x="109133" y="13094"/>
                      </a:cubicBezTo>
                      <a:cubicBezTo>
                        <a:pt x="109133" y="13094"/>
                        <a:pt x="109133" y="13063"/>
                        <a:pt x="109101" y="13063"/>
                      </a:cubicBezTo>
                      <a:cubicBezTo>
                        <a:pt x="109069" y="12968"/>
                        <a:pt x="109069" y="12873"/>
                        <a:pt x="109006" y="12873"/>
                      </a:cubicBezTo>
                      <a:cubicBezTo>
                        <a:pt x="108721" y="12714"/>
                        <a:pt x="108911" y="12461"/>
                        <a:pt x="108848" y="12239"/>
                      </a:cubicBezTo>
                      <a:cubicBezTo>
                        <a:pt x="108974" y="12208"/>
                        <a:pt x="109038" y="12081"/>
                        <a:pt x="109038" y="11954"/>
                      </a:cubicBezTo>
                      <a:cubicBezTo>
                        <a:pt x="109069" y="11923"/>
                        <a:pt x="109069" y="11891"/>
                        <a:pt x="109101" y="11891"/>
                      </a:cubicBezTo>
                      <a:cubicBezTo>
                        <a:pt x="109133" y="11828"/>
                        <a:pt x="109133" y="11764"/>
                        <a:pt x="109133" y="11733"/>
                      </a:cubicBezTo>
                      <a:cubicBezTo>
                        <a:pt x="109133" y="11701"/>
                        <a:pt x="109101" y="11701"/>
                        <a:pt x="109101" y="11669"/>
                      </a:cubicBezTo>
                      <a:cubicBezTo>
                        <a:pt x="109101" y="11669"/>
                        <a:pt x="109101" y="11638"/>
                        <a:pt x="109069" y="11638"/>
                      </a:cubicBezTo>
                      <a:cubicBezTo>
                        <a:pt x="109038" y="11606"/>
                        <a:pt x="109006" y="11574"/>
                        <a:pt x="108974" y="11511"/>
                      </a:cubicBezTo>
                      <a:cubicBezTo>
                        <a:pt x="108943" y="11479"/>
                        <a:pt x="108911" y="11448"/>
                        <a:pt x="108879" y="11416"/>
                      </a:cubicBezTo>
                      <a:cubicBezTo>
                        <a:pt x="108879" y="11384"/>
                        <a:pt x="108879" y="11384"/>
                        <a:pt x="108879" y="11353"/>
                      </a:cubicBezTo>
                      <a:cubicBezTo>
                        <a:pt x="108879" y="11321"/>
                        <a:pt x="108911" y="11289"/>
                        <a:pt x="108911" y="11258"/>
                      </a:cubicBezTo>
                      <a:cubicBezTo>
                        <a:pt x="108911" y="11258"/>
                        <a:pt x="108911" y="11226"/>
                        <a:pt x="108911" y="11226"/>
                      </a:cubicBezTo>
                      <a:cubicBezTo>
                        <a:pt x="109101" y="10877"/>
                        <a:pt x="109069" y="10782"/>
                        <a:pt x="108784" y="10592"/>
                      </a:cubicBezTo>
                      <a:cubicBezTo>
                        <a:pt x="108784" y="10561"/>
                        <a:pt x="108753" y="10561"/>
                        <a:pt x="108753" y="10561"/>
                      </a:cubicBezTo>
                      <a:cubicBezTo>
                        <a:pt x="108721" y="10561"/>
                        <a:pt x="108689" y="10529"/>
                        <a:pt x="108657" y="10529"/>
                      </a:cubicBezTo>
                      <a:cubicBezTo>
                        <a:pt x="108657" y="10497"/>
                        <a:pt x="108626" y="10497"/>
                        <a:pt x="108594" y="10497"/>
                      </a:cubicBezTo>
                      <a:cubicBezTo>
                        <a:pt x="108594" y="10497"/>
                        <a:pt x="108562" y="10466"/>
                        <a:pt x="108531" y="10466"/>
                      </a:cubicBezTo>
                      <a:cubicBezTo>
                        <a:pt x="108531" y="10402"/>
                        <a:pt x="108499" y="10307"/>
                        <a:pt x="108499" y="10212"/>
                      </a:cubicBezTo>
                      <a:cubicBezTo>
                        <a:pt x="108499" y="10181"/>
                        <a:pt x="108499" y="10149"/>
                        <a:pt x="108499" y="10117"/>
                      </a:cubicBezTo>
                      <a:cubicBezTo>
                        <a:pt x="108531" y="10086"/>
                        <a:pt x="108562" y="10054"/>
                        <a:pt x="108657" y="10022"/>
                      </a:cubicBezTo>
                      <a:cubicBezTo>
                        <a:pt x="108657" y="10022"/>
                        <a:pt x="108657" y="10022"/>
                        <a:pt x="108657" y="9991"/>
                      </a:cubicBezTo>
                      <a:lnTo>
                        <a:pt x="108689" y="9991"/>
                      </a:lnTo>
                      <a:cubicBezTo>
                        <a:pt x="108721" y="9927"/>
                        <a:pt x="108721" y="9864"/>
                        <a:pt x="108721" y="9801"/>
                      </a:cubicBezTo>
                      <a:cubicBezTo>
                        <a:pt x="108721" y="9516"/>
                        <a:pt x="108721" y="9262"/>
                        <a:pt x="108721" y="9009"/>
                      </a:cubicBezTo>
                      <a:cubicBezTo>
                        <a:pt x="108753" y="8724"/>
                        <a:pt x="108753" y="8471"/>
                        <a:pt x="108753" y="8186"/>
                      </a:cubicBezTo>
                      <a:cubicBezTo>
                        <a:pt x="108753" y="8154"/>
                        <a:pt x="108753" y="8091"/>
                        <a:pt x="108753" y="8059"/>
                      </a:cubicBezTo>
                      <a:cubicBezTo>
                        <a:pt x="108721" y="7964"/>
                        <a:pt x="108721" y="7869"/>
                        <a:pt x="108689" y="7774"/>
                      </a:cubicBezTo>
                      <a:cubicBezTo>
                        <a:pt x="108689" y="7742"/>
                        <a:pt x="108689" y="7679"/>
                        <a:pt x="108657" y="7647"/>
                      </a:cubicBezTo>
                      <a:cubicBezTo>
                        <a:pt x="108562" y="7426"/>
                        <a:pt x="108531" y="7141"/>
                        <a:pt x="108246" y="7141"/>
                      </a:cubicBezTo>
                      <a:cubicBezTo>
                        <a:pt x="108214" y="6792"/>
                        <a:pt x="108246" y="6381"/>
                        <a:pt x="107897" y="6190"/>
                      </a:cubicBezTo>
                      <a:lnTo>
                        <a:pt x="107929" y="5937"/>
                      </a:lnTo>
                      <a:lnTo>
                        <a:pt x="107929" y="5684"/>
                      </a:lnTo>
                      <a:cubicBezTo>
                        <a:pt x="107961" y="5620"/>
                        <a:pt x="107961" y="5525"/>
                        <a:pt x="107961" y="5430"/>
                      </a:cubicBezTo>
                      <a:cubicBezTo>
                        <a:pt x="107961" y="5304"/>
                        <a:pt x="107961" y="5145"/>
                        <a:pt x="107929" y="5019"/>
                      </a:cubicBezTo>
                      <a:cubicBezTo>
                        <a:pt x="107929" y="4892"/>
                        <a:pt x="107897" y="4765"/>
                        <a:pt x="107834" y="4639"/>
                      </a:cubicBezTo>
                      <a:cubicBezTo>
                        <a:pt x="107866" y="4385"/>
                        <a:pt x="107771" y="4164"/>
                        <a:pt x="107771" y="3942"/>
                      </a:cubicBezTo>
                      <a:cubicBezTo>
                        <a:pt x="107771" y="3847"/>
                        <a:pt x="107802" y="3720"/>
                        <a:pt x="107771" y="3625"/>
                      </a:cubicBezTo>
                      <a:cubicBezTo>
                        <a:pt x="107771" y="3625"/>
                        <a:pt x="107771" y="3594"/>
                        <a:pt x="107771" y="3594"/>
                      </a:cubicBezTo>
                      <a:cubicBezTo>
                        <a:pt x="107771" y="3530"/>
                        <a:pt x="107739" y="3499"/>
                        <a:pt x="107644" y="3467"/>
                      </a:cubicBezTo>
                      <a:cubicBezTo>
                        <a:pt x="107612" y="3467"/>
                        <a:pt x="107581" y="3435"/>
                        <a:pt x="107549" y="3372"/>
                      </a:cubicBezTo>
                      <a:cubicBezTo>
                        <a:pt x="107549" y="3372"/>
                        <a:pt x="107517" y="3340"/>
                        <a:pt x="107517" y="3309"/>
                      </a:cubicBezTo>
                      <a:cubicBezTo>
                        <a:pt x="107486" y="3182"/>
                        <a:pt x="107486" y="3055"/>
                        <a:pt x="107359" y="3055"/>
                      </a:cubicBezTo>
                      <a:lnTo>
                        <a:pt x="107264" y="2960"/>
                      </a:lnTo>
                      <a:cubicBezTo>
                        <a:pt x="107264" y="2929"/>
                        <a:pt x="107264" y="2929"/>
                        <a:pt x="107264" y="2897"/>
                      </a:cubicBezTo>
                      <a:cubicBezTo>
                        <a:pt x="107264" y="2802"/>
                        <a:pt x="107232" y="2739"/>
                        <a:pt x="107201" y="2644"/>
                      </a:cubicBezTo>
                      <a:cubicBezTo>
                        <a:pt x="107201" y="2644"/>
                        <a:pt x="107201" y="2612"/>
                        <a:pt x="107169" y="2612"/>
                      </a:cubicBezTo>
                      <a:cubicBezTo>
                        <a:pt x="107169" y="2580"/>
                        <a:pt x="107137" y="2517"/>
                        <a:pt x="107106" y="2485"/>
                      </a:cubicBezTo>
                      <a:cubicBezTo>
                        <a:pt x="106916" y="2074"/>
                        <a:pt x="106567" y="1884"/>
                        <a:pt x="106219" y="1694"/>
                      </a:cubicBezTo>
                      <a:cubicBezTo>
                        <a:pt x="106187" y="1662"/>
                        <a:pt x="106156" y="1630"/>
                        <a:pt x="106124" y="1599"/>
                      </a:cubicBezTo>
                      <a:cubicBezTo>
                        <a:pt x="106061" y="1567"/>
                        <a:pt x="105966" y="1504"/>
                        <a:pt x="105871" y="1472"/>
                      </a:cubicBezTo>
                      <a:cubicBezTo>
                        <a:pt x="105807" y="1440"/>
                        <a:pt x="105712" y="1408"/>
                        <a:pt x="105617" y="1377"/>
                      </a:cubicBezTo>
                      <a:cubicBezTo>
                        <a:pt x="105459" y="1282"/>
                        <a:pt x="105301" y="1218"/>
                        <a:pt x="105111" y="1187"/>
                      </a:cubicBezTo>
                      <a:cubicBezTo>
                        <a:pt x="104952" y="1155"/>
                        <a:pt x="104794" y="1123"/>
                        <a:pt x="104636" y="1092"/>
                      </a:cubicBezTo>
                      <a:cubicBezTo>
                        <a:pt x="104477" y="1028"/>
                        <a:pt x="104351" y="997"/>
                        <a:pt x="104192" y="965"/>
                      </a:cubicBezTo>
                      <a:cubicBezTo>
                        <a:pt x="103875" y="870"/>
                        <a:pt x="103590" y="775"/>
                        <a:pt x="103274" y="743"/>
                      </a:cubicBezTo>
                      <a:cubicBezTo>
                        <a:pt x="102862" y="680"/>
                        <a:pt x="102482" y="585"/>
                        <a:pt x="102070" y="522"/>
                      </a:cubicBezTo>
                      <a:cubicBezTo>
                        <a:pt x="102007" y="490"/>
                        <a:pt x="101944" y="490"/>
                        <a:pt x="101849" y="490"/>
                      </a:cubicBezTo>
                      <a:cubicBezTo>
                        <a:pt x="101785" y="458"/>
                        <a:pt x="101722" y="458"/>
                        <a:pt x="101659" y="458"/>
                      </a:cubicBezTo>
                      <a:cubicBezTo>
                        <a:pt x="101437" y="427"/>
                        <a:pt x="101215" y="395"/>
                        <a:pt x="100994" y="395"/>
                      </a:cubicBezTo>
                      <a:lnTo>
                        <a:pt x="100835" y="395"/>
                      </a:lnTo>
                      <a:cubicBezTo>
                        <a:pt x="100645" y="395"/>
                        <a:pt x="100487" y="395"/>
                        <a:pt x="100329" y="458"/>
                      </a:cubicBezTo>
                      <a:lnTo>
                        <a:pt x="100012" y="458"/>
                      </a:lnTo>
                      <a:cubicBezTo>
                        <a:pt x="99980" y="427"/>
                        <a:pt x="99980" y="427"/>
                        <a:pt x="99949" y="427"/>
                      </a:cubicBezTo>
                      <a:lnTo>
                        <a:pt x="99853" y="395"/>
                      </a:lnTo>
                      <a:cubicBezTo>
                        <a:pt x="99727" y="363"/>
                        <a:pt x="99568" y="332"/>
                        <a:pt x="99410" y="300"/>
                      </a:cubicBezTo>
                      <a:lnTo>
                        <a:pt x="99220" y="300"/>
                      </a:lnTo>
                      <a:cubicBezTo>
                        <a:pt x="99125" y="300"/>
                        <a:pt x="99062" y="268"/>
                        <a:pt x="98998" y="268"/>
                      </a:cubicBezTo>
                      <a:cubicBezTo>
                        <a:pt x="98745" y="268"/>
                        <a:pt x="98460" y="268"/>
                        <a:pt x="98207" y="237"/>
                      </a:cubicBezTo>
                      <a:cubicBezTo>
                        <a:pt x="97763" y="173"/>
                        <a:pt x="97288" y="142"/>
                        <a:pt x="96782" y="142"/>
                      </a:cubicBezTo>
                      <a:lnTo>
                        <a:pt x="96243" y="142"/>
                      </a:lnTo>
                      <a:cubicBezTo>
                        <a:pt x="95958" y="110"/>
                        <a:pt x="95673" y="110"/>
                        <a:pt x="95356" y="47"/>
                      </a:cubicBezTo>
                      <a:lnTo>
                        <a:pt x="95230" y="47"/>
                      </a:lnTo>
                      <a:cubicBezTo>
                        <a:pt x="95166" y="47"/>
                        <a:pt x="95071" y="15"/>
                        <a:pt x="94976" y="15"/>
                      </a:cubicBezTo>
                      <a:lnTo>
                        <a:pt x="94723" y="15"/>
                      </a:lnTo>
                      <a:cubicBezTo>
                        <a:pt x="94406" y="15"/>
                        <a:pt x="94121" y="47"/>
                        <a:pt x="93836" y="47"/>
                      </a:cubicBezTo>
                      <a:lnTo>
                        <a:pt x="93551" y="47"/>
                      </a:lnTo>
                      <a:cubicBezTo>
                        <a:pt x="93488" y="47"/>
                        <a:pt x="93393" y="15"/>
                        <a:pt x="93298" y="15"/>
                      </a:cubicBezTo>
                      <a:cubicBezTo>
                        <a:pt x="93235" y="15"/>
                        <a:pt x="93171" y="1"/>
                        <a:pt x="93108" y="1"/>
                      </a:cubicBezTo>
                      <a:close/>
                    </a:path>
                  </a:pathLst>
                </a:custGeom>
                <a:solidFill>
                  <a:schemeClr val="accent1">
                    <a:lumMod val="60000"/>
                    <a:lumOff val="40000"/>
                    <a:alpha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mj-lt"/>
                    </a:rPr>
                    <a:t>Bigram</a:t>
                  </a:r>
                  <a:endParaRPr sz="1800">
                    <a:latin typeface="+mj-lt"/>
                  </a:endParaRPr>
                </a:p>
              </p:txBody>
            </p:sp>
          </p:grpSp>
        </p:grpSp>
        <p:cxnSp>
          <p:nvCxnSpPr>
            <p:cNvPr id="14" name="Straight Connector 13">
              <a:extLst>
                <a:ext uri="{FF2B5EF4-FFF2-40B4-BE49-F238E27FC236}">
                  <a16:creationId xmlns:a16="http://schemas.microsoft.com/office/drawing/2014/main" id="{2E233E19-CF75-0BAE-ADAD-E1BB7F085423}"/>
                </a:ext>
              </a:extLst>
            </p:cNvPr>
            <p:cNvCxnSpPr/>
            <p:nvPr/>
          </p:nvCxnSpPr>
          <p:spPr>
            <a:xfrm>
              <a:off x="5635970" y="1449644"/>
              <a:ext cx="0" cy="243671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A391BF-7414-FE0D-4688-5AA86ECD255E}"/>
                  </a:ext>
                </a:extLst>
              </p:cNvPr>
              <p:cNvSpPr txBox="1"/>
              <p:nvPr/>
            </p:nvSpPr>
            <p:spPr>
              <a:xfrm>
                <a:off x="2415473" y="1875005"/>
                <a:ext cx="2526461" cy="6274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𝑝</m:t>
                      </m:r>
                      <m:d>
                        <m:dPr>
                          <m:ctrlPr>
                            <a:rPr lang="en-US" sz="1600" b="0" i="1" smtClean="0">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m:rPr>
                                  <m:sty m:val="p"/>
                                </m:rPr>
                                <a:rPr lang="en-US" sz="1600" b="0" i="0" smtClean="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sub>
                          </m:sSub>
                        </m:e>
                      </m:d>
                      <m:r>
                        <a:rPr lang="en-US" sz="1600" b="0" i="0" smtClean="0">
                          <a:solidFill>
                            <a:schemeClr val="tx1"/>
                          </a:solidFill>
                          <a:latin typeface="Cambria Math" panose="02040503050406030204" pitchFamily="18" charset="0"/>
                        </a:rPr>
                        <m:t>=</m:t>
                      </m:r>
                      <m:f>
                        <m:fPr>
                          <m:ctrlPr>
                            <a:rPr lang="en-US" sz="1600" i="1" smtClean="0">
                              <a:solidFill>
                                <a:schemeClr val="tx1"/>
                              </a:solidFill>
                              <a:latin typeface="Cambria Math" panose="02040503050406030204" pitchFamily="18" charset="0"/>
                            </a:rPr>
                          </m:ctrlPr>
                        </m:fPr>
                        <m:num>
                          <m:r>
                            <m:rPr>
                              <m:sty m:val="p"/>
                            </m:rPr>
                            <a:rPr lang="en-US" sz="1600" b="0" i="0" smtClean="0">
                              <a:solidFill>
                                <a:schemeClr val="tx1"/>
                              </a:solidFill>
                              <a:latin typeface="Cambria Math" panose="02040503050406030204" pitchFamily="18" charset="0"/>
                            </a:rPr>
                            <m:t>count</m:t>
                          </m:r>
                          <m:d>
                            <m:dPr>
                              <m:ctrlPr>
                                <a:rPr lang="en-US" sz="1600" i="1" smtClean="0">
                                  <a:solidFill>
                                    <a:schemeClr val="tx1"/>
                                  </a:solidFill>
                                  <a:latin typeface="Cambria Math" panose="02040503050406030204" pitchFamily="18" charset="0"/>
                                </a:rPr>
                              </m:ctrlPr>
                            </m:dPr>
                            <m:e>
                              <m:sSub>
                                <m:sSubPr>
                                  <m:ctrlPr>
                                    <a:rPr lang="en-US" sz="1600" i="1" smtClean="0">
                                      <a:solidFill>
                                        <a:schemeClr val="tx1"/>
                                      </a:solidFill>
                                      <a:latin typeface="Cambria Math" panose="02040503050406030204" pitchFamily="18" charset="0"/>
                                    </a:rPr>
                                  </m:ctrlPr>
                                </m:sSubPr>
                                <m:e>
                                  <m:r>
                                    <m:rPr>
                                      <m:sty m:val="p"/>
                                    </m:rPr>
                                    <a:rPr lang="en-US" sz="1600" b="0" i="0" smtClean="0">
                                      <a:solidFill>
                                        <a:schemeClr val="tx1"/>
                                      </a:solidFill>
                                      <a:latin typeface="Cambria Math" panose="02040503050406030204" pitchFamily="18" charset="0"/>
                                    </a:rPr>
                                    <m:t>t</m:t>
                                  </m:r>
                                </m:e>
                                <m:sub>
                                  <m:r>
                                    <m:rPr>
                                      <m:sty m:val="p"/>
                                    </m:rPr>
                                    <a:rPr lang="en-US" sz="1600" b="0" i="0" smtClean="0">
                                      <a:solidFill>
                                        <a:schemeClr val="tx1"/>
                                      </a:solidFill>
                                      <a:latin typeface="Cambria Math" panose="02040503050406030204" pitchFamily="18" charset="0"/>
                                    </a:rPr>
                                    <m:t>i</m:t>
                                  </m:r>
                                </m:sub>
                              </m:sSub>
                            </m:e>
                          </m:d>
                          <m:r>
                            <a:rPr lang="en-US" sz="1600" b="0" i="0"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ea typeface="Cambria Math" panose="02040503050406030204" pitchFamily="18" charset="0"/>
                            </a:rPr>
                            <m:t>α</m:t>
                          </m:r>
                        </m:num>
                        <m:den>
                          <m:nary>
                            <m:naryPr>
                              <m:chr m:val="∑"/>
                              <m:limLoc m:val="subSup"/>
                              <m:ctrlPr>
                                <a:rPr lang="en-US" sz="1600" b="0" i="1" smtClean="0">
                                  <a:solidFill>
                                    <a:schemeClr val="tx1"/>
                                  </a:solidFill>
                                  <a:latin typeface="Cambria Math" panose="02040503050406030204" pitchFamily="18" charset="0"/>
                                  <a:ea typeface="Cambria Math" panose="02040503050406030204" pitchFamily="18" charset="0"/>
                                </a:rPr>
                              </m:ctrlPr>
                            </m:naryPr>
                            <m:sub>
                              <m:r>
                                <m:rPr>
                                  <m:brk m:alnAt="25"/>
                                </m:rPr>
                                <a:rPr lang="en-US" sz="1600" b="0" i="1" smtClean="0">
                                  <a:solidFill>
                                    <a:schemeClr val="tx1"/>
                                  </a:solidFill>
                                  <a:latin typeface="Cambria Math" panose="02040503050406030204" pitchFamily="18" charset="0"/>
                                  <a:ea typeface="Cambria Math" panose="02040503050406030204" pitchFamily="18" charset="0"/>
                                </a:rPr>
                                <m:t>𝑖</m:t>
                              </m:r>
                              <m:r>
                                <a:rPr lang="en-US" sz="1600" b="0" i="1" smtClean="0">
                                  <a:solidFill>
                                    <a:schemeClr val="tx1"/>
                                  </a:solidFill>
                                  <a:latin typeface="Cambria Math" panose="02040503050406030204" pitchFamily="18" charset="0"/>
                                  <a:ea typeface="Cambria Math" panose="02040503050406030204" pitchFamily="18" charset="0"/>
                                </a:rPr>
                                <m:t>=1</m:t>
                              </m:r>
                            </m:sub>
                            <m:sup>
                              <m:r>
                                <a:rPr lang="en-US" sz="1600" b="0" i="1" smtClean="0">
                                  <a:solidFill>
                                    <a:schemeClr val="tx1"/>
                                  </a:solidFill>
                                  <a:latin typeface="Cambria Math" panose="02040503050406030204" pitchFamily="18" charset="0"/>
                                  <a:ea typeface="Cambria Math" panose="02040503050406030204" pitchFamily="18" charset="0"/>
                                </a:rPr>
                                <m:t>𝑛</m:t>
                              </m:r>
                            </m:sup>
                            <m:e>
                              <m:r>
                                <m:rPr>
                                  <m:sty m:val="p"/>
                                </m:rPr>
                                <a:rPr lang="en-US" sz="1600" smtClean="0">
                                  <a:solidFill>
                                    <a:schemeClr val="tx1"/>
                                  </a:solidFill>
                                  <a:latin typeface="Cambria Math" panose="02040503050406030204" pitchFamily="18" charset="0"/>
                                </a:rPr>
                                <m:t>count</m:t>
                              </m:r>
                              <m:d>
                                <m:dPr>
                                  <m:ctrlPr>
                                    <a:rPr lang="en-US" sz="1600" i="1">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sub>
                                  </m:sSub>
                                </m:e>
                              </m:d>
                              <m:r>
                                <a:rPr lang="en-US" sz="1600">
                                  <a:solidFill>
                                    <a:schemeClr val="tx1"/>
                                  </a:solidFill>
                                  <a:latin typeface="Cambria Math" panose="02040503050406030204" pitchFamily="18" charset="0"/>
                                </a:rPr>
                                <m:t>+</m:t>
                              </m:r>
                              <m:r>
                                <m:rPr>
                                  <m:sty m:val="p"/>
                                </m:rPr>
                                <a:rPr lang="en-US" sz="1600">
                                  <a:solidFill>
                                    <a:schemeClr val="tx1"/>
                                  </a:solidFill>
                                  <a:latin typeface="Cambria Math" panose="02040503050406030204" pitchFamily="18" charset="0"/>
                                  <a:ea typeface="Cambria Math" panose="02040503050406030204" pitchFamily="18" charset="0"/>
                                </a:rPr>
                                <m:t>α</m:t>
                              </m:r>
                            </m:e>
                          </m:nary>
                        </m:den>
                      </m:f>
                    </m:oMath>
                  </m:oMathPara>
                </a14:m>
                <a:endParaRPr lang="en-US" sz="1600">
                  <a:solidFill>
                    <a:schemeClr val="tx1"/>
                  </a:solidFill>
                  <a:latin typeface="#9Slide03 Josefin Sans" pitchFamily="2" charset="77"/>
                </a:endParaRPr>
              </a:p>
            </p:txBody>
          </p:sp>
        </mc:Choice>
        <mc:Fallback xmlns="">
          <p:sp>
            <p:nvSpPr>
              <p:cNvPr id="21" name="TextBox 20">
                <a:extLst>
                  <a:ext uri="{FF2B5EF4-FFF2-40B4-BE49-F238E27FC236}">
                    <a16:creationId xmlns:a16="http://schemas.microsoft.com/office/drawing/2014/main" id="{B2A391BF-7414-FE0D-4688-5AA86ECD255E}"/>
                  </a:ext>
                </a:extLst>
              </p:cNvPr>
              <p:cNvSpPr txBox="1">
                <a:spLocks noRot="1" noChangeAspect="1" noMove="1" noResize="1" noEditPoints="1" noAdjustHandles="1" noChangeArrowheads="1" noChangeShapeType="1" noTextEdit="1"/>
              </p:cNvSpPr>
              <p:nvPr/>
            </p:nvSpPr>
            <p:spPr>
              <a:xfrm>
                <a:off x="2415473" y="1875005"/>
                <a:ext cx="2526461" cy="62741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2F81A05-2841-FD7D-C591-172CF7727B21}"/>
                  </a:ext>
                </a:extLst>
              </p:cNvPr>
              <p:cNvSpPr txBox="1"/>
              <p:nvPr/>
            </p:nvSpPr>
            <p:spPr>
              <a:xfrm>
                <a:off x="510758" y="4589005"/>
                <a:ext cx="3809430" cy="338554"/>
              </a:xfrm>
              <a:prstGeom prst="rect">
                <a:avLst/>
              </a:prstGeom>
              <a:noFill/>
            </p:spPr>
            <p:txBody>
              <a:bodyPr wrap="square">
                <a:spAutoFit/>
              </a:bodyPr>
              <a:lstStyle/>
              <a:p>
                <a:r>
                  <a:rPr lang="en-US" sz="1600" i="1">
                    <a:solidFill>
                      <a:srgbClr val="FF0000"/>
                    </a:solidFill>
                  </a:rPr>
                  <a:t>* </a:t>
                </a:r>
                <a14:m>
                  <m:oMath xmlns:m="http://schemas.openxmlformats.org/officeDocument/2006/math">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𝑡</m:t>
                        </m:r>
                      </m:e>
                      <m:sub>
                        <m:r>
                          <a:rPr lang="en-US" sz="1600" i="1">
                            <a:solidFill>
                              <a:srgbClr val="FF0000"/>
                            </a:solidFill>
                            <a:latin typeface="Cambria Math" panose="02040503050406030204" pitchFamily="18" charset="0"/>
                          </a:rPr>
                          <m:t>𝑖</m:t>
                        </m:r>
                      </m:sub>
                    </m:sSub>
                    <m:r>
                      <a:rPr lang="en-US" sz="1600" b="0" i="1" smtClean="0">
                        <a:solidFill>
                          <a:srgbClr val="FF0000"/>
                        </a:solidFill>
                        <a:latin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𝑡</m:t>
                        </m:r>
                      </m:e>
                      <m:sub>
                        <m:r>
                          <a:rPr lang="en-US" sz="1600" i="1">
                            <a:solidFill>
                              <a:srgbClr val="FF0000"/>
                            </a:solidFill>
                            <a:latin typeface="Cambria Math" panose="02040503050406030204" pitchFamily="18" charset="0"/>
                          </a:rPr>
                          <m:t>𝑖</m:t>
                        </m:r>
                        <m:r>
                          <a:rPr lang="en-US" sz="1600" b="0" i="1" smtClean="0">
                            <a:solidFill>
                              <a:srgbClr val="FF0000"/>
                            </a:solidFill>
                            <a:latin typeface="Cambria Math" panose="02040503050406030204" pitchFamily="18" charset="0"/>
                          </a:rPr>
                          <m:t>−1</m:t>
                        </m:r>
                      </m:sub>
                    </m:sSub>
                    <m:r>
                      <a:rPr lang="en-US" sz="1600" i="1">
                        <a:solidFill>
                          <a:srgbClr val="FF0000"/>
                        </a:solidFill>
                        <a:latin typeface="Cambria Math" panose="02040503050406030204" pitchFamily="18" charset="0"/>
                        <a:ea typeface="Cambria Math" panose="02040503050406030204" pitchFamily="18" charset="0"/>
                      </a:rPr>
                      <m:t>∈</m:t>
                    </m:r>
                    <m:r>
                      <a:rPr lang="en-US" sz="1600" i="1">
                        <a:solidFill>
                          <a:srgbClr val="FF0000"/>
                        </a:solidFill>
                        <a:latin typeface="Cambria Math" panose="02040503050406030204" pitchFamily="18" charset="0"/>
                        <a:ea typeface="Cambria Math" panose="02040503050406030204" pitchFamily="18" charset="0"/>
                      </a:rPr>
                      <m:t>𝑑</m:t>
                    </m:r>
                  </m:oMath>
                </a14:m>
                <a:endParaRPr lang="en-US" sz="1600" i="1">
                  <a:solidFill>
                    <a:srgbClr val="FF0000"/>
                  </a:solidFill>
                </a:endParaRPr>
              </a:p>
            </p:txBody>
          </p:sp>
        </mc:Choice>
        <mc:Fallback xmlns="">
          <p:sp>
            <p:nvSpPr>
              <p:cNvPr id="24" name="TextBox 23">
                <a:extLst>
                  <a:ext uri="{FF2B5EF4-FFF2-40B4-BE49-F238E27FC236}">
                    <a16:creationId xmlns:a16="http://schemas.microsoft.com/office/drawing/2014/main" id="{A2F81A05-2841-FD7D-C591-172CF7727B21}"/>
                  </a:ext>
                </a:extLst>
              </p:cNvPr>
              <p:cNvSpPr txBox="1">
                <a:spLocks noRot="1" noChangeAspect="1" noMove="1" noResize="1" noEditPoints="1" noAdjustHandles="1" noChangeArrowheads="1" noChangeShapeType="1" noTextEdit="1"/>
              </p:cNvSpPr>
              <p:nvPr/>
            </p:nvSpPr>
            <p:spPr>
              <a:xfrm>
                <a:off x="510758" y="4589005"/>
                <a:ext cx="3809430" cy="338554"/>
              </a:xfrm>
              <a:prstGeom prst="rect">
                <a:avLst/>
              </a:prstGeom>
              <a:blipFill>
                <a:blip r:embed="rId6"/>
                <a:stretch>
                  <a:fillRect l="-960" t="-5455" b="-2363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0849EC69-31DF-A0A7-ADFD-3C1AE7543DD4}"/>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45</a:t>
            </a:r>
          </a:p>
        </p:txBody>
      </p:sp>
    </p:spTree>
    <p:extLst>
      <p:ext uri="{BB962C8B-B14F-4D97-AF65-F5344CB8AC3E}">
        <p14:creationId xmlns:p14="http://schemas.microsoft.com/office/powerpoint/2010/main" val="340186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DC2428F8-2BBC-973B-72D9-53D171750DB5}"/>
              </a:ext>
            </a:extLst>
          </p:cNvPr>
          <p:cNvGraphicFramePr>
            <a:graphicFrameLocks noGrp="1"/>
          </p:cNvGraphicFramePr>
          <p:nvPr/>
        </p:nvGraphicFramePr>
        <p:xfrm>
          <a:off x="148963" y="996902"/>
          <a:ext cx="3804268" cy="1911380"/>
        </p:xfrm>
        <a:graphic>
          <a:graphicData uri="http://schemas.openxmlformats.org/drawingml/2006/table">
            <a:tbl>
              <a:tblPr firstRow="1" bandRow="1">
                <a:tableStyleId>{69012ECD-51FC-41F1-AA8D-1B2483CD663E}</a:tableStyleId>
              </a:tblPr>
              <a:tblGrid>
                <a:gridCol w="1081696">
                  <a:extLst>
                    <a:ext uri="{9D8B030D-6E8A-4147-A177-3AD203B41FA5}">
                      <a16:colId xmlns:a16="http://schemas.microsoft.com/office/drawing/2014/main" val="1870253196"/>
                    </a:ext>
                  </a:extLst>
                </a:gridCol>
                <a:gridCol w="820438">
                  <a:extLst>
                    <a:ext uri="{9D8B030D-6E8A-4147-A177-3AD203B41FA5}">
                      <a16:colId xmlns:a16="http://schemas.microsoft.com/office/drawing/2014/main" val="612247006"/>
                    </a:ext>
                  </a:extLst>
                </a:gridCol>
                <a:gridCol w="951067">
                  <a:extLst>
                    <a:ext uri="{9D8B030D-6E8A-4147-A177-3AD203B41FA5}">
                      <a16:colId xmlns:a16="http://schemas.microsoft.com/office/drawing/2014/main" val="919037071"/>
                    </a:ext>
                  </a:extLst>
                </a:gridCol>
                <a:gridCol w="951067">
                  <a:extLst>
                    <a:ext uri="{9D8B030D-6E8A-4147-A177-3AD203B41FA5}">
                      <a16:colId xmlns:a16="http://schemas.microsoft.com/office/drawing/2014/main" val="4171072555"/>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gridSpan="3">
                  <a:txBody>
                    <a:bodyPr/>
                    <a:lstStyle/>
                    <a:p>
                      <a:pPr algn="ctr"/>
                      <a:r>
                        <a:rPr lang="en-US">
                          <a:latin typeface="Arial" panose="020B0604020202020204" pitchFamily="34" charset="0"/>
                          <a:cs typeface="Arial" panose="020B0604020202020204" pitchFamily="34" charset="0"/>
                        </a:rPr>
                        <a:t>&lt; ID (doc) : </a:t>
                      </a:r>
                      <a:r>
                        <a:rPr lang="en-US" err="1">
                          <a:latin typeface="Arial" panose="020B0604020202020204" pitchFamily="34" charset="0"/>
                          <a:cs typeface="Arial" panose="020B0604020202020204" pitchFamily="34" charset="0"/>
                        </a:rPr>
                        <a:t>freq</a:t>
                      </a:r>
                      <a:r>
                        <a:rPr lang="en-US">
                          <a:latin typeface="Arial" panose="020B0604020202020204" pitchFamily="34" charset="0"/>
                          <a:cs typeface="Arial" panose="020B0604020202020204" pitchFamily="34" charset="0"/>
                        </a:rPr>
                        <a:t> &gt;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a:txBody>
                    <a:bodyPr/>
                    <a:lstStyle/>
                    <a:p>
                      <a:pPr algn="ctr"/>
                      <a:r>
                        <a:rPr lang="en-US">
                          <a:latin typeface="Arial" panose="020B0604020202020204" pitchFamily="34" charset="0"/>
                          <a:cs typeface="Arial" panose="020B0604020202020204" pitchFamily="34" charset="0"/>
                        </a:rPr>
                        <a:t>0 : 1</a:t>
                      </a:r>
                    </a:p>
                  </a:txBody>
                  <a:tcPr/>
                </a:tc>
                <a:tc>
                  <a:txBody>
                    <a:bodyPr/>
                    <a:lstStyle/>
                    <a:p>
                      <a:pPr algn="ctr"/>
                      <a:r>
                        <a:rPr lang="en-US">
                          <a:latin typeface="Arial" panose="020B0604020202020204" pitchFamily="34" charset="0"/>
                          <a:cs typeface="Arial" panose="020B0604020202020204" pitchFamily="34" charset="0"/>
                        </a:rPr>
                        <a:t>1 : 1</a:t>
                      </a:r>
                    </a:p>
                  </a:txBody>
                  <a:tcPr/>
                </a:tc>
                <a:tc>
                  <a:txBody>
                    <a:bodyPr/>
                    <a:lstStyle/>
                    <a:p>
                      <a:pPr algn="ctr"/>
                      <a:r>
                        <a:rPr lang="en-US">
                          <a:latin typeface="Arial" panose="020B0604020202020204" pitchFamily="34" charset="0"/>
                          <a:cs typeface="Arial" panose="020B0604020202020204" pitchFamily="34" charset="0"/>
                        </a:rPr>
                        <a:t>2 : 1</a:t>
                      </a:r>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a:txBody>
                    <a:bodyPr/>
                    <a:lstStyle/>
                    <a:p>
                      <a:pPr algn="ctr"/>
                      <a:r>
                        <a:rPr lang="en-US">
                          <a:latin typeface="Arial" panose="020B0604020202020204" pitchFamily="34" charset="0"/>
                          <a:cs typeface="Arial" panose="020B0604020202020204" pitchFamily="34" charset="0"/>
                        </a:rPr>
                        <a:t>0 : 2</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74872106"/>
                  </a:ext>
                </a:extLst>
              </a:tr>
              <a:tr h="382276">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1</a:t>
                      </a:r>
                    </a:p>
                  </a:txBody>
                  <a:tcPr/>
                </a:tc>
                <a:tc>
                  <a:txBody>
                    <a:bodyPr/>
                    <a:lstStyle/>
                    <a:p>
                      <a:pPr algn="ctr"/>
                      <a:r>
                        <a:rPr lang="en-US">
                          <a:latin typeface="Arial" panose="020B0604020202020204" pitchFamily="34" charset="0"/>
                          <a:cs typeface="Arial" panose="020B0604020202020204" pitchFamily="34" charset="0"/>
                        </a:rPr>
                        <a:t>1 : 1</a:t>
                      </a: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1</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90077617"/>
                  </a:ext>
                </a:extLst>
              </a:tr>
            </a:tbl>
          </a:graphicData>
        </a:graphic>
      </p:graphicFrame>
      <p:graphicFrame>
        <p:nvGraphicFramePr>
          <p:cNvPr id="5" name="Table 12">
            <a:extLst>
              <a:ext uri="{FF2B5EF4-FFF2-40B4-BE49-F238E27FC236}">
                <a16:creationId xmlns:a16="http://schemas.microsoft.com/office/drawing/2014/main" id="{C9403625-A7BB-A357-4BAF-93EDB2AEC248}"/>
              </a:ext>
            </a:extLst>
          </p:cNvPr>
          <p:cNvGraphicFramePr>
            <a:graphicFrameLocks noGrp="1"/>
          </p:cNvGraphicFramePr>
          <p:nvPr/>
        </p:nvGraphicFramePr>
        <p:xfrm>
          <a:off x="148963" y="3404918"/>
          <a:ext cx="3804268" cy="741680"/>
        </p:xfrm>
        <a:graphic>
          <a:graphicData uri="http://schemas.openxmlformats.org/drawingml/2006/table">
            <a:tbl>
              <a:tblPr firstRow="1" bandRow="1">
                <a:tableStyleId>{69012ECD-51FC-41F1-AA8D-1B2483CD663E}</a:tableStyleId>
              </a:tblPr>
              <a:tblGrid>
                <a:gridCol w="951067">
                  <a:extLst>
                    <a:ext uri="{9D8B030D-6E8A-4147-A177-3AD203B41FA5}">
                      <a16:colId xmlns:a16="http://schemas.microsoft.com/office/drawing/2014/main" val="4292845663"/>
                    </a:ext>
                  </a:extLst>
                </a:gridCol>
                <a:gridCol w="951067">
                  <a:extLst>
                    <a:ext uri="{9D8B030D-6E8A-4147-A177-3AD203B41FA5}">
                      <a16:colId xmlns:a16="http://schemas.microsoft.com/office/drawing/2014/main" val="1592874895"/>
                    </a:ext>
                  </a:extLst>
                </a:gridCol>
                <a:gridCol w="951067">
                  <a:extLst>
                    <a:ext uri="{9D8B030D-6E8A-4147-A177-3AD203B41FA5}">
                      <a16:colId xmlns:a16="http://schemas.microsoft.com/office/drawing/2014/main" val="2231231430"/>
                    </a:ext>
                  </a:extLst>
                </a:gridCol>
                <a:gridCol w="951067">
                  <a:extLst>
                    <a:ext uri="{9D8B030D-6E8A-4147-A177-3AD203B41FA5}">
                      <a16:colId xmlns:a16="http://schemas.microsoft.com/office/drawing/2014/main" val="2679591394"/>
                    </a:ext>
                  </a:extLst>
                </a:gridCol>
              </a:tblGrid>
              <a:tr h="370840">
                <a:tc>
                  <a:txBody>
                    <a:bodyPr/>
                    <a:lstStyle/>
                    <a:p>
                      <a:pPr algn="ctr"/>
                      <a:r>
                        <a:rPr lang="en-US" sz="1400" b="0" u="none" strike="noStrike" cap="none" err="1">
                          <a:solidFill>
                            <a:schemeClr val="tx1"/>
                          </a:solidFill>
                          <a:effectLst/>
                          <a:latin typeface="Arial" panose="020B0604020202020204" pitchFamily="34" charset="0"/>
                          <a:cs typeface="Arial" panose="020B0604020202020204" pitchFamily="34" charset="0"/>
                          <a:sym typeface="Arial"/>
                        </a:rPr>
                        <a:t>pressur</a:t>
                      </a:r>
                      <a:endParaRPr lang="en-US">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b="0">
                          <a:solidFill>
                            <a:schemeClr val="tx1"/>
                          </a:solidFill>
                          <a:latin typeface="Arial" panose="020B0604020202020204" pitchFamily="34" charset="0"/>
                          <a:cs typeface="Arial" panose="020B0604020202020204" pitchFamily="34" charset="0"/>
                        </a:rPr>
                        <a:t>2 : 1</a:t>
                      </a:r>
                    </a:p>
                  </a:txBody>
                  <a:tcPr>
                    <a:solidFill>
                      <a:schemeClr val="bg1"/>
                    </a:solidFill>
                  </a:tcPr>
                </a:tc>
                <a:extLst>
                  <a:ext uri="{0D108BD9-81ED-4DB2-BD59-A6C34878D82A}">
                    <a16:rowId xmlns:a16="http://schemas.microsoft.com/office/drawing/2014/main" val="4208965064"/>
                  </a:ext>
                </a:extLst>
              </a:tr>
              <a:tr h="370840">
                <a:tc>
                  <a:txBody>
                    <a:bodyPr/>
                    <a:lstStyle/>
                    <a:p>
                      <a:pPr algn="ctr"/>
                      <a:r>
                        <a:rPr lang="en-US" sz="1400" b="0" u="none" strike="noStrike" cap="none">
                          <a:solidFill>
                            <a:schemeClr val="tx1"/>
                          </a:solidFill>
                          <a:effectLst/>
                          <a:latin typeface="Arial" panose="020B0604020202020204" pitchFamily="34" charset="0"/>
                          <a:cs typeface="Arial" panose="020B0604020202020204" pitchFamily="34" charset="0"/>
                          <a:sym typeface="Arial"/>
                        </a:rPr>
                        <a:t>gradient</a:t>
                      </a:r>
                      <a:endParaRPr lang="en-US">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r>
                        <a:rPr lang="en-US" b="0">
                          <a:solidFill>
                            <a:schemeClr val="tx1"/>
                          </a:solidFill>
                          <a:latin typeface="Arial" panose="020B0604020202020204" pitchFamily="34" charset="0"/>
                          <a:cs typeface="Arial" panose="020B0604020202020204" pitchFamily="34" charset="0"/>
                        </a:rPr>
                        <a:t>2 : 1</a:t>
                      </a:r>
                    </a:p>
                  </a:txBody>
                  <a:tcPr/>
                </a:tc>
                <a:extLst>
                  <a:ext uri="{0D108BD9-81ED-4DB2-BD59-A6C34878D82A}">
                    <a16:rowId xmlns:a16="http://schemas.microsoft.com/office/drawing/2014/main" val="2720092171"/>
                  </a:ext>
                </a:extLst>
              </a:tr>
            </a:tbl>
          </a:graphicData>
        </a:graphic>
      </p:graphicFrame>
      <p:sp>
        <p:nvSpPr>
          <p:cNvPr id="2" name="TextBox 1">
            <a:extLst>
              <a:ext uri="{FF2B5EF4-FFF2-40B4-BE49-F238E27FC236}">
                <a16:creationId xmlns:a16="http://schemas.microsoft.com/office/drawing/2014/main" id="{C191D984-B28D-A606-5DF2-B28367615056}"/>
              </a:ext>
            </a:extLst>
          </p:cNvPr>
          <p:cNvSpPr txBox="1"/>
          <p:nvPr/>
        </p:nvSpPr>
        <p:spPr>
          <a:xfrm>
            <a:off x="148963" y="3033947"/>
            <a:ext cx="1088571" cy="307777"/>
          </a:xfrm>
          <a:prstGeom prst="rect">
            <a:avLst/>
          </a:prstGeom>
          <a:noFill/>
        </p:spPr>
        <p:txBody>
          <a:bodyPr wrap="square" rtlCol="0">
            <a:spAutoFit/>
          </a:bodyPr>
          <a:lstStyle/>
          <a:p>
            <a:r>
              <a:rPr lang="en-US"/>
              <a:t>…</a:t>
            </a:r>
          </a:p>
        </p:txBody>
      </p:sp>
      <p:sp>
        <p:nvSpPr>
          <p:cNvPr id="9" name="Arrow: Right 8">
            <a:extLst>
              <a:ext uri="{FF2B5EF4-FFF2-40B4-BE49-F238E27FC236}">
                <a16:creationId xmlns:a16="http://schemas.microsoft.com/office/drawing/2014/main" id="{E97E2A39-0C79-15FA-A57C-5AAD4836B968}"/>
              </a:ext>
            </a:extLst>
          </p:cNvPr>
          <p:cNvSpPr/>
          <p:nvPr/>
        </p:nvSpPr>
        <p:spPr>
          <a:xfrm>
            <a:off x="4129695" y="2571750"/>
            <a:ext cx="749396" cy="260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99CAE82E-0D77-1286-025F-1BAC9A095419}"/>
              </a:ext>
            </a:extLst>
          </p:cNvPr>
          <p:cNvGraphicFramePr>
            <a:graphicFrameLocks noGrp="1"/>
          </p:cNvGraphicFramePr>
          <p:nvPr>
            <p:extLst>
              <p:ext uri="{D42A27DB-BD31-4B8C-83A1-F6EECF244321}">
                <p14:modId xmlns:p14="http://schemas.microsoft.com/office/powerpoint/2010/main" val="109989042"/>
              </p:ext>
            </p:extLst>
          </p:nvPr>
        </p:nvGraphicFramePr>
        <p:xfrm>
          <a:off x="5190769" y="996902"/>
          <a:ext cx="3804268" cy="1911380"/>
        </p:xfrm>
        <a:graphic>
          <a:graphicData uri="http://schemas.openxmlformats.org/drawingml/2006/table">
            <a:tbl>
              <a:tblPr firstRow="1" bandRow="1">
                <a:tableStyleId>{69012ECD-51FC-41F1-AA8D-1B2483CD663E}</a:tableStyleId>
              </a:tblPr>
              <a:tblGrid>
                <a:gridCol w="1081696">
                  <a:extLst>
                    <a:ext uri="{9D8B030D-6E8A-4147-A177-3AD203B41FA5}">
                      <a16:colId xmlns:a16="http://schemas.microsoft.com/office/drawing/2014/main" val="1870253196"/>
                    </a:ext>
                  </a:extLst>
                </a:gridCol>
                <a:gridCol w="820438">
                  <a:extLst>
                    <a:ext uri="{9D8B030D-6E8A-4147-A177-3AD203B41FA5}">
                      <a16:colId xmlns:a16="http://schemas.microsoft.com/office/drawing/2014/main" val="612247006"/>
                    </a:ext>
                  </a:extLst>
                </a:gridCol>
                <a:gridCol w="951067">
                  <a:extLst>
                    <a:ext uri="{9D8B030D-6E8A-4147-A177-3AD203B41FA5}">
                      <a16:colId xmlns:a16="http://schemas.microsoft.com/office/drawing/2014/main" val="919037071"/>
                    </a:ext>
                  </a:extLst>
                </a:gridCol>
                <a:gridCol w="951067">
                  <a:extLst>
                    <a:ext uri="{9D8B030D-6E8A-4147-A177-3AD203B41FA5}">
                      <a16:colId xmlns:a16="http://schemas.microsoft.com/office/drawing/2014/main" val="4171072555"/>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gridSpan="3">
                  <a:txBody>
                    <a:bodyPr/>
                    <a:lstStyle/>
                    <a:p>
                      <a:pPr algn="ctr"/>
                      <a:r>
                        <a:rPr lang="en-US">
                          <a:latin typeface="Arial" panose="020B0604020202020204" pitchFamily="34" charset="0"/>
                          <a:cs typeface="Arial" panose="020B0604020202020204" pitchFamily="34" charset="0"/>
                        </a:rPr>
                        <a:t>&lt; ID (doc) : </a:t>
                      </a:r>
                      <a:r>
                        <a:rPr lang="en-US" err="1">
                          <a:latin typeface="Arial" panose="020B0604020202020204" pitchFamily="34" charset="0"/>
                          <a:cs typeface="Arial" panose="020B0604020202020204" pitchFamily="34" charset="0"/>
                        </a:rPr>
                        <a:t>freq</a:t>
                      </a:r>
                      <a:r>
                        <a:rPr lang="en-US">
                          <a:latin typeface="Arial" panose="020B0604020202020204" pitchFamily="34" charset="0"/>
                          <a:cs typeface="Arial" panose="020B0604020202020204" pitchFamily="34" charset="0"/>
                        </a:rPr>
                        <a:t> &gt;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a:txBody>
                    <a:bodyPr/>
                    <a:lstStyle/>
                    <a:p>
                      <a:pPr algn="ctr"/>
                      <a:r>
                        <a:rPr lang="en-US">
                          <a:latin typeface="Arial" panose="020B0604020202020204" pitchFamily="34" charset="0"/>
                          <a:cs typeface="Arial" panose="020B0604020202020204" pitchFamily="34" charset="0"/>
                        </a:rPr>
                        <a:t>0 : 1+1</a:t>
                      </a:r>
                    </a:p>
                  </a:txBody>
                  <a:tcPr/>
                </a:tc>
                <a:tc>
                  <a:txBody>
                    <a:bodyPr/>
                    <a:lstStyle/>
                    <a:p>
                      <a:pPr algn="ctr"/>
                      <a:r>
                        <a:rPr lang="en-US">
                          <a:latin typeface="Arial" panose="020B0604020202020204" pitchFamily="34" charset="0"/>
                          <a:cs typeface="Arial" panose="020B0604020202020204" pitchFamily="34" charset="0"/>
                        </a:rPr>
                        <a:t>1 : 1+1</a:t>
                      </a:r>
                    </a:p>
                  </a:txBody>
                  <a:tcPr/>
                </a:tc>
                <a:tc>
                  <a:txBody>
                    <a:bodyPr/>
                    <a:lstStyle/>
                    <a:p>
                      <a:pPr algn="ctr"/>
                      <a:r>
                        <a:rPr lang="en-US">
                          <a:latin typeface="Arial" panose="020B0604020202020204" pitchFamily="34" charset="0"/>
                          <a:cs typeface="Arial" panose="020B0604020202020204" pitchFamily="34" charset="0"/>
                        </a:rPr>
                        <a:t>2 : 1+1</a:t>
                      </a:r>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a:txBody>
                    <a:bodyPr/>
                    <a:lstStyle/>
                    <a:p>
                      <a:pPr algn="ctr"/>
                      <a:r>
                        <a:rPr lang="en-US">
                          <a:latin typeface="Arial" panose="020B0604020202020204" pitchFamily="34" charset="0"/>
                          <a:cs typeface="Arial" panose="020B0604020202020204" pitchFamily="34" charset="0"/>
                        </a:rPr>
                        <a:t>0 : 2+1</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74872106"/>
                  </a:ext>
                </a:extLst>
              </a:tr>
              <a:tr h="382276">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1+1</a:t>
                      </a:r>
                    </a:p>
                  </a:txBody>
                  <a:tcPr/>
                </a:tc>
                <a:tc>
                  <a:txBody>
                    <a:bodyPr/>
                    <a:lstStyle/>
                    <a:p>
                      <a:pPr algn="ctr"/>
                      <a:r>
                        <a:rPr lang="en-US">
                          <a:latin typeface="Arial" panose="020B0604020202020204" pitchFamily="34" charset="0"/>
                          <a:cs typeface="Arial" panose="020B0604020202020204" pitchFamily="34" charset="0"/>
                        </a:rPr>
                        <a:t>1 : 1+1</a:t>
                      </a: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1+1</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90077617"/>
                  </a:ext>
                </a:extLst>
              </a:tr>
            </a:tbl>
          </a:graphicData>
        </a:graphic>
      </p:graphicFrame>
      <p:graphicFrame>
        <p:nvGraphicFramePr>
          <p:cNvPr id="10" name="Table 12">
            <a:extLst>
              <a:ext uri="{FF2B5EF4-FFF2-40B4-BE49-F238E27FC236}">
                <a16:creationId xmlns:a16="http://schemas.microsoft.com/office/drawing/2014/main" id="{7E04D14B-16D0-F63E-9785-941FE73BEE35}"/>
              </a:ext>
            </a:extLst>
          </p:cNvPr>
          <p:cNvGraphicFramePr>
            <a:graphicFrameLocks noGrp="1"/>
          </p:cNvGraphicFramePr>
          <p:nvPr>
            <p:extLst>
              <p:ext uri="{D42A27DB-BD31-4B8C-83A1-F6EECF244321}">
                <p14:modId xmlns:p14="http://schemas.microsoft.com/office/powerpoint/2010/main" val="3954903152"/>
              </p:ext>
            </p:extLst>
          </p:nvPr>
        </p:nvGraphicFramePr>
        <p:xfrm>
          <a:off x="5190769" y="3404918"/>
          <a:ext cx="3804268" cy="741680"/>
        </p:xfrm>
        <a:graphic>
          <a:graphicData uri="http://schemas.openxmlformats.org/drawingml/2006/table">
            <a:tbl>
              <a:tblPr firstRow="1" bandRow="1">
                <a:tableStyleId>{69012ECD-51FC-41F1-AA8D-1B2483CD663E}</a:tableStyleId>
              </a:tblPr>
              <a:tblGrid>
                <a:gridCol w="951067">
                  <a:extLst>
                    <a:ext uri="{9D8B030D-6E8A-4147-A177-3AD203B41FA5}">
                      <a16:colId xmlns:a16="http://schemas.microsoft.com/office/drawing/2014/main" val="4292845663"/>
                    </a:ext>
                  </a:extLst>
                </a:gridCol>
                <a:gridCol w="951067">
                  <a:extLst>
                    <a:ext uri="{9D8B030D-6E8A-4147-A177-3AD203B41FA5}">
                      <a16:colId xmlns:a16="http://schemas.microsoft.com/office/drawing/2014/main" val="1592874895"/>
                    </a:ext>
                  </a:extLst>
                </a:gridCol>
                <a:gridCol w="951067">
                  <a:extLst>
                    <a:ext uri="{9D8B030D-6E8A-4147-A177-3AD203B41FA5}">
                      <a16:colId xmlns:a16="http://schemas.microsoft.com/office/drawing/2014/main" val="2231231430"/>
                    </a:ext>
                  </a:extLst>
                </a:gridCol>
                <a:gridCol w="951067">
                  <a:extLst>
                    <a:ext uri="{9D8B030D-6E8A-4147-A177-3AD203B41FA5}">
                      <a16:colId xmlns:a16="http://schemas.microsoft.com/office/drawing/2014/main" val="2679591394"/>
                    </a:ext>
                  </a:extLst>
                </a:gridCol>
              </a:tblGrid>
              <a:tr h="370840">
                <a:tc>
                  <a:txBody>
                    <a:bodyPr/>
                    <a:lstStyle/>
                    <a:p>
                      <a:pPr algn="ctr"/>
                      <a:r>
                        <a:rPr lang="en-US" sz="1400" b="0" u="none" strike="noStrike" cap="none" err="1">
                          <a:solidFill>
                            <a:schemeClr val="tx1"/>
                          </a:solidFill>
                          <a:effectLst/>
                          <a:latin typeface="Arial" panose="020B0604020202020204" pitchFamily="34" charset="0"/>
                          <a:cs typeface="Arial" panose="020B0604020202020204" pitchFamily="34" charset="0"/>
                          <a:sym typeface="Arial"/>
                        </a:rPr>
                        <a:t>pressur</a:t>
                      </a:r>
                      <a:endParaRPr lang="en-US">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b="0">
                          <a:solidFill>
                            <a:schemeClr val="tx1"/>
                          </a:solidFill>
                          <a:latin typeface="Arial" panose="020B0604020202020204" pitchFamily="34" charset="0"/>
                          <a:cs typeface="Arial" panose="020B0604020202020204" pitchFamily="34" charset="0"/>
                        </a:rPr>
                        <a:t>2 : 1+1</a:t>
                      </a:r>
                    </a:p>
                  </a:txBody>
                  <a:tcPr>
                    <a:solidFill>
                      <a:schemeClr val="bg1"/>
                    </a:solidFill>
                  </a:tcPr>
                </a:tc>
                <a:extLst>
                  <a:ext uri="{0D108BD9-81ED-4DB2-BD59-A6C34878D82A}">
                    <a16:rowId xmlns:a16="http://schemas.microsoft.com/office/drawing/2014/main" val="4208965064"/>
                  </a:ext>
                </a:extLst>
              </a:tr>
              <a:tr h="370840">
                <a:tc>
                  <a:txBody>
                    <a:bodyPr/>
                    <a:lstStyle/>
                    <a:p>
                      <a:pPr algn="ctr"/>
                      <a:r>
                        <a:rPr lang="en-US" sz="1400" b="0" u="none" strike="noStrike" cap="none">
                          <a:solidFill>
                            <a:schemeClr val="tx1"/>
                          </a:solidFill>
                          <a:effectLst/>
                          <a:latin typeface="Arial" panose="020B0604020202020204" pitchFamily="34" charset="0"/>
                          <a:cs typeface="Arial" panose="020B0604020202020204" pitchFamily="34" charset="0"/>
                          <a:sym typeface="Arial"/>
                        </a:rPr>
                        <a:t>gradient</a:t>
                      </a:r>
                      <a:endParaRPr lang="en-US">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r>
                        <a:rPr lang="en-US" b="0">
                          <a:solidFill>
                            <a:schemeClr val="tx1"/>
                          </a:solidFill>
                          <a:latin typeface="Arial" panose="020B0604020202020204" pitchFamily="34" charset="0"/>
                          <a:cs typeface="Arial" panose="020B0604020202020204" pitchFamily="34" charset="0"/>
                        </a:rPr>
                        <a:t>2 : 1+1</a:t>
                      </a:r>
                    </a:p>
                  </a:txBody>
                  <a:tcPr/>
                </a:tc>
                <a:extLst>
                  <a:ext uri="{0D108BD9-81ED-4DB2-BD59-A6C34878D82A}">
                    <a16:rowId xmlns:a16="http://schemas.microsoft.com/office/drawing/2014/main" val="2720092171"/>
                  </a:ext>
                </a:extLst>
              </a:tr>
            </a:tbl>
          </a:graphicData>
        </a:graphic>
      </p:graphicFrame>
      <p:sp>
        <p:nvSpPr>
          <p:cNvPr id="11" name="TextBox 10">
            <a:extLst>
              <a:ext uri="{FF2B5EF4-FFF2-40B4-BE49-F238E27FC236}">
                <a16:creationId xmlns:a16="http://schemas.microsoft.com/office/drawing/2014/main" id="{3F2AF264-E968-03D2-41AD-7011F455366F}"/>
              </a:ext>
            </a:extLst>
          </p:cNvPr>
          <p:cNvSpPr txBox="1"/>
          <p:nvPr/>
        </p:nvSpPr>
        <p:spPr>
          <a:xfrm>
            <a:off x="5190769" y="3033947"/>
            <a:ext cx="1088571" cy="307777"/>
          </a:xfrm>
          <a:prstGeom prst="rect">
            <a:avLst/>
          </a:prstGeom>
          <a:noFill/>
        </p:spPr>
        <p:txBody>
          <a:bodyPr wrap="square" rtlCol="0">
            <a:spAutoFit/>
          </a:bodyPr>
          <a:lstStyle/>
          <a:p>
            <a:r>
              <a:rPr lang="en-US"/>
              <a:t>…</a:t>
            </a:r>
          </a:p>
        </p:txBody>
      </p:sp>
      <p:grpSp>
        <p:nvGrpSpPr>
          <p:cNvPr id="12" name="Group 11">
            <a:extLst>
              <a:ext uri="{FF2B5EF4-FFF2-40B4-BE49-F238E27FC236}">
                <a16:creationId xmlns:a16="http://schemas.microsoft.com/office/drawing/2014/main" id="{E7F555F8-77C5-47F4-82CB-6FA507B054D7}"/>
              </a:ext>
            </a:extLst>
          </p:cNvPr>
          <p:cNvGrpSpPr/>
          <p:nvPr/>
        </p:nvGrpSpPr>
        <p:grpSpPr>
          <a:xfrm>
            <a:off x="148963" y="105209"/>
            <a:ext cx="1716869" cy="552574"/>
            <a:chOff x="2755919" y="1174590"/>
            <a:chExt cx="1716869" cy="552574"/>
          </a:xfrm>
        </p:grpSpPr>
        <p:sp>
          <p:nvSpPr>
            <p:cNvPr id="13" name="Google Shape;173;p30">
              <a:extLst>
                <a:ext uri="{FF2B5EF4-FFF2-40B4-BE49-F238E27FC236}">
                  <a16:creationId xmlns:a16="http://schemas.microsoft.com/office/drawing/2014/main" id="{3B30E551-25D5-4BA8-4B5E-9FF4F8ED5CAD}"/>
                </a:ext>
              </a:extLst>
            </p:cNvPr>
            <p:cNvSpPr/>
            <p:nvPr/>
          </p:nvSpPr>
          <p:spPr>
            <a:xfrm>
              <a:off x="2755919" y="1174590"/>
              <a:ext cx="1629443" cy="496304"/>
            </a:xfrm>
            <a:custGeom>
              <a:avLst/>
              <a:gdLst/>
              <a:ahLst/>
              <a:cxnLst/>
              <a:rect l="l" t="t" r="r" b="b"/>
              <a:pathLst>
                <a:path w="111762" h="27219" extrusionOk="0">
                  <a:moveTo>
                    <a:pt x="77843" y="1408"/>
                  </a:moveTo>
                  <a:cubicBezTo>
                    <a:pt x="77843" y="1440"/>
                    <a:pt x="77843" y="1440"/>
                    <a:pt x="77843" y="1440"/>
                  </a:cubicBezTo>
                  <a:lnTo>
                    <a:pt x="77812" y="1440"/>
                  </a:lnTo>
                  <a:cubicBezTo>
                    <a:pt x="77812" y="1440"/>
                    <a:pt x="77812" y="1408"/>
                    <a:pt x="77812" y="1408"/>
                  </a:cubicBezTo>
                  <a:close/>
                  <a:moveTo>
                    <a:pt x="85951" y="1408"/>
                  </a:moveTo>
                  <a:lnTo>
                    <a:pt x="86046" y="1440"/>
                  </a:lnTo>
                  <a:lnTo>
                    <a:pt x="86014" y="1440"/>
                  </a:lnTo>
                  <a:cubicBezTo>
                    <a:pt x="86014" y="1440"/>
                    <a:pt x="85982" y="1472"/>
                    <a:pt x="85982" y="1472"/>
                  </a:cubicBezTo>
                  <a:cubicBezTo>
                    <a:pt x="85951" y="1472"/>
                    <a:pt x="85919" y="1472"/>
                    <a:pt x="85887" y="1504"/>
                  </a:cubicBezTo>
                  <a:lnTo>
                    <a:pt x="85856" y="1504"/>
                  </a:lnTo>
                  <a:cubicBezTo>
                    <a:pt x="85856" y="1504"/>
                    <a:pt x="85824" y="1535"/>
                    <a:pt x="85792" y="1535"/>
                  </a:cubicBezTo>
                  <a:cubicBezTo>
                    <a:pt x="85824" y="1504"/>
                    <a:pt x="85824" y="1504"/>
                    <a:pt x="85824" y="1504"/>
                  </a:cubicBezTo>
                  <a:cubicBezTo>
                    <a:pt x="85824" y="1472"/>
                    <a:pt x="85824" y="1472"/>
                    <a:pt x="85824" y="1440"/>
                  </a:cubicBezTo>
                  <a:lnTo>
                    <a:pt x="85856" y="1440"/>
                  </a:lnTo>
                  <a:cubicBezTo>
                    <a:pt x="85856" y="1408"/>
                    <a:pt x="85856" y="1408"/>
                    <a:pt x="85856" y="1408"/>
                  </a:cubicBezTo>
                  <a:close/>
                  <a:moveTo>
                    <a:pt x="45826" y="2517"/>
                  </a:moveTo>
                  <a:cubicBezTo>
                    <a:pt x="45826" y="2517"/>
                    <a:pt x="45826" y="2517"/>
                    <a:pt x="45858" y="2549"/>
                  </a:cubicBezTo>
                  <a:lnTo>
                    <a:pt x="45826" y="2549"/>
                  </a:lnTo>
                  <a:cubicBezTo>
                    <a:pt x="45826" y="2549"/>
                    <a:pt x="45826" y="2549"/>
                    <a:pt x="45826" y="2517"/>
                  </a:cubicBezTo>
                  <a:close/>
                  <a:moveTo>
                    <a:pt x="88516" y="2549"/>
                  </a:moveTo>
                  <a:cubicBezTo>
                    <a:pt x="88548" y="2580"/>
                    <a:pt x="88579" y="2580"/>
                    <a:pt x="88611" y="2580"/>
                  </a:cubicBezTo>
                  <a:lnTo>
                    <a:pt x="88516" y="2580"/>
                  </a:lnTo>
                  <a:cubicBezTo>
                    <a:pt x="88516" y="2580"/>
                    <a:pt x="88516" y="2580"/>
                    <a:pt x="88516" y="2549"/>
                  </a:cubicBezTo>
                  <a:close/>
                  <a:moveTo>
                    <a:pt x="46174" y="2739"/>
                  </a:moveTo>
                  <a:cubicBezTo>
                    <a:pt x="46174" y="2770"/>
                    <a:pt x="46206" y="2770"/>
                    <a:pt x="46206" y="2770"/>
                  </a:cubicBezTo>
                  <a:lnTo>
                    <a:pt x="46143" y="2770"/>
                  </a:lnTo>
                  <a:cubicBezTo>
                    <a:pt x="46174" y="2770"/>
                    <a:pt x="46174" y="2770"/>
                    <a:pt x="46174" y="2739"/>
                  </a:cubicBezTo>
                  <a:close/>
                  <a:moveTo>
                    <a:pt x="95958" y="2992"/>
                  </a:moveTo>
                  <a:cubicBezTo>
                    <a:pt x="95958" y="2992"/>
                    <a:pt x="95958" y="3024"/>
                    <a:pt x="95958" y="3024"/>
                  </a:cubicBezTo>
                  <a:cubicBezTo>
                    <a:pt x="95927" y="3024"/>
                    <a:pt x="95927" y="2992"/>
                    <a:pt x="95927" y="2992"/>
                  </a:cubicBezTo>
                  <a:close/>
                  <a:moveTo>
                    <a:pt x="71605" y="3214"/>
                  </a:moveTo>
                  <a:cubicBezTo>
                    <a:pt x="71605" y="3214"/>
                    <a:pt x="71605" y="3240"/>
                    <a:pt x="71581" y="3245"/>
                  </a:cubicBezTo>
                  <a:lnTo>
                    <a:pt x="71581" y="3245"/>
                  </a:lnTo>
                  <a:cubicBezTo>
                    <a:pt x="71587" y="3235"/>
                    <a:pt x="71594" y="3224"/>
                    <a:pt x="71605" y="3214"/>
                  </a:cubicBezTo>
                  <a:close/>
                  <a:moveTo>
                    <a:pt x="45862" y="3348"/>
                  </a:moveTo>
                  <a:cubicBezTo>
                    <a:pt x="45866" y="3348"/>
                    <a:pt x="45874" y="3356"/>
                    <a:pt x="45889" y="3372"/>
                  </a:cubicBezTo>
                  <a:lnTo>
                    <a:pt x="45858" y="3372"/>
                  </a:lnTo>
                  <a:cubicBezTo>
                    <a:pt x="45858" y="3356"/>
                    <a:pt x="45858" y="3348"/>
                    <a:pt x="45862" y="3348"/>
                  </a:cubicBezTo>
                  <a:close/>
                  <a:moveTo>
                    <a:pt x="53838" y="3467"/>
                  </a:moveTo>
                  <a:cubicBezTo>
                    <a:pt x="53838" y="3467"/>
                    <a:pt x="53838" y="3499"/>
                    <a:pt x="53838" y="3499"/>
                  </a:cubicBezTo>
                  <a:cubicBezTo>
                    <a:pt x="53838" y="3499"/>
                    <a:pt x="53838" y="3499"/>
                    <a:pt x="53807" y="3467"/>
                  </a:cubicBezTo>
                  <a:close/>
                  <a:moveTo>
                    <a:pt x="60901" y="3594"/>
                  </a:moveTo>
                  <a:cubicBezTo>
                    <a:pt x="60885" y="3609"/>
                    <a:pt x="60869" y="3617"/>
                    <a:pt x="60857" y="3617"/>
                  </a:cubicBezTo>
                  <a:cubicBezTo>
                    <a:pt x="60845" y="3617"/>
                    <a:pt x="60837" y="3609"/>
                    <a:pt x="60837" y="3594"/>
                  </a:cubicBezTo>
                  <a:close/>
                  <a:moveTo>
                    <a:pt x="35344" y="3689"/>
                  </a:moveTo>
                  <a:cubicBezTo>
                    <a:pt x="35344" y="3720"/>
                    <a:pt x="35344" y="3720"/>
                    <a:pt x="35344" y="3752"/>
                  </a:cubicBezTo>
                  <a:cubicBezTo>
                    <a:pt x="35344" y="3752"/>
                    <a:pt x="35344" y="3784"/>
                    <a:pt x="35344" y="3784"/>
                  </a:cubicBezTo>
                  <a:cubicBezTo>
                    <a:pt x="35344" y="3815"/>
                    <a:pt x="35344" y="3815"/>
                    <a:pt x="35344" y="3815"/>
                  </a:cubicBezTo>
                  <a:cubicBezTo>
                    <a:pt x="35344" y="3815"/>
                    <a:pt x="35344" y="3847"/>
                    <a:pt x="35344" y="3847"/>
                  </a:cubicBezTo>
                  <a:lnTo>
                    <a:pt x="35280" y="3847"/>
                  </a:lnTo>
                  <a:cubicBezTo>
                    <a:pt x="35312" y="3815"/>
                    <a:pt x="35312" y="3752"/>
                    <a:pt x="35344" y="3689"/>
                  </a:cubicBezTo>
                  <a:close/>
                  <a:moveTo>
                    <a:pt x="60014" y="3815"/>
                  </a:moveTo>
                  <a:cubicBezTo>
                    <a:pt x="60014" y="3842"/>
                    <a:pt x="60014" y="3890"/>
                    <a:pt x="60014" y="3942"/>
                  </a:cubicBezTo>
                  <a:cubicBezTo>
                    <a:pt x="60014" y="3942"/>
                    <a:pt x="60014" y="3910"/>
                    <a:pt x="59982" y="3910"/>
                  </a:cubicBezTo>
                  <a:cubicBezTo>
                    <a:pt x="59982" y="3910"/>
                    <a:pt x="59982" y="3910"/>
                    <a:pt x="59982" y="3879"/>
                  </a:cubicBezTo>
                  <a:cubicBezTo>
                    <a:pt x="59982" y="3879"/>
                    <a:pt x="59982" y="3879"/>
                    <a:pt x="59982" y="3847"/>
                  </a:cubicBezTo>
                  <a:lnTo>
                    <a:pt x="59950" y="3847"/>
                  </a:lnTo>
                  <a:cubicBezTo>
                    <a:pt x="59950" y="3847"/>
                    <a:pt x="59950" y="3815"/>
                    <a:pt x="59950" y="3815"/>
                  </a:cubicBezTo>
                  <a:close/>
                  <a:moveTo>
                    <a:pt x="72491" y="4069"/>
                  </a:moveTo>
                  <a:cubicBezTo>
                    <a:pt x="72491" y="4100"/>
                    <a:pt x="72523" y="4100"/>
                    <a:pt x="72523" y="4132"/>
                  </a:cubicBezTo>
                  <a:lnTo>
                    <a:pt x="72491" y="4132"/>
                  </a:lnTo>
                  <a:cubicBezTo>
                    <a:pt x="72491" y="4132"/>
                    <a:pt x="72491" y="4100"/>
                    <a:pt x="72491" y="4100"/>
                  </a:cubicBezTo>
                  <a:lnTo>
                    <a:pt x="72491" y="4069"/>
                  </a:lnTo>
                  <a:close/>
                  <a:moveTo>
                    <a:pt x="33412" y="4512"/>
                  </a:moveTo>
                  <a:cubicBezTo>
                    <a:pt x="33380" y="4544"/>
                    <a:pt x="33380" y="4544"/>
                    <a:pt x="33348" y="4544"/>
                  </a:cubicBezTo>
                  <a:cubicBezTo>
                    <a:pt x="33348" y="4512"/>
                    <a:pt x="33380" y="4512"/>
                    <a:pt x="33412" y="4512"/>
                  </a:cubicBezTo>
                  <a:close/>
                  <a:moveTo>
                    <a:pt x="52318" y="4829"/>
                  </a:moveTo>
                  <a:cubicBezTo>
                    <a:pt x="52318" y="4829"/>
                    <a:pt x="52287" y="4860"/>
                    <a:pt x="52287" y="4860"/>
                  </a:cubicBezTo>
                  <a:lnTo>
                    <a:pt x="52287" y="4829"/>
                  </a:lnTo>
                  <a:close/>
                  <a:moveTo>
                    <a:pt x="40062" y="4860"/>
                  </a:moveTo>
                  <a:lnTo>
                    <a:pt x="40062" y="4892"/>
                  </a:lnTo>
                  <a:lnTo>
                    <a:pt x="40031" y="4892"/>
                  </a:lnTo>
                  <a:cubicBezTo>
                    <a:pt x="40031" y="4892"/>
                    <a:pt x="40062" y="4892"/>
                    <a:pt x="40062" y="4860"/>
                  </a:cubicBezTo>
                  <a:close/>
                  <a:moveTo>
                    <a:pt x="40474" y="4892"/>
                  </a:moveTo>
                  <a:cubicBezTo>
                    <a:pt x="40474" y="4924"/>
                    <a:pt x="40506" y="4924"/>
                    <a:pt x="40537" y="4955"/>
                  </a:cubicBezTo>
                  <a:cubicBezTo>
                    <a:pt x="40506" y="4924"/>
                    <a:pt x="40474" y="4924"/>
                    <a:pt x="40442" y="4924"/>
                  </a:cubicBezTo>
                  <a:cubicBezTo>
                    <a:pt x="40442" y="4892"/>
                    <a:pt x="40442" y="4892"/>
                    <a:pt x="40442" y="4892"/>
                  </a:cubicBezTo>
                  <a:close/>
                  <a:moveTo>
                    <a:pt x="76821" y="4947"/>
                  </a:moveTo>
                  <a:cubicBezTo>
                    <a:pt x="76817" y="4952"/>
                    <a:pt x="76809" y="4955"/>
                    <a:pt x="76798" y="4955"/>
                  </a:cubicBezTo>
                  <a:cubicBezTo>
                    <a:pt x="76798" y="4955"/>
                    <a:pt x="76812" y="4955"/>
                    <a:pt x="76821" y="4947"/>
                  </a:cubicBezTo>
                  <a:close/>
                  <a:moveTo>
                    <a:pt x="64352" y="5082"/>
                  </a:moveTo>
                  <a:cubicBezTo>
                    <a:pt x="64352" y="5082"/>
                    <a:pt x="64352" y="5114"/>
                    <a:pt x="64352" y="5114"/>
                  </a:cubicBezTo>
                  <a:cubicBezTo>
                    <a:pt x="64321" y="5114"/>
                    <a:pt x="64289" y="5145"/>
                    <a:pt x="64289" y="5145"/>
                  </a:cubicBezTo>
                  <a:lnTo>
                    <a:pt x="64194" y="5145"/>
                  </a:lnTo>
                  <a:cubicBezTo>
                    <a:pt x="64257" y="5114"/>
                    <a:pt x="64289" y="5082"/>
                    <a:pt x="64352" y="5082"/>
                  </a:cubicBezTo>
                  <a:close/>
                  <a:moveTo>
                    <a:pt x="63257" y="5469"/>
                  </a:moveTo>
                  <a:lnTo>
                    <a:pt x="63257" y="5469"/>
                  </a:lnTo>
                  <a:cubicBezTo>
                    <a:pt x="63249" y="5474"/>
                    <a:pt x="63244" y="5481"/>
                    <a:pt x="63244" y="5494"/>
                  </a:cubicBezTo>
                  <a:lnTo>
                    <a:pt x="63149" y="5494"/>
                  </a:lnTo>
                  <a:cubicBezTo>
                    <a:pt x="63193" y="5494"/>
                    <a:pt x="63222" y="5478"/>
                    <a:pt x="63257" y="5469"/>
                  </a:cubicBezTo>
                  <a:close/>
                  <a:moveTo>
                    <a:pt x="15899" y="5937"/>
                  </a:moveTo>
                  <a:cubicBezTo>
                    <a:pt x="15899" y="5969"/>
                    <a:pt x="15930" y="5969"/>
                    <a:pt x="15930" y="5969"/>
                  </a:cubicBezTo>
                  <a:cubicBezTo>
                    <a:pt x="15930" y="6000"/>
                    <a:pt x="15930" y="6000"/>
                    <a:pt x="15930" y="6000"/>
                  </a:cubicBezTo>
                  <a:cubicBezTo>
                    <a:pt x="15930" y="6000"/>
                    <a:pt x="15930" y="6032"/>
                    <a:pt x="15962" y="6032"/>
                  </a:cubicBezTo>
                  <a:cubicBezTo>
                    <a:pt x="15962" y="6064"/>
                    <a:pt x="15962" y="6095"/>
                    <a:pt x="15962" y="6095"/>
                  </a:cubicBezTo>
                  <a:lnTo>
                    <a:pt x="15962" y="6127"/>
                  </a:lnTo>
                  <a:cubicBezTo>
                    <a:pt x="15962" y="6127"/>
                    <a:pt x="15962" y="6159"/>
                    <a:pt x="15962" y="6159"/>
                  </a:cubicBezTo>
                  <a:cubicBezTo>
                    <a:pt x="15930" y="6159"/>
                    <a:pt x="15930" y="6190"/>
                    <a:pt x="15930" y="6190"/>
                  </a:cubicBezTo>
                  <a:cubicBezTo>
                    <a:pt x="15930" y="6190"/>
                    <a:pt x="15930" y="6222"/>
                    <a:pt x="15899" y="6222"/>
                  </a:cubicBezTo>
                  <a:cubicBezTo>
                    <a:pt x="15899" y="6095"/>
                    <a:pt x="15899" y="6000"/>
                    <a:pt x="15899" y="5937"/>
                  </a:cubicBezTo>
                  <a:close/>
                  <a:moveTo>
                    <a:pt x="62991" y="6254"/>
                  </a:moveTo>
                  <a:lnTo>
                    <a:pt x="62991" y="6286"/>
                  </a:lnTo>
                  <a:lnTo>
                    <a:pt x="62959" y="6286"/>
                  </a:lnTo>
                  <a:cubicBezTo>
                    <a:pt x="62959" y="6254"/>
                    <a:pt x="62959" y="6254"/>
                    <a:pt x="62959" y="6254"/>
                  </a:cubicBezTo>
                  <a:close/>
                  <a:moveTo>
                    <a:pt x="75342" y="6444"/>
                  </a:moveTo>
                  <a:cubicBezTo>
                    <a:pt x="75373" y="6444"/>
                    <a:pt x="75373" y="6444"/>
                    <a:pt x="75405" y="6476"/>
                  </a:cubicBezTo>
                  <a:cubicBezTo>
                    <a:pt x="75373" y="6476"/>
                    <a:pt x="75373" y="6507"/>
                    <a:pt x="75342" y="6539"/>
                  </a:cubicBezTo>
                  <a:cubicBezTo>
                    <a:pt x="75342" y="6507"/>
                    <a:pt x="75342" y="6476"/>
                    <a:pt x="75342" y="6444"/>
                  </a:cubicBezTo>
                  <a:close/>
                  <a:moveTo>
                    <a:pt x="33728" y="6571"/>
                  </a:moveTo>
                  <a:cubicBezTo>
                    <a:pt x="33728" y="6602"/>
                    <a:pt x="33728" y="6602"/>
                    <a:pt x="33697" y="6602"/>
                  </a:cubicBezTo>
                  <a:cubicBezTo>
                    <a:pt x="33697" y="6602"/>
                    <a:pt x="33728" y="6571"/>
                    <a:pt x="33728" y="6571"/>
                  </a:cubicBezTo>
                  <a:close/>
                  <a:moveTo>
                    <a:pt x="81033" y="6778"/>
                  </a:moveTo>
                  <a:cubicBezTo>
                    <a:pt x="81042" y="6778"/>
                    <a:pt x="81042" y="6792"/>
                    <a:pt x="81042" y="6792"/>
                  </a:cubicBezTo>
                  <a:lnTo>
                    <a:pt x="81010" y="6792"/>
                  </a:lnTo>
                  <a:cubicBezTo>
                    <a:pt x="81021" y="6782"/>
                    <a:pt x="81028" y="6778"/>
                    <a:pt x="81033" y="6778"/>
                  </a:cubicBezTo>
                  <a:close/>
                  <a:moveTo>
                    <a:pt x="11243" y="7552"/>
                  </a:moveTo>
                  <a:lnTo>
                    <a:pt x="11243" y="7584"/>
                  </a:lnTo>
                  <a:cubicBezTo>
                    <a:pt x="11243" y="7609"/>
                    <a:pt x="11243" y="7614"/>
                    <a:pt x="11243" y="7647"/>
                  </a:cubicBezTo>
                  <a:lnTo>
                    <a:pt x="11212" y="7584"/>
                  </a:lnTo>
                  <a:cubicBezTo>
                    <a:pt x="11243" y="7584"/>
                    <a:pt x="11243" y="7584"/>
                    <a:pt x="11243" y="7552"/>
                  </a:cubicBezTo>
                  <a:close/>
                  <a:moveTo>
                    <a:pt x="87661" y="8249"/>
                  </a:moveTo>
                  <a:cubicBezTo>
                    <a:pt x="87661" y="8281"/>
                    <a:pt x="87661" y="8312"/>
                    <a:pt x="87629" y="8344"/>
                  </a:cubicBezTo>
                  <a:cubicBezTo>
                    <a:pt x="87629" y="8376"/>
                    <a:pt x="87598" y="8407"/>
                    <a:pt x="87598" y="8439"/>
                  </a:cubicBezTo>
                  <a:cubicBezTo>
                    <a:pt x="87598" y="8439"/>
                    <a:pt x="87566" y="8407"/>
                    <a:pt x="87566" y="8407"/>
                  </a:cubicBezTo>
                  <a:cubicBezTo>
                    <a:pt x="87566" y="8376"/>
                    <a:pt x="87534" y="8376"/>
                    <a:pt x="87534" y="8344"/>
                  </a:cubicBezTo>
                  <a:cubicBezTo>
                    <a:pt x="87566" y="8344"/>
                    <a:pt x="87598" y="8312"/>
                    <a:pt x="87661" y="8249"/>
                  </a:cubicBezTo>
                  <a:close/>
                  <a:moveTo>
                    <a:pt x="55061" y="8465"/>
                  </a:moveTo>
                  <a:cubicBezTo>
                    <a:pt x="55041" y="8512"/>
                    <a:pt x="55037" y="8543"/>
                    <a:pt x="55010" y="8597"/>
                  </a:cubicBezTo>
                  <a:cubicBezTo>
                    <a:pt x="55010" y="8597"/>
                    <a:pt x="55010" y="8597"/>
                    <a:pt x="55010" y="8566"/>
                  </a:cubicBezTo>
                  <a:cubicBezTo>
                    <a:pt x="55010" y="8566"/>
                    <a:pt x="55010" y="8566"/>
                    <a:pt x="55010" y="8534"/>
                  </a:cubicBezTo>
                  <a:cubicBezTo>
                    <a:pt x="55010" y="8534"/>
                    <a:pt x="55042" y="8502"/>
                    <a:pt x="55042" y="8502"/>
                  </a:cubicBezTo>
                  <a:cubicBezTo>
                    <a:pt x="55042" y="8502"/>
                    <a:pt x="55042" y="8471"/>
                    <a:pt x="55042" y="8471"/>
                  </a:cubicBezTo>
                  <a:cubicBezTo>
                    <a:pt x="55051" y="8471"/>
                    <a:pt x="55057" y="8468"/>
                    <a:pt x="55061" y="8465"/>
                  </a:cubicBezTo>
                  <a:close/>
                  <a:moveTo>
                    <a:pt x="54535" y="8946"/>
                  </a:moveTo>
                  <a:cubicBezTo>
                    <a:pt x="54535" y="8977"/>
                    <a:pt x="54535" y="8977"/>
                    <a:pt x="54535" y="9009"/>
                  </a:cubicBezTo>
                  <a:lnTo>
                    <a:pt x="54503" y="9009"/>
                  </a:lnTo>
                  <a:cubicBezTo>
                    <a:pt x="54503" y="9009"/>
                    <a:pt x="54503" y="9009"/>
                    <a:pt x="54472" y="8977"/>
                  </a:cubicBezTo>
                  <a:cubicBezTo>
                    <a:pt x="54503" y="8977"/>
                    <a:pt x="54503" y="8946"/>
                    <a:pt x="54535" y="8946"/>
                  </a:cubicBezTo>
                  <a:close/>
                  <a:moveTo>
                    <a:pt x="56752" y="8819"/>
                  </a:moveTo>
                  <a:lnTo>
                    <a:pt x="56752" y="8914"/>
                  </a:lnTo>
                  <a:cubicBezTo>
                    <a:pt x="56752" y="8914"/>
                    <a:pt x="56752" y="8946"/>
                    <a:pt x="56752" y="8946"/>
                  </a:cubicBezTo>
                  <a:cubicBezTo>
                    <a:pt x="56752" y="8977"/>
                    <a:pt x="56752" y="8977"/>
                    <a:pt x="56752" y="9009"/>
                  </a:cubicBezTo>
                  <a:cubicBezTo>
                    <a:pt x="56720" y="9009"/>
                    <a:pt x="56720" y="8977"/>
                    <a:pt x="56689" y="8977"/>
                  </a:cubicBezTo>
                  <a:cubicBezTo>
                    <a:pt x="56689" y="8946"/>
                    <a:pt x="56689" y="8946"/>
                    <a:pt x="56689" y="8914"/>
                  </a:cubicBezTo>
                  <a:cubicBezTo>
                    <a:pt x="56689" y="8914"/>
                    <a:pt x="56689" y="8914"/>
                    <a:pt x="56689" y="8882"/>
                  </a:cubicBezTo>
                  <a:cubicBezTo>
                    <a:pt x="56689" y="8882"/>
                    <a:pt x="56720" y="8882"/>
                    <a:pt x="56720" y="8851"/>
                  </a:cubicBezTo>
                  <a:cubicBezTo>
                    <a:pt x="56720" y="8851"/>
                    <a:pt x="56720" y="8851"/>
                    <a:pt x="56752" y="8819"/>
                  </a:cubicBezTo>
                  <a:close/>
                  <a:moveTo>
                    <a:pt x="35534" y="9136"/>
                  </a:moveTo>
                  <a:cubicBezTo>
                    <a:pt x="35534" y="9136"/>
                    <a:pt x="35534" y="9136"/>
                    <a:pt x="35565" y="9167"/>
                  </a:cubicBezTo>
                  <a:lnTo>
                    <a:pt x="35534" y="9167"/>
                  </a:lnTo>
                  <a:lnTo>
                    <a:pt x="35534" y="9136"/>
                  </a:lnTo>
                  <a:close/>
                  <a:moveTo>
                    <a:pt x="63490" y="9136"/>
                  </a:moveTo>
                  <a:cubicBezTo>
                    <a:pt x="63492" y="9136"/>
                    <a:pt x="63495" y="9136"/>
                    <a:pt x="63497" y="9136"/>
                  </a:cubicBezTo>
                  <a:cubicBezTo>
                    <a:pt x="63529" y="9136"/>
                    <a:pt x="63561" y="9167"/>
                    <a:pt x="63561" y="9167"/>
                  </a:cubicBezTo>
                  <a:cubicBezTo>
                    <a:pt x="63540" y="9167"/>
                    <a:pt x="63519" y="9154"/>
                    <a:pt x="63490" y="9136"/>
                  </a:cubicBezTo>
                  <a:close/>
                  <a:moveTo>
                    <a:pt x="95832" y="10276"/>
                  </a:moveTo>
                  <a:cubicBezTo>
                    <a:pt x="95832" y="10276"/>
                    <a:pt x="95832" y="10276"/>
                    <a:pt x="95832" y="10307"/>
                  </a:cubicBezTo>
                  <a:cubicBezTo>
                    <a:pt x="95832" y="10276"/>
                    <a:pt x="95800" y="10276"/>
                    <a:pt x="95800" y="10276"/>
                  </a:cubicBezTo>
                  <a:close/>
                  <a:moveTo>
                    <a:pt x="67424" y="11099"/>
                  </a:moveTo>
                  <a:cubicBezTo>
                    <a:pt x="67424" y="11099"/>
                    <a:pt x="67424" y="11099"/>
                    <a:pt x="67424" y="11131"/>
                  </a:cubicBezTo>
                  <a:lnTo>
                    <a:pt x="67393" y="11131"/>
                  </a:lnTo>
                  <a:cubicBezTo>
                    <a:pt x="67393" y="11099"/>
                    <a:pt x="67424" y="11099"/>
                    <a:pt x="67424" y="11099"/>
                  </a:cubicBezTo>
                  <a:close/>
                  <a:moveTo>
                    <a:pt x="32620" y="11416"/>
                  </a:moveTo>
                  <a:cubicBezTo>
                    <a:pt x="32588" y="11448"/>
                    <a:pt x="32588" y="11448"/>
                    <a:pt x="32588" y="11448"/>
                  </a:cubicBezTo>
                  <a:cubicBezTo>
                    <a:pt x="32588" y="11448"/>
                    <a:pt x="32588" y="11416"/>
                    <a:pt x="32588" y="11416"/>
                  </a:cubicBezTo>
                  <a:close/>
                  <a:moveTo>
                    <a:pt x="20617" y="11511"/>
                  </a:moveTo>
                  <a:cubicBezTo>
                    <a:pt x="20617" y="11543"/>
                    <a:pt x="20617" y="11543"/>
                    <a:pt x="20617" y="11574"/>
                  </a:cubicBezTo>
                  <a:cubicBezTo>
                    <a:pt x="20586" y="11543"/>
                    <a:pt x="20586" y="11511"/>
                    <a:pt x="20586" y="11511"/>
                  </a:cubicBezTo>
                  <a:close/>
                  <a:moveTo>
                    <a:pt x="56024" y="11764"/>
                  </a:moveTo>
                  <a:cubicBezTo>
                    <a:pt x="56055" y="11764"/>
                    <a:pt x="56087" y="11796"/>
                    <a:pt x="56087" y="11796"/>
                  </a:cubicBezTo>
                  <a:lnTo>
                    <a:pt x="56024" y="11796"/>
                  </a:lnTo>
                  <a:cubicBezTo>
                    <a:pt x="56024" y="11796"/>
                    <a:pt x="56024" y="11764"/>
                    <a:pt x="56024" y="11764"/>
                  </a:cubicBezTo>
                  <a:close/>
                  <a:moveTo>
                    <a:pt x="69356" y="11923"/>
                  </a:moveTo>
                  <a:cubicBezTo>
                    <a:pt x="69356" y="11923"/>
                    <a:pt x="69388" y="11954"/>
                    <a:pt x="69388" y="11954"/>
                  </a:cubicBezTo>
                  <a:cubicBezTo>
                    <a:pt x="69388" y="11954"/>
                    <a:pt x="69388" y="11986"/>
                    <a:pt x="69388" y="11986"/>
                  </a:cubicBezTo>
                  <a:cubicBezTo>
                    <a:pt x="69388" y="11986"/>
                    <a:pt x="69420" y="12018"/>
                    <a:pt x="69420" y="12018"/>
                  </a:cubicBezTo>
                  <a:cubicBezTo>
                    <a:pt x="69451" y="12049"/>
                    <a:pt x="69483" y="12081"/>
                    <a:pt x="69515" y="12113"/>
                  </a:cubicBezTo>
                  <a:lnTo>
                    <a:pt x="69451" y="12113"/>
                  </a:lnTo>
                  <a:lnTo>
                    <a:pt x="69388" y="12144"/>
                  </a:lnTo>
                  <a:lnTo>
                    <a:pt x="69325" y="12144"/>
                  </a:lnTo>
                  <a:cubicBezTo>
                    <a:pt x="69293" y="12144"/>
                    <a:pt x="69261" y="12144"/>
                    <a:pt x="69261" y="12176"/>
                  </a:cubicBezTo>
                  <a:cubicBezTo>
                    <a:pt x="69261" y="12144"/>
                    <a:pt x="69261" y="12113"/>
                    <a:pt x="69261" y="12081"/>
                  </a:cubicBezTo>
                  <a:cubicBezTo>
                    <a:pt x="69261" y="12081"/>
                    <a:pt x="69261" y="12049"/>
                    <a:pt x="69261" y="12049"/>
                  </a:cubicBezTo>
                  <a:lnTo>
                    <a:pt x="69293" y="12049"/>
                  </a:lnTo>
                  <a:cubicBezTo>
                    <a:pt x="69293" y="12018"/>
                    <a:pt x="69293" y="12018"/>
                    <a:pt x="69293" y="12018"/>
                  </a:cubicBezTo>
                  <a:cubicBezTo>
                    <a:pt x="69293" y="12018"/>
                    <a:pt x="69293" y="12018"/>
                    <a:pt x="69293" y="11986"/>
                  </a:cubicBezTo>
                  <a:cubicBezTo>
                    <a:pt x="69293" y="11986"/>
                    <a:pt x="69293" y="11954"/>
                    <a:pt x="69325" y="11954"/>
                  </a:cubicBezTo>
                  <a:cubicBezTo>
                    <a:pt x="69325" y="11954"/>
                    <a:pt x="69325" y="11954"/>
                    <a:pt x="69325" y="11923"/>
                  </a:cubicBezTo>
                  <a:close/>
                  <a:moveTo>
                    <a:pt x="11813" y="12176"/>
                  </a:moveTo>
                  <a:cubicBezTo>
                    <a:pt x="11813" y="12208"/>
                    <a:pt x="11813" y="12208"/>
                    <a:pt x="11813" y="12208"/>
                  </a:cubicBezTo>
                  <a:cubicBezTo>
                    <a:pt x="11813" y="12208"/>
                    <a:pt x="11813" y="12239"/>
                    <a:pt x="11813" y="12239"/>
                  </a:cubicBezTo>
                  <a:cubicBezTo>
                    <a:pt x="11813" y="12208"/>
                    <a:pt x="11782" y="12208"/>
                    <a:pt x="11782" y="12176"/>
                  </a:cubicBezTo>
                  <a:close/>
                  <a:moveTo>
                    <a:pt x="108858" y="12257"/>
                  </a:moveTo>
                  <a:cubicBezTo>
                    <a:pt x="108851" y="12257"/>
                    <a:pt x="108858" y="12271"/>
                    <a:pt x="108879" y="12271"/>
                  </a:cubicBezTo>
                  <a:cubicBezTo>
                    <a:pt x="108869" y="12260"/>
                    <a:pt x="108862" y="12257"/>
                    <a:pt x="108858" y="12257"/>
                  </a:cubicBezTo>
                  <a:close/>
                  <a:moveTo>
                    <a:pt x="28756" y="12239"/>
                  </a:moveTo>
                  <a:cubicBezTo>
                    <a:pt x="28788" y="12271"/>
                    <a:pt x="28820" y="12303"/>
                    <a:pt x="28788" y="12334"/>
                  </a:cubicBezTo>
                  <a:cubicBezTo>
                    <a:pt x="28788" y="12366"/>
                    <a:pt x="28788" y="12366"/>
                    <a:pt x="28788" y="12398"/>
                  </a:cubicBezTo>
                  <a:lnTo>
                    <a:pt x="28756" y="12334"/>
                  </a:lnTo>
                  <a:cubicBezTo>
                    <a:pt x="28756" y="12303"/>
                    <a:pt x="28756" y="12271"/>
                    <a:pt x="28756" y="12239"/>
                  </a:cubicBezTo>
                  <a:close/>
                  <a:moveTo>
                    <a:pt x="53173" y="12461"/>
                  </a:moveTo>
                  <a:cubicBezTo>
                    <a:pt x="53173" y="12493"/>
                    <a:pt x="53173" y="12493"/>
                    <a:pt x="53173" y="12493"/>
                  </a:cubicBezTo>
                  <a:lnTo>
                    <a:pt x="53142" y="12493"/>
                  </a:lnTo>
                  <a:cubicBezTo>
                    <a:pt x="53173" y="12493"/>
                    <a:pt x="53173" y="12493"/>
                    <a:pt x="53173" y="12461"/>
                  </a:cubicBezTo>
                  <a:close/>
                  <a:moveTo>
                    <a:pt x="42469" y="12461"/>
                  </a:moveTo>
                  <a:lnTo>
                    <a:pt x="42469" y="12493"/>
                  </a:lnTo>
                  <a:lnTo>
                    <a:pt x="42406" y="12493"/>
                  </a:lnTo>
                  <a:cubicBezTo>
                    <a:pt x="42406" y="12493"/>
                    <a:pt x="42374" y="12524"/>
                    <a:pt x="42342" y="12524"/>
                  </a:cubicBezTo>
                  <a:cubicBezTo>
                    <a:pt x="42342" y="12524"/>
                    <a:pt x="42342" y="12493"/>
                    <a:pt x="42342" y="12493"/>
                  </a:cubicBezTo>
                  <a:lnTo>
                    <a:pt x="42374" y="12493"/>
                  </a:lnTo>
                  <a:cubicBezTo>
                    <a:pt x="42374" y="12493"/>
                    <a:pt x="42374" y="12461"/>
                    <a:pt x="42374" y="12461"/>
                  </a:cubicBezTo>
                  <a:close/>
                  <a:moveTo>
                    <a:pt x="81644" y="12714"/>
                  </a:moveTo>
                  <a:cubicBezTo>
                    <a:pt x="81644" y="12714"/>
                    <a:pt x="81644" y="12714"/>
                    <a:pt x="81644" y="12746"/>
                  </a:cubicBezTo>
                  <a:cubicBezTo>
                    <a:pt x="81644" y="12714"/>
                    <a:pt x="81644" y="12714"/>
                    <a:pt x="81612" y="12714"/>
                  </a:cubicBezTo>
                  <a:close/>
                  <a:moveTo>
                    <a:pt x="52287" y="13221"/>
                  </a:moveTo>
                  <a:lnTo>
                    <a:pt x="52287" y="13221"/>
                  </a:lnTo>
                  <a:cubicBezTo>
                    <a:pt x="52318" y="13253"/>
                    <a:pt x="52318" y="13253"/>
                    <a:pt x="52318" y="13253"/>
                  </a:cubicBezTo>
                  <a:cubicBezTo>
                    <a:pt x="52318" y="13253"/>
                    <a:pt x="52287" y="13253"/>
                    <a:pt x="52287" y="13221"/>
                  </a:cubicBezTo>
                  <a:close/>
                  <a:moveTo>
                    <a:pt x="92601" y="13379"/>
                  </a:moveTo>
                  <a:cubicBezTo>
                    <a:pt x="92601" y="13411"/>
                    <a:pt x="92601" y="13411"/>
                    <a:pt x="92601" y="13443"/>
                  </a:cubicBezTo>
                  <a:lnTo>
                    <a:pt x="92570" y="13411"/>
                  </a:lnTo>
                  <a:cubicBezTo>
                    <a:pt x="92570" y="13411"/>
                    <a:pt x="92601" y="13411"/>
                    <a:pt x="92601" y="13379"/>
                  </a:cubicBezTo>
                  <a:close/>
                  <a:moveTo>
                    <a:pt x="82499" y="13506"/>
                  </a:moveTo>
                  <a:cubicBezTo>
                    <a:pt x="82467" y="13538"/>
                    <a:pt x="82436" y="13538"/>
                    <a:pt x="82372" y="13538"/>
                  </a:cubicBezTo>
                  <a:cubicBezTo>
                    <a:pt x="82404" y="13538"/>
                    <a:pt x="82436" y="13506"/>
                    <a:pt x="82467" y="13506"/>
                  </a:cubicBezTo>
                  <a:close/>
                  <a:moveTo>
                    <a:pt x="102514" y="14393"/>
                  </a:moveTo>
                  <a:cubicBezTo>
                    <a:pt x="102545" y="14393"/>
                    <a:pt x="102609" y="14424"/>
                    <a:pt x="102640" y="14424"/>
                  </a:cubicBezTo>
                  <a:lnTo>
                    <a:pt x="102577" y="14424"/>
                  </a:lnTo>
                  <a:cubicBezTo>
                    <a:pt x="102545" y="14424"/>
                    <a:pt x="102545" y="14424"/>
                    <a:pt x="102514" y="14393"/>
                  </a:cubicBezTo>
                  <a:close/>
                  <a:moveTo>
                    <a:pt x="94660" y="14361"/>
                  </a:moveTo>
                  <a:cubicBezTo>
                    <a:pt x="94660" y="14393"/>
                    <a:pt x="94628" y="14424"/>
                    <a:pt x="94596" y="14456"/>
                  </a:cubicBezTo>
                  <a:lnTo>
                    <a:pt x="94565" y="14424"/>
                  </a:lnTo>
                  <a:lnTo>
                    <a:pt x="94533" y="14424"/>
                  </a:lnTo>
                  <a:cubicBezTo>
                    <a:pt x="94533" y="14393"/>
                    <a:pt x="94533" y="14393"/>
                    <a:pt x="94533" y="14393"/>
                  </a:cubicBezTo>
                  <a:cubicBezTo>
                    <a:pt x="94533" y="14361"/>
                    <a:pt x="94533" y="14361"/>
                    <a:pt x="94533" y="14361"/>
                  </a:cubicBezTo>
                  <a:close/>
                  <a:moveTo>
                    <a:pt x="103559" y="14456"/>
                  </a:moveTo>
                  <a:cubicBezTo>
                    <a:pt x="103559" y="14456"/>
                    <a:pt x="103559" y="14456"/>
                    <a:pt x="103559" y="14488"/>
                  </a:cubicBezTo>
                  <a:cubicBezTo>
                    <a:pt x="103559" y="14488"/>
                    <a:pt x="103559" y="14456"/>
                    <a:pt x="103527" y="14456"/>
                  </a:cubicBezTo>
                  <a:close/>
                  <a:moveTo>
                    <a:pt x="50228" y="15153"/>
                  </a:moveTo>
                  <a:lnTo>
                    <a:pt x="50228" y="15184"/>
                  </a:lnTo>
                  <a:lnTo>
                    <a:pt x="50196" y="15184"/>
                  </a:lnTo>
                  <a:cubicBezTo>
                    <a:pt x="50196" y="15153"/>
                    <a:pt x="50196" y="15153"/>
                    <a:pt x="50196" y="15153"/>
                  </a:cubicBezTo>
                  <a:close/>
                  <a:moveTo>
                    <a:pt x="18781" y="15343"/>
                  </a:moveTo>
                  <a:lnTo>
                    <a:pt x="18781" y="15343"/>
                  </a:lnTo>
                  <a:cubicBezTo>
                    <a:pt x="18781" y="15343"/>
                    <a:pt x="18812" y="15343"/>
                    <a:pt x="18812" y="15374"/>
                  </a:cubicBezTo>
                  <a:cubicBezTo>
                    <a:pt x="18812" y="15374"/>
                    <a:pt x="18812" y="15374"/>
                    <a:pt x="18812" y="15406"/>
                  </a:cubicBezTo>
                  <a:cubicBezTo>
                    <a:pt x="18781" y="15374"/>
                    <a:pt x="18781" y="15374"/>
                    <a:pt x="18781" y="15343"/>
                  </a:cubicBezTo>
                  <a:close/>
                  <a:moveTo>
                    <a:pt x="27205" y="15406"/>
                  </a:moveTo>
                  <a:lnTo>
                    <a:pt x="27205" y="15438"/>
                  </a:lnTo>
                  <a:lnTo>
                    <a:pt x="27173" y="15438"/>
                  </a:lnTo>
                  <a:cubicBezTo>
                    <a:pt x="27205" y="15406"/>
                    <a:pt x="27205" y="15406"/>
                    <a:pt x="27205" y="15406"/>
                  </a:cubicBezTo>
                  <a:close/>
                  <a:moveTo>
                    <a:pt x="4720" y="15628"/>
                  </a:moveTo>
                  <a:cubicBezTo>
                    <a:pt x="4720" y="15659"/>
                    <a:pt x="4720" y="15659"/>
                    <a:pt x="4720" y="15659"/>
                  </a:cubicBezTo>
                  <a:lnTo>
                    <a:pt x="4709" y="15670"/>
                  </a:lnTo>
                  <a:lnTo>
                    <a:pt x="4709" y="15670"/>
                  </a:lnTo>
                  <a:cubicBezTo>
                    <a:pt x="4716" y="15654"/>
                    <a:pt x="4720" y="15639"/>
                    <a:pt x="4720" y="15628"/>
                  </a:cubicBezTo>
                  <a:close/>
                  <a:moveTo>
                    <a:pt x="7475" y="15501"/>
                  </a:moveTo>
                  <a:lnTo>
                    <a:pt x="7475" y="15501"/>
                  </a:lnTo>
                  <a:cubicBezTo>
                    <a:pt x="7443" y="15596"/>
                    <a:pt x="7411" y="15659"/>
                    <a:pt x="7411" y="15723"/>
                  </a:cubicBezTo>
                  <a:cubicBezTo>
                    <a:pt x="7369" y="15723"/>
                    <a:pt x="7327" y="15737"/>
                    <a:pt x="7304" y="15737"/>
                  </a:cubicBezTo>
                  <a:cubicBezTo>
                    <a:pt x="7292" y="15737"/>
                    <a:pt x="7285" y="15733"/>
                    <a:pt x="7285" y="15723"/>
                  </a:cubicBezTo>
                  <a:lnTo>
                    <a:pt x="7285" y="15691"/>
                  </a:lnTo>
                  <a:lnTo>
                    <a:pt x="7253" y="15691"/>
                  </a:lnTo>
                  <a:cubicBezTo>
                    <a:pt x="7253" y="15659"/>
                    <a:pt x="7253" y="15659"/>
                    <a:pt x="7253" y="15628"/>
                  </a:cubicBezTo>
                  <a:cubicBezTo>
                    <a:pt x="7253" y="15596"/>
                    <a:pt x="7285" y="15596"/>
                    <a:pt x="7285" y="15564"/>
                  </a:cubicBezTo>
                  <a:cubicBezTo>
                    <a:pt x="7316" y="15564"/>
                    <a:pt x="7316" y="15533"/>
                    <a:pt x="7348" y="15533"/>
                  </a:cubicBezTo>
                  <a:lnTo>
                    <a:pt x="7380" y="15533"/>
                  </a:lnTo>
                  <a:lnTo>
                    <a:pt x="7475" y="15501"/>
                  </a:lnTo>
                  <a:close/>
                  <a:moveTo>
                    <a:pt x="4688" y="15713"/>
                  </a:moveTo>
                  <a:cubicBezTo>
                    <a:pt x="4688" y="15718"/>
                    <a:pt x="4688" y="15723"/>
                    <a:pt x="4688" y="15723"/>
                  </a:cubicBezTo>
                  <a:lnTo>
                    <a:pt x="4656" y="15755"/>
                  </a:lnTo>
                  <a:cubicBezTo>
                    <a:pt x="4667" y="15744"/>
                    <a:pt x="4678" y="15729"/>
                    <a:pt x="4688" y="15713"/>
                  </a:cubicBezTo>
                  <a:close/>
                  <a:moveTo>
                    <a:pt x="29770" y="15660"/>
                  </a:moveTo>
                  <a:cubicBezTo>
                    <a:pt x="29775" y="15664"/>
                    <a:pt x="29802" y="15691"/>
                    <a:pt x="29802" y="15691"/>
                  </a:cubicBezTo>
                  <a:cubicBezTo>
                    <a:pt x="29833" y="15691"/>
                    <a:pt x="29833" y="15723"/>
                    <a:pt x="29833" y="15755"/>
                  </a:cubicBezTo>
                  <a:cubicBezTo>
                    <a:pt x="29833" y="15723"/>
                    <a:pt x="29802" y="15692"/>
                    <a:pt x="29770" y="15660"/>
                  </a:cubicBezTo>
                  <a:close/>
                  <a:moveTo>
                    <a:pt x="105744" y="15723"/>
                  </a:moveTo>
                  <a:cubicBezTo>
                    <a:pt x="105776" y="15723"/>
                    <a:pt x="105776" y="15723"/>
                    <a:pt x="105807" y="15755"/>
                  </a:cubicBezTo>
                  <a:lnTo>
                    <a:pt x="105776" y="15755"/>
                  </a:lnTo>
                  <a:cubicBezTo>
                    <a:pt x="105776" y="15755"/>
                    <a:pt x="105744" y="15723"/>
                    <a:pt x="105744" y="15723"/>
                  </a:cubicBezTo>
                  <a:close/>
                  <a:moveTo>
                    <a:pt x="100614" y="15691"/>
                  </a:moveTo>
                  <a:cubicBezTo>
                    <a:pt x="100645" y="15691"/>
                    <a:pt x="100645" y="15691"/>
                    <a:pt x="100645" y="15723"/>
                  </a:cubicBezTo>
                  <a:lnTo>
                    <a:pt x="100677" y="15723"/>
                  </a:lnTo>
                  <a:cubicBezTo>
                    <a:pt x="100677" y="15723"/>
                    <a:pt x="100709" y="15755"/>
                    <a:pt x="100709" y="15755"/>
                  </a:cubicBezTo>
                  <a:cubicBezTo>
                    <a:pt x="100677" y="15755"/>
                    <a:pt x="100614" y="15755"/>
                    <a:pt x="100582" y="15786"/>
                  </a:cubicBezTo>
                  <a:cubicBezTo>
                    <a:pt x="100582" y="15786"/>
                    <a:pt x="100550" y="15755"/>
                    <a:pt x="100550" y="15755"/>
                  </a:cubicBezTo>
                  <a:lnTo>
                    <a:pt x="100550" y="15723"/>
                  </a:lnTo>
                  <a:lnTo>
                    <a:pt x="100582" y="15723"/>
                  </a:lnTo>
                  <a:cubicBezTo>
                    <a:pt x="100582" y="15691"/>
                    <a:pt x="100582" y="15691"/>
                    <a:pt x="100582" y="15691"/>
                  </a:cubicBezTo>
                  <a:close/>
                  <a:moveTo>
                    <a:pt x="76038" y="15913"/>
                  </a:moveTo>
                  <a:lnTo>
                    <a:pt x="76038" y="15945"/>
                  </a:lnTo>
                  <a:cubicBezTo>
                    <a:pt x="76038" y="15945"/>
                    <a:pt x="76038" y="15976"/>
                    <a:pt x="76038" y="15976"/>
                  </a:cubicBezTo>
                  <a:lnTo>
                    <a:pt x="75943" y="15976"/>
                  </a:lnTo>
                  <a:cubicBezTo>
                    <a:pt x="75943" y="15976"/>
                    <a:pt x="75975" y="15945"/>
                    <a:pt x="75975" y="15945"/>
                  </a:cubicBezTo>
                  <a:lnTo>
                    <a:pt x="76007" y="15945"/>
                  </a:lnTo>
                  <a:cubicBezTo>
                    <a:pt x="76007" y="15913"/>
                    <a:pt x="76038" y="15913"/>
                    <a:pt x="76038" y="15913"/>
                  </a:cubicBezTo>
                  <a:close/>
                  <a:moveTo>
                    <a:pt x="82689" y="16071"/>
                  </a:moveTo>
                  <a:cubicBezTo>
                    <a:pt x="82689" y="16103"/>
                    <a:pt x="82721" y="16135"/>
                    <a:pt x="82721" y="16198"/>
                  </a:cubicBezTo>
                  <a:lnTo>
                    <a:pt x="82721" y="16198"/>
                  </a:lnTo>
                  <a:cubicBezTo>
                    <a:pt x="82721" y="16198"/>
                    <a:pt x="82720" y="16166"/>
                    <a:pt x="82689" y="16166"/>
                  </a:cubicBezTo>
                  <a:lnTo>
                    <a:pt x="82626" y="16166"/>
                  </a:lnTo>
                  <a:cubicBezTo>
                    <a:pt x="82626" y="16166"/>
                    <a:pt x="82626" y="16135"/>
                    <a:pt x="82626" y="16135"/>
                  </a:cubicBezTo>
                  <a:cubicBezTo>
                    <a:pt x="82626" y="16103"/>
                    <a:pt x="82626" y="16103"/>
                    <a:pt x="82626" y="16103"/>
                  </a:cubicBezTo>
                  <a:cubicBezTo>
                    <a:pt x="82657" y="16103"/>
                    <a:pt x="82657" y="16071"/>
                    <a:pt x="82657" y="16071"/>
                  </a:cubicBezTo>
                  <a:close/>
                  <a:moveTo>
                    <a:pt x="83069" y="16166"/>
                  </a:moveTo>
                  <a:cubicBezTo>
                    <a:pt x="83069" y="16198"/>
                    <a:pt x="83101" y="16198"/>
                    <a:pt x="83101" y="16198"/>
                  </a:cubicBezTo>
                  <a:lnTo>
                    <a:pt x="82974" y="16198"/>
                  </a:lnTo>
                  <a:lnTo>
                    <a:pt x="82974" y="16166"/>
                  </a:lnTo>
                  <a:close/>
                  <a:moveTo>
                    <a:pt x="47631" y="16831"/>
                  </a:moveTo>
                  <a:cubicBezTo>
                    <a:pt x="47631" y="16863"/>
                    <a:pt x="47631" y="16863"/>
                    <a:pt x="47663" y="16895"/>
                  </a:cubicBezTo>
                  <a:cubicBezTo>
                    <a:pt x="47631" y="16895"/>
                    <a:pt x="47631" y="16863"/>
                    <a:pt x="47631" y="16863"/>
                  </a:cubicBezTo>
                  <a:lnTo>
                    <a:pt x="47631" y="16831"/>
                  </a:lnTo>
                  <a:close/>
                  <a:moveTo>
                    <a:pt x="58652" y="16863"/>
                  </a:moveTo>
                  <a:cubicBezTo>
                    <a:pt x="58652" y="16895"/>
                    <a:pt x="58684" y="16895"/>
                    <a:pt x="58684" y="16895"/>
                  </a:cubicBezTo>
                  <a:cubicBezTo>
                    <a:pt x="58652" y="16895"/>
                    <a:pt x="58652" y="16895"/>
                    <a:pt x="58652" y="16863"/>
                  </a:cubicBezTo>
                  <a:close/>
                  <a:moveTo>
                    <a:pt x="13460" y="16895"/>
                  </a:moveTo>
                  <a:cubicBezTo>
                    <a:pt x="13460" y="16895"/>
                    <a:pt x="13460" y="16895"/>
                    <a:pt x="13460" y="16926"/>
                  </a:cubicBezTo>
                  <a:cubicBezTo>
                    <a:pt x="13429" y="16926"/>
                    <a:pt x="13429" y="16926"/>
                    <a:pt x="13429" y="16958"/>
                  </a:cubicBezTo>
                  <a:lnTo>
                    <a:pt x="13397" y="16958"/>
                  </a:lnTo>
                  <a:lnTo>
                    <a:pt x="13397" y="16926"/>
                  </a:lnTo>
                  <a:lnTo>
                    <a:pt x="13460" y="16895"/>
                  </a:lnTo>
                  <a:close/>
                  <a:moveTo>
                    <a:pt x="105332" y="16863"/>
                  </a:moveTo>
                  <a:cubicBezTo>
                    <a:pt x="105332" y="16895"/>
                    <a:pt x="105364" y="16926"/>
                    <a:pt x="105364" y="16926"/>
                  </a:cubicBezTo>
                  <a:cubicBezTo>
                    <a:pt x="105364" y="16958"/>
                    <a:pt x="105332" y="16958"/>
                    <a:pt x="105332" y="16990"/>
                  </a:cubicBezTo>
                  <a:cubicBezTo>
                    <a:pt x="105332" y="16958"/>
                    <a:pt x="105332" y="16895"/>
                    <a:pt x="105301" y="16863"/>
                  </a:cubicBezTo>
                  <a:close/>
                  <a:moveTo>
                    <a:pt x="57480" y="17053"/>
                  </a:moveTo>
                  <a:lnTo>
                    <a:pt x="57480" y="17053"/>
                  </a:lnTo>
                  <a:cubicBezTo>
                    <a:pt x="57449" y="17053"/>
                    <a:pt x="57449" y="17085"/>
                    <a:pt x="57417" y="17085"/>
                  </a:cubicBezTo>
                  <a:cubicBezTo>
                    <a:pt x="57417" y="17085"/>
                    <a:pt x="57449" y="17053"/>
                    <a:pt x="57480" y="17053"/>
                  </a:cubicBezTo>
                  <a:close/>
                  <a:moveTo>
                    <a:pt x="39207" y="17275"/>
                  </a:moveTo>
                  <a:cubicBezTo>
                    <a:pt x="39207" y="17275"/>
                    <a:pt x="39207" y="17306"/>
                    <a:pt x="39239" y="17306"/>
                  </a:cubicBezTo>
                  <a:lnTo>
                    <a:pt x="39176" y="17306"/>
                  </a:lnTo>
                  <a:cubicBezTo>
                    <a:pt x="39207" y="17306"/>
                    <a:pt x="39207" y="17306"/>
                    <a:pt x="39207" y="17275"/>
                  </a:cubicBezTo>
                  <a:close/>
                  <a:moveTo>
                    <a:pt x="21061" y="17401"/>
                  </a:moveTo>
                  <a:cubicBezTo>
                    <a:pt x="21093" y="17401"/>
                    <a:pt x="21093" y="17433"/>
                    <a:pt x="21124" y="17433"/>
                  </a:cubicBezTo>
                  <a:cubicBezTo>
                    <a:pt x="21061" y="17433"/>
                    <a:pt x="21061" y="17433"/>
                    <a:pt x="21029" y="17465"/>
                  </a:cubicBezTo>
                  <a:cubicBezTo>
                    <a:pt x="21029" y="17465"/>
                    <a:pt x="21029" y="17433"/>
                    <a:pt x="21029" y="17433"/>
                  </a:cubicBezTo>
                  <a:cubicBezTo>
                    <a:pt x="21029" y="17433"/>
                    <a:pt x="21061" y="17401"/>
                    <a:pt x="21061" y="17401"/>
                  </a:cubicBezTo>
                  <a:close/>
                  <a:moveTo>
                    <a:pt x="35850" y="17560"/>
                  </a:moveTo>
                  <a:cubicBezTo>
                    <a:pt x="35834" y="17575"/>
                    <a:pt x="35819" y="17583"/>
                    <a:pt x="35803" y="17583"/>
                  </a:cubicBezTo>
                  <a:cubicBezTo>
                    <a:pt x="35787" y="17583"/>
                    <a:pt x="35771" y="17575"/>
                    <a:pt x="35755" y="17560"/>
                  </a:cubicBezTo>
                  <a:close/>
                  <a:moveTo>
                    <a:pt x="14094" y="17940"/>
                  </a:moveTo>
                  <a:cubicBezTo>
                    <a:pt x="14094" y="17971"/>
                    <a:pt x="14094" y="17971"/>
                    <a:pt x="14125" y="18003"/>
                  </a:cubicBezTo>
                  <a:lnTo>
                    <a:pt x="14125" y="18003"/>
                  </a:lnTo>
                  <a:cubicBezTo>
                    <a:pt x="14125" y="18003"/>
                    <a:pt x="14125" y="18003"/>
                    <a:pt x="14094" y="17971"/>
                  </a:cubicBezTo>
                  <a:cubicBezTo>
                    <a:pt x="14094" y="17971"/>
                    <a:pt x="14094" y="17971"/>
                    <a:pt x="14094" y="17940"/>
                  </a:cubicBezTo>
                  <a:close/>
                  <a:moveTo>
                    <a:pt x="83291" y="18288"/>
                  </a:moveTo>
                  <a:cubicBezTo>
                    <a:pt x="83322" y="18288"/>
                    <a:pt x="83322" y="18288"/>
                    <a:pt x="83354" y="18320"/>
                  </a:cubicBezTo>
                  <a:lnTo>
                    <a:pt x="83417" y="18320"/>
                  </a:lnTo>
                  <a:lnTo>
                    <a:pt x="83417" y="18351"/>
                  </a:lnTo>
                  <a:lnTo>
                    <a:pt x="83386" y="18351"/>
                  </a:lnTo>
                  <a:cubicBezTo>
                    <a:pt x="83386" y="18383"/>
                    <a:pt x="83386" y="18383"/>
                    <a:pt x="83386" y="18383"/>
                  </a:cubicBezTo>
                  <a:lnTo>
                    <a:pt x="83354" y="18383"/>
                  </a:lnTo>
                  <a:cubicBezTo>
                    <a:pt x="83322" y="18383"/>
                    <a:pt x="83322" y="18351"/>
                    <a:pt x="83322" y="18351"/>
                  </a:cubicBezTo>
                  <a:cubicBezTo>
                    <a:pt x="83322" y="18320"/>
                    <a:pt x="83322" y="18320"/>
                    <a:pt x="83291" y="18288"/>
                  </a:cubicBezTo>
                  <a:close/>
                  <a:moveTo>
                    <a:pt x="41741" y="18605"/>
                  </a:moveTo>
                  <a:cubicBezTo>
                    <a:pt x="41772" y="18605"/>
                    <a:pt x="41772" y="18605"/>
                    <a:pt x="41772" y="18636"/>
                  </a:cubicBezTo>
                  <a:cubicBezTo>
                    <a:pt x="41772" y="18636"/>
                    <a:pt x="41772" y="18605"/>
                    <a:pt x="41741" y="18605"/>
                  </a:cubicBezTo>
                  <a:close/>
                  <a:moveTo>
                    <a:pt x="17071" y="18636"/>
                  </a:moveTo>
                  <a:cubicBezTo>
                    <a:pt x="17071" y="18668"/>
                    <a:pt x="17102" y="18668"/>
                    <a:pt x="17102" y="18668"/>
                  </a:cubicBezTo>
                  <a:lnTo>
                    <a:pt x="17071" y="18668"/>
                  </a:lnTo>
                  <a:lnTo>
                    <a:pt x="17071" y="18636"/>
                  </a:lnTo>
                  <a:close/>
                  <a:moveTo>
                    <a:pt x="82436" y="19270"/>
                  </a:moveTo>
                  <a:cubicBezTo>
                    <a:pt x="82467" y="19270"/>
                    <a:pt x="82467" y="19301"/>
                    <a:pt x="82499" y="19333"/>
                  </a:cubicBezTo>
                  <a:cubicBezTo>
                    <a:pt x="82467" y="19301"/>
                    <a:pt x="82467" y="19301"/>
                    <a:pt x="82436" y="19270"/>
                  </a:cubicBezTo>
                  <a:close/>
                  <a:moveTo>
                    <a:pt x="53458" y="19301"/>
                  </a:moveTo>
                  <a:cubicBezTo>
                    <a:pt x="53490" y="19301"/>
                    <a:pt x="53490" y="19301"/>
                    <a:pt x="53490" y="19333"/>
                  </a:cubicBezTo>
                  <a:cubicBezTo>
                    <a:pt x="53490" y="19333"/>
                    <a:pt x="53458" y="19365"/>
                    <a:pt x="53458" y="19396"/>
                  </a:cubicBezTo>
                  <a:cubicBezTo>
                    <a:pt x="53458" y="19396"/>
                    <a:pt x="53458" y="19396"/>
                    <a:pt x="53427" y="19428"/>
                  </a:cubicBezTo>
                  <a:cubicBezTo>
                    <a:pt x="53427" y="19460"/>
                    <a:pt x="53427" y="19460"/>
                    <a:pt x="53427" y="19491"/>
                  </a:cubicBezTo>
                  <a:cubicBezTo>
                    <a:pt x="53427" y="19460"/>
                    <a:pt x="53395" y="19460"/>
                    <a:pt x="53395" y="19460"/>
                  </a:cubicBezTo>
                  <a:cubicBezTo>
                    <a:pt x="53395" y="19460"/>
                    <a:pt x="53395" y="19428"/>
                    <a:pt x="53395" y="19428"/>
                  </a:cubicBezTo>
                  <a:cubicBezTo>
                    <a:pt x="53395" y="19396"/>
                    <a:pt x="53395" y="19396"/>
                    <a:pt x="53395" y="19396"/>
                  </a:cubicBezTo>
                  <a:cubicBezTo>
                    <a:pt x="53395" y="19396"/>
                    <a:pt x="53395" y="19396"/>
                    <a:pt x="53395" y="19365"/>
                  </a:cubicBezTo>
                  <a:cubicBezTo>
                    <a:pt x="53395" y="19333"/>
                    <a:pt x="53395" y="19333"/>
                    <a:pt x="53395" y="19301"/>
                  </a:cubicBezTo>
                  <a:close/>
                  <a:moveTo>
                    <a:pt x="9533" y="19523"/>
                  </a:moveTo>
                  <a:lnTo>
                    <a:pt x="9533" y="19555"/>
                  </a:lnTo>
                  <a:lnTo>
                    <a:pt x="9502" y="19555"/>
                  </a:lnTo>
                  <a:cubicBezTo>
                    <a:pt x="9533" y="19523"/>
                    <a:pt x="9533" y="19523"/>
                    <a:pt x="9533" y="19523"/>
                  </a:cubicBezTo>
                  <a:close/>
                  <a:moveTo>
                    <a:pt x="56277" y="19650"/>
                  </a:moveTo>
                  <a:cubicBezTo>
                    <a:pt x="56277" y="19681"/>
                    <a:pt x="56277" y="19681"/>
                    <a:pt x="56245" y="19681"/>
                  </a:cubicBezTo>
                  <a:cubicBezTo>
                    <a:pt x="56245" y="19681"/>
                    <a:pt x="56245" y="19681"/>
                    <a:pt x="56245" y="19650"/>
                  </a:cubicBezTo>
                  <a:close/>
                  <a:moveTo>
                    <a:pt x="87218" y="19840"/>
                  </a:moveTo>
                  <a:lnTo>
                    <a:pt x="87249" y="19871"/>
                  </a:lnTo>
                  <a:cubicBezTo>
                    <a:pt x="87249" y="19871"/>
                    <a:pt x="87218" y="19871"/>
                    <a:pt x="87218" y="19840"/>
                  </a:cubicBezTo>
                  <a:close/>
                  <a:moveTo>
                    <a:pt x="98270" y="20220"/>
                  </a:moveTo>
                  <a:cubicBezTo>
                    <a:pt x="98270" y="20220"/>
                    <a:pt x="98270" y="20251"/>
                    <a:pt x="98238" y="20251"/>
                  </a:cubicBezTo>
                  <a:cubicBezTo>
                    <a:pt x="98207" y="20251"/>
                    <a:pt x="98175" y="20251"/>
                    <a:pt x="98143" y="20220"/>
                  </a:cubicBezTo>
                  <a:close/>
                  <a:moveTo>
                    <a:pt x="108816" y="20568"/>
                  </a:moveTo>
                  <a:cubicBezTo>
                    <a:pt x="108816" y="20568"/>
                    <a:pt x="108784" y="20600"/>
                    <a:pt x="108784" y="20600"/>
                  </a:cubicBezTo>
                  <a:cubicBezTo>
                    <a:pt x="108784" y="20568"/>
                    <a:pt x="108816" y="20568"/>
                    <a:pt x="108816" y="20568"/>
                  </a:cubicBezTo>
                  <a:close/>
                  <a:moveTo>
                    <a:pt x="99663" y="20568"/>
                  </a:moveTo>
                  <a:cubicBezTo>
                    <a:pt x="99663" y="20600"/>
                    <a:pt x="99695" y="20600"/>
                    <a:pt x="99695" y="20600"/>
                  </a:cubicBezTo>
                  <a:cubicBezTo>
                    <a:pt x="99695" y="20632"/>
                    <a:pt x="99663" y="20632"/>
                    <a:pt x="99663" y="20632"/>
                  </a:cubicBezTo>
                  <a:cubicBezTo>
                    <a:pt x="99663" y="20600"/>
                    <a:pt x="99663" y="20600"/>
                    <a:pt x="99663" y="20568"/>
                  </a:cubicBezTo>
                  <a:close/>
                  <a:moveTo>
                    <a:pt x="21283" y="20600"/>
                  </a:moveTo>
                  <a:cubicBezTo>
                    <a:pt x="21251" y="20632"/>
                    <a:pt x="21251" y="20632"/>
                    <a:pt x="21219" y="20663"/>
                  </a:cubicBezTo>
                  <a:cubicBezTo>
                    <a:pt x="21188" y="20695"/>
                    <a:pt x="21188" y="20695"/>
                    <a:pt x="21156" y="20727"/>
                  </a:cubicBezTo>
                  <a:cubicBezTo>
                    <a:pt x="21156" y="20695"/>
                    <a:pt x="21156" y="20695"/>
                    <a:pt x="21156" y="20695"/>
                  </a:cubicBezTo>
                  <a:cubicBezTo>
                    <a:pt x="21156" y="20663"/>
                    <a:pt x="21156" y="20663"/>
                    <a:pt x="21156" y="20663"/>
                  </a:cubicBezTo>
                  <a:cubicBezTo>
                    <a:pt x="21156" y="20663"/>
                    <a:pt x="21156" y="20632"/>
                    <a:pt x="21156" y="20632"/>
                  </a:cubicBezTo>
                  <a:cubicBezTo>
                    <a:pt x="21188" y="20632"/>
                    <a:pt x="21219" y="20600"/>
                    <a:pt x="21251" y="20600"/>
                  </a:cubicBezTo>
                  <a:close/>
                  <a:moveTo>
                    <a:pt x="25051" y="21487"/>
                  </a:moveTo>
                  <a:cubicBezTo>
                    <a:pt x="25051" y="21487"/>
                    <a:pt x="25051" y="21518"/>
                    <a:pt x="25051" y="21518"/>
                  </a:cubicBezTo>
                  <a:cubicBezTo>
                    <a:pt x="25019" y="21518"/>
                    <a:pt x="24956" y="21518"/>
                    <a:pt x="24924" y="21487"/>
                  </a:cubicBezTo>
                  <a:close/>
                  <a:moveTo>
                    <a:pt x="85856" y="21423"/>
                  </a:moveTo>
                  <a:cubicBezTo>
                    <a:pt x="85856" y="21423"/>
                    <a:pt x="85856" y="21423"/>
                    <a:pt x="85887" y="21455"/>
                  </a:cubicBezTo>
                  <a:cubicBezTo>
                    <a:pt x="85887" y="21487"/>
                    <a:pt x="85887" y="21487"/>
                    <a:pt x="85887" y="21487"/>
                  </a:cubicBezTo>
                  <a:cubicBezTo>
                    <a:pt x="85856" y="21518"/>
                    <a:pt x="85824" y="21550"/>
                    <a:pt x="85792" y="21582"/>
                  </a:cubicBezTo>
                  <a:cubicBezTo>
                    <a:pt x="85792" y="21550"/>
                    <a:pt x="85792" y="21550"/>
                    <a:pt x="85792" y="21518"/>
                  </a:cubicBezTo>
                  <a:cubicBezTo>
                    <a:pt x="85792" y="21518"/>
                    <a:pt x="85792" y="21487"/>
                    <a:pt x="85824" y="21487"/>
                  </a:cubicBezTo>
                  <a:cubicBezTo>
                    <a:pt x="85824" y="21455"/>
                    <a:pt x="85824" y="21455"/>
                    <a:pt x="85824" y="21455"/>
                  </a:cubicBezTo>
                  <a:cubicBezTo>
                    <a:pt x="85824" y="21423"/>
                    <a:pt x="85856" y="21423"/>
                    <a:pt x="85856" y="21423"/>
                  </a:cubicBezTo>
                  <a:close/>
                  <a:moveTo>
                    <a:pt x="46428" y="21613"/>
                  </a:moveTo>
                  <a:cubicBezTo>
                    <a:pt x="46417" y="21624"/>
                    <a:pt x="46410" y="21627"/>
                    <a:pt x="46405" y="21627"/>
                  </a:cubicBezTo>
                  <a:cubicBezTo>
                    <a:pt x="46396" y="21627"/>
                    <a:pt x="46396" y="21613"/>
                    <a:pt x="46396" y="21613"/>
                  </a:cubicBezTo>
                  <a:close/>
                  <a:moveTo>
                    <a:pt x="66316" y="21645"/>
                  </a:moveTo>
                  <a:cubicBezTo>
                    <a:pt x="66316" y="21645"/>
                    <a:pt x="66316" y="21677"/>
                    <a:pt x="66316" y="21677"/>
                  </a:cubicBezTo>
                  <a:lnTo>
                    <a:pt x="66284" y="21677"/>
                  </a:lnTo>
                  <a:cubicBezTo>
                    <a:pt x="66284" y="21645"/>
                    <a:pt x="66284" y="21645"/>
                    <a:pt x="66316" y="21645"/>
                  </a:cubicBezTo>
                  <a:close/>
                  <a:moveTo>
                    <a:pt x="26698" y="21993"/>
                  </a:moveTo>
                  <a:cubicBezTo>
                    <a:pt x="26698" y="22025"/>
                    <a:pt x="26698" y="22025"/>
                    <a:pt x="26698" y="22025"/>
                  </a:cubicBezTo>
                  <a:lnTo>
                    <a:pt x="26603" y="22025"/>
                  </a:lnTo>
                  <a:cubicBezTo>
                    <a:pt x="26635" y="21993"/>
                    <a:pt x="26635" y="21993"/>
                    <a:pt x="26666" y="21993"/>
                  </a:cubicBezTo>
                  <a:close/>
                  <a:moveTo>
                    <a:pt x="86964" y="21993"/>
                  </a:moveTo>
                  <a:cubicBezTo>
                    <a:pt x="86964" y="21993"/>
                    <a:pt x="86964" y="21993"/>
                    <a:pt x="86996" y="22025"/>
                  </a:cubicBezTo>
                  <a:cubicBezTo>
                    <a:pt x="86996" y="22025"/>
                    <a:pt x="86996" y="22025"/>
                    <a:pt x="86964" y="22057"/>
                  </a:cubicBezTo>
                  <a:cubicBezTo>
                    <a:pt x="86964" y="22025"/>
                    <a:pt x="86964" y="21993"/>
                    <a:pt x="86964" y="21993"/>
                  </a:cubicBezTo>
                  <a:close/>
                  <a:moveTo>
                    <a:pt x="98618" y="22183"/>
                  </a:moveTo>
                  <a:cubicBezTo>
                    <a:pt x="98650" y="22183"/>
                    <a:pt x="98650" y="22215"/>
                    <a:pt x="98650" y="22215"/>
                  </a:cubicBezTo>
                  <a:lnTo>
                    <a:pt x="98587" y="22215"/>
                  </a:lnTo>
                  <a:cubicBezTo>
                    <a:pt x="98587" y="22215"/>
                    <a:pt x="98618" y="22215"/>
                    <a:pt x="98618" y="22183"/>
                  </a:cubicBezTo>
                  <a:close/>
                  <a:moveTo>
                    <a:pt x="27806" y="22278"/>
                  </a:moveTo>
                  <a:cubicBezTo>
                    <a:pt x="27743" y="22310"/>
                    <a:pt x="27711" y="22310"/>
                    <a:pt x="27680" y="22342"/>
                  </a:cubicBezTo>
                  <a:lnTo>
                    <a:pt x="27711" y="22310"/>
                  </a:lnTo>
                  <a:cubicBezTo>
                    <a:pt x="27711" y="22310"/>
                    <a:pt x="27711" y="22310"/>
                    <a:pt x="27711" y="22278"/>
                  </a:cubicBezTo>
                  <a:close/>
                  <a:moveTo>
                    <a:pt x="8932" y="22817"/>
                  </a:moveTo>
                  <a:cubicBezTo>
                    <a:pt x="8932" y="22817"/>
                    <a:pt x="8932" y="22848"/>
                    <a:pt x="8900" y="22848"/>
                  </a:cubicBezTo>
                  <a:lnTo>
                    <a:pt x="8900" y="22817"/>
                  </a:lnTo>
                  <a:close/>
                  <a:moveTo>
                    <a:pt x="89688" y="22912"/>
                  </a:moveTo>
                  <a:lnTo>
                    <a:pt x="89688" y="22943"/>
                  </a:lnTo>
                  <a:lnTo>
                    <a:pt x="89656" y="22943"/>
                  </a:lnTo>
                  <a:cubicBezTo>
                    <a:pt x="89656" y="22943"/>
                    <a:pt x="89688" y="22943"/>
                    <a:pt x="89688" y="22912"/>
                  </a:cubicBezTo>
                  <a:close/>
                  <a:moveTo>
                    <a:pt x="80314" y="23577"/>
                  </a:moveTo>
                  <a:cubicBezTo>
                    <a:pt x="80314" y="23577"/>
                    <a:pt x="80314" y="23601"/>
                    <a:pt x="80314" y="23607"/>
                  </a:cubicBezTo>
                  <a:lnTo>
                    <a:pt x="80314" y="23607"/>
                  </a:lnTo>
                  <a:cubicBezTo>
                    <a:pt x="80293" y="23605"/>
                    <a:pt x="80271" y="23598"/>
                    <a:pt x="80250" y="23577"/>
                  </a:cubicBezTo>
                  <a:close/>
                  <a:moveTo>
                    <a:pt x="8773" y="23577"/>
                  </a:moveTo>
                  <a:cubicBezTo>
                    <a:pt x="8773" y="23577"/>
                    <a:pt x="8773" y="23577"/>
                    <a:pt x="8773" y="23608"/>
                  </a:cubicBezTo>
                  <a:lnTo>
                    <a:pt x="8742" y="23608"/>
                  </a:lnTo>
                  <a:lnTo>
                    <a:pt x="8773" y="23577"/>
                  </a:lnTo>
                  <a:close/>
                  <a:moveTo>
                    <a:pt x="57544" y="23925"/>
                  </a:moveTo>
                  <a:cubicBezTo>
                    <a:pt x="57544" y="23925"/>
                    <a:pt x="57544" y="23957"/>
                    <a:pt x="57544" y="23957"/>
                  </a:cubicBezTo>
                  <a:lnTo>
                    <a:pt x="57512" y="23957"/>
                  </a:lnTo>
                  <a:lnTo>
                    <a:pt x="57544" y="23925"/>
                  </a:lnTo>
                  <a:close/>
                  <a:moveTo>
                    <a:pt x="47251" y="24400"/>
                  </a:moveTo>
                  <a:cubicBezTo>
                    <a:pt x="47283" y="24400"/>
                    <a:pt x="47346" y="24432"/>
                    <a:pt x="47410" y="24432"/>
                  </a:cubicBezTo>
                  <a:lnTo>
                    <a:pt x="47378" y="24432"/>
                  </a:lnTo>
                  <a:cubicBezTo>
                    <a:pt x="47359" y="24441"/>
                    <a:pt x="47343" y="24445"/>
                    <a:pt x="47330" y="24445"/>
                  </a:cubicBezTo>
                  <a:cubicBezTo>
                    <a:pt x="47296" y="24445"/>
                    <a:pt x="47274" y="24423"/>
                    <a:pt x="47251" y="24400"/>
                  </a:cubicBezTo>
                  <a:close/>
                  <a:moveTo>
                    <a:pt x="65239" y="24558"/>
                  </a:moveTo>
                  <a:cubicBezTo>
                    <a:pt x="65239" y="24558"/>
                    <a:pt x="65239" y="24590"/>
                    <a:pt x="65239" y="24590"/>
                  </a:cubicBezTo>
                  <a:lnTo>
                    <a:pt x="65208" y="24590"/>
                  </a:lnTo>
                  <a:cubicBezTo>
                    <a:pt x="65208" y="24590"/>
                    <a:pt x="65208" y="24590"/>
                    <a:pt x="65239" y="24558"/>
                  </a:cubicBezTo>
                  <a:close/>
                  <a:moveTo>
                    <a:pt x="86584" y="24590"/>
                  </a:moveTo>
                  <a:cubicBezTo>
                    <a:pt x="86584" y="24590"/>
                    <a:pt x="86584" y="24622"/>
                    <a:pt x="86616" y="24622"/>
                  </a:cubicBezTo>
                  <a:lnTo>
                    <a:pt x="86616" y="24653"/>
                  </a:lnTo>
                  <a:lnTo>
                    <a:pt x="86489" y="24653"/>
                  </a:lnTo>
                  <a:cubicBezTo>
                    <a:pt x="86521" y="24622"/>
                    <a:pt x="86521" y="24622"/>
                    <a:pt x="86521" y="24622"/>
                  </a:cubicBezTo>
                  <a:cubicBezTo>
                    <a:pt x="86521" y="24622"/>
                    <a:pt x="86552" y="24590"/>
                    <a:pt x="86552" y="24590"/>
                  </a:cubicBezTo>
                  <a:close/>
                  <a:moveTo>
                    <a:pt x="15709" y="24622"/>
                  </a:moveTo>
                  <a:cubicBezTo>
                    <a:pt x="15709" y="24622"/>
                    <a:pt x="15740" y="24653"/>
                    <a:pt x="15709" y="24685"/>
                  </a:cubicBezTo>
                  <a:lnTo>
                    <a:pt x="15645" y="24685"/>
                  </a:lnTo>
                  <a:cubicBezTo>
                    <a:pt x="15645" y="24685"/>
                    <a:pt x="15677" y="24653"/>
                    <a:pt x="15709" y="24653"/>
                  </a:cubicBezTo>
                  <a:cubicBezTo>
                    <a:pt x="15709" y="24653"/>
                    <a:pt x="15709" y="24622"/>
                    <a:pt x="15709" y="24622"/>
                  </a:cubicBezTo>
                  <a:close/>
                  <a:moveTo>
                    <a:pt x="91830" y="24680"/>
                  </a:moveTo>
                  <a:cubicBezTo>
                    <a:pt x="91857" y="24680"/>
                    <a:pt x="91886" y="24699"/>
                    <a:pt x="91905" y="24717"/>
                  </a:cubicBezTo>
                  <a:lnTo>
                    <a:pt x="91778" y="24717"/>
                  </a:lnTo>
                  <a:cubicBezTo>
                    <a:pt x="91791" y="24690"/>
                    <a:pt x="91810" y="24680"/>
                    <a:pt x="91830" y="24680"/>
                  </a:cubicBezTo>
                  <a:close/>
                  <a:moveTo>
                    <a:pt x="63212" y="24843"/>
                  </a:moveTo>
                  <a:cubicBezTo>
                    <a:pt x="63181" y="24875"/>
                    <a:pt x="63181" y="24875"/>
                    <a:pt x="63149" y="24907"/>
                  </a:cubicBezTo>
                  <a:lnTo>
                    <a:pt x="63149" y="24843"/>
                  </a:lnTo>
                  <a:close/>
                  <a:moveTo>
                    <a:pt x="69420" y="25255"/>
                  </a:moveTo>
                  <a:cubicBezTo>
                    <a:pt x="69420" y="25287"/>
                    <a:pt x="69420" y="25287"/>
                    <a:pt x="69388" y="25287"/>
                  </a:cubicBezTo>
                  <a:cubicBezTo>
                    <a:pt x="69379" y="25296"/>
                    <a:pt x="69367" y="25300"/>
                    <a:pt x="69353" y="25300"/>
                  </a:cubicBezTo>
                  <a:cubicBezTo>
                    <a:pt x="69322" y="25300"/>
                    <a:pt x="69284" y="25278"/>
                    <a:pt x="69261" y="25255"/>
                  </a:cubicBezTo>
                  <a:close/>
                  <a:moveTo>
                    <a:pt x="93108" y="1"/>
                  </a:moveTo>
                  <a:cubicBezTo>
                    <a:pt x="93076" y="1"/>
                    <a:pt x="93045" y="5"/>
                    <a:pt x="93013" y="15"/>
                  </a:cubicBezTo>
                  <a:cubicBezTo>
                    <a:pt x="92823" y="78"/>
                    <a:pt x="92665" y="142"/>
                    <a:pt x="92475" y="142"/>
                  </a:cubicBezTo>
                  <a:cubicBezTo>
                    <a:pt x="92348" y="173"/>
                    <a:pt x="92221" y="173"/>
                    <a:pt x="92063" y="173"/>
                  </a:cubicBezTo>
                  <a:cubicBezTo>
                    <a:pt x="92031" y="142"/>
                    <a:pt x="91968" y="142"/>
                    <a:pt x="91936" y="142"/>
                  </a:cubicBezTo>
                  <a:cubicBezTo>
                    <a:pt x="91873" y="110"/>
                    <a:pt x="91778" y="110"/>
                    <a:pt x="91715" y="110"/>
                  </a:cubicBezTo>
                  <a:lnTo>
                    <a:pt x="91651" y="110"/>
                  </a:lnTo>
                  <a:cubicBezTo>
                    <a:pt x="91335" y="142"/>
                    <a:pt x="91049" y="173"/>
                    <a:pt x="90733" y="205"/>
                  </a:cubicBezTo>
                  <a:cubicBezTo>
                    <a:pt x="90638" y="205"/>
                    <a:pt x="90543" y="237"/>
                    <a:pt x="90448" y="237"/>
                  </a:cubicBezTo>
                  <a:cubicBezTo>
                    <a:pt x="90226" y="237"/>
                    <a:pt x="90036" y="268"/>
                    <a:pt x="89846" y="268"/>
                  </a:cubicBezTo>
                  <a:cubicBezTo>
                    <a:pt x="89624" y="268"/>
                    <a:pt x="89434" y="268"/>
                    <a:pt x="89244" y="237"/>
                  </a:cubicBezTo>
                  <a:cubicBezTo>
                    <a:pt x="89118" y="237"/>
                    <a:pt x="88991" y="205"/>
                    <a:pt x="88864" y="205"/>
                  </a:cubicBezTo>
                  <a:lnTo>
                    <a:pt x="88611" y="205"/>
                  </a:lnTo>
                  <a:cubicBezTo>
                    <a:pt x="88484" y="205"/>
                    <a:pt x="88358" y="205"/>
                    <a:pt x="88231" y="237"/>
                  </a:cubicBezTo>
                  <a:cubicBezTo>
                    <a:pt x="88073" y="300"/>
                    <a:pt x="87883" y="300"/>
                    <a:pt x="87724" y="300"/>
                  </a:cubicBezTo>
                  <a:cubicBezTo>
                    <a:pt x="87661" y="332"/>
                    <a:pt x="87598" y="332"/>
                    <a:pt x="87566" y="332"/>
                  </a:cubicBezTo>
                  <a:cubicBezTo>
                    <a:pt x="87376" y="332"/>
                    <a:pt x="87218" y="300"/>
                    <a:pt x="87059" y="300"/>
                  </a:cubicBezTo>
                  <a:cubicBezTo>
                    <a:pt x="86996" y="300"/>
                    <a:pt x="86933" y="300"/>
                    <a:pt x="86869" y="332"/>
                  </a:cubicBezTo>
                  <a:lnTo>
                    <a:pt x="86838" y="332"/>
                  </a:lnTo>
                  <a:cubicBezTo>
                    <a:pt x="86774" y="332"/>
                    <a:pt x="86711" y="300"/>
                    <a:pt x="86679" y="300"/>
                  </a:cubicBezTo>
                  <a:lnTo>
                    <a:pt x="86521" y="300"/>
                  </a:lnTo>
                  <a:cubicBezTo>
                    <a:pt x="86362" y="300"/>
                    <a:pt x="86204" y="332"/>
                    <a:pt x="86077" y="490"/>
                  </a:cubicBezTo>
                  <a:cubicBezTo>
                    <a:pt x="86046" y="522"/>
                    <a:pt x="85982" y="522"/>
                    <a:pt x="85951" y="522"/>
                  </a:cubicBezTo>
                  <a:lnTo>
                    <a:pt x="85856" y="522"/>
                  </a:lnTo>
                  <a:cubicBezTo>
                    <a:pt x="85824" y="522"/>
                    <a:pt x="85824" y="490"/>
                    <a:pt x="85824" y="490"/>
                  </a:cubicBezTo>
                  <a:lnTo>
                    <a:pt x="85792" y="490"/>
                  </a:lnTo>
                  <a:cubicBezTo>
                    <a:pt x="85697" y="458"/>
                    <a:pt x="85634" y="458"/>
                    <a:pt x="85571" y="458"/>
                  </a:cubicBezTo>
                  <a:cubicBezTo>
                    <a:pt x="85539" y="490"/>
                    <a:pt x="85539" y="490"/>
                    <a:pt x="85507" y="490"/>
                  </a:cubicBezTo>
                  <a:cubicBezTo>
                    <a:pt x="85476" y="490"/>
                    <a:pt x="85476" y="522"/>
                    <a:pt x="85444" y="522"/>
                  </a:cubicBezTo>
                  <a:cubicBezTo>
                    <a:pt x="85381" y="553"/>
                    <a:pt x="85349" y="585"/>
                    <a:pt x="85286" y="617"/>
                  </a:cubicBezTo>
                  <a:cubicBezTo>
                    <a:pt x="85254" y="553"/>
                    <a:pt x="85222" y="522"/>
                    <a:pt x="85191" y="490"/>
                  </a:cubicBezTo>
                  <a:lnTo>
                    <a:pt x="85064" y="490"/>
                  </a:lnTo>
                  <a:cubicBezTo>
                    <a:pt x="85032" y="490"/>
                    <a:pt x="85001" y="490"/>
                    <a:pt x="84969" y="522"/>
                  </a:cubicBezTo>
                  <a:cubicBezTo>
                    <a:pt x="84747" y="585"/>
                    <a:pt x="84526" y="553"/>
                    <a:pt x="84304" y="585"/>
                  </a:cubicBezTo>
                  <a:cubicBezTo>
                    <a:pt x="84272" y="617"/>
                    <a:pt x="84209" y="617"/>
                    <a:pt x="84146" y="617"/>
                  </a:cubicBezTo>
                  <a:cubicBezTo>
                    <a:pt x="84082" y="617"/>
                    <a:pt x="84051" y="617"/>
                    <a:pt x="83987" y="585"/>
                  </a:cubicBezTo>
                  <a:cubicBezTo>
                    <a:pt x="83924" y="585"/>
                    <a:pt x="83861" y="585"/>
                    <a:pt x="83829" y="553"/>
                  </a:cubicBezTo>
                  <a:lnTo>
                    <a:pt x="83449" y="553"/>
                  </a:lnTo>
                  <a:cubicBezTo>
                    <a:pt x="83196" y="648"/>
                    <a:pt x="82942" y="680"/>
                    <a:pt x="82657" y="680"/>
                  </a:cubicBezTo>
                  <a:cubicBezTo>
                    <a:pt x="82531" y="680"/>
                    <a:pt x="82372" y="648"/>
                    <a:pt x="82214" y="648"/>
                  </a:cubicBezTo>
                  <a:lnTo>
                    <a:pt x="82119" y="648"/>
                  </a:lnTo>
                  <a:cubicBezTo>
                    <a:pt x="82055" y="648"/>
                    <a:pt x="81992" y="680"/>
                    <a:pt x="81929" y="743"/>
                  </a:cubicBezTo>
                  <a:cubicBezTo>
                    <a:pt x="81865" y="743"/>
                    <a:pt x="81770" y="775"/>
                    <a:pt x="81707" y="775"/>
                  </a:cubicBezTo>
                  <a:cubicBezTo>
                    <a:pt x="81549" y="775"/>
                    <a:pt x="81390" y="775"/>
                    <a:pt x="81264" y="807"/>
                  </a:cubicBezTo>
                  <a:cubicBezTo>
                    <a:pt x="81169" y="807"/>
                    <a:pt x="81105" y="838"/>
                    <a:pt x="81042" y="838"/>
                  </a:cubicBezTo>
                  <a:cubicBezTo>
                    <a:pt x="80884" y="870"/>
                    <a:pt x="80725" y="902"/>
                    <a:pt x="80567" y="902"/>
                  </a:cubicBezTo>
                  <a:cubicBezTo>
                    <a:pt x="80409" y="933"/>
                    <a:pt x="80250" y="933"/>
                    <a:pt x="80092" y="965"/>
                  </a:cubicBezTo>
                  <a:cubicBezTo>
                    <a:pt x="79775" y="965"/>
                    <a:pt x="79490" y="1028"/>
                    <a:pt x="79174" y="1187"/>
                  </a:cubicBezTo>
                  <a:cubicBezTo>
                    <a:pt x="79174" y="1218"/>
                    <a:pt x="79142" y="1218"/>
                    <a:pt x="79142" y="1218"/>
                  </a:cubicBezTo>
                  <a:cubicBezTo>
                    <a:pt x="79110" y="1218"/>
                    <a:pt x="79079" y="1250"/>
                    <a:pt x="79047" y="1250"/>
                  </a:cubicBezTo>
                  <a:lnTo>
                    <a:pt x="78889" y="1250"/>
                  </a:lnTo>
                  <a:lnTo>
                    <a:pt x="78825" y="1218"/>
                  </a:lnTo>
                  <a:lnTo>
                    <a:pt x="78794" y="1218"/>
                  </a:lnTo>
                  <a:cubicBezTo>
                    <a:pt x="78730" y="1187"/>
                    <a:pt x="78699" y="1155"/>
                    <a:pt x="78635" y="1155"/>
                  </a:cubicBezTo>
                  <a:cubicBezTo>
                    <a:pt x="78604" y="1139"/>
                    <a:pt x="78564" y="1131"/>
                    <a:pt x="78524" y="1131"/>
                  </a:cubicBezTo>
                  <a:cubicBezTo>
                    <a:pt x="78485" y="1131"/>
                    <a:pt x="78445" y="1139"/>
                    <a:pt x="78414" y="1155"/>
                  </a:cubicBezTo>
                  <a:lnTo>
                    <a:pt x="78319" y="1155"/>
                  </a:lnTo>
                  <a:cubicBezTo>
                    <a:pt x="78287" y="1155"/>
                    <a:pt x="78255" y="1155"/>
                    <a:pt x="78255" y="1187"/>
                  </a:cubicBezTo>
                  <a:cubicBezTo>
                    <a:pt x="78192" y="1187"/>
                    <a:pt x="78129" y="1187"/>
                    <a:pt x="78097" y="1218"/>
                  </a:cubicBezTo>
                  <a:lnTo>
                    <a:pt x="77938" y="1218"/>
                  </a:lnTo>
                  <a:cubicBezTo>
                    <a:pt x="77843" y="1218"/>
                    <a:pt x="77780" y="1250"/>
                    <a:pt x="77717" y="1250"/>
                  </a:cubicBezTo>
                  <a:cubicBezTo>
                    <a:pt x="77558" y="1282"/>
                    <a:pt x="77432" y="1313"/>
                    <a:pt x="77273" y="1313"/>
                  </a:cubicBezTo>
                  <a:cubicBezTo>
                    <a:pt x="77210" y="1345"/>
                    <a:pt x="77147" y="1345"/>
                    <a:pt x="77052" y="1345"/>
                  </a:cubicBezTo>
                  <a:cubicBezTo>
                    <a:pt x="76957" y="1345"/>
                    <a:pt x="76862" y="1313"/>
                    <a:pt x="76767" y="1313"/>
                  </a:cubicBezTo>
                  <a:lnTo>
                    <a:pt x="76545" y="1313"/>
                  </a:lnTo>
                  <a:cubicBezTo>
                    <a:pt x="76450" y="1345"/>
                    <a:pt x="76355" y="1408"/>
                    <a:pt x="76323" y="1599"/>
                  </a:cubicBezTo>
                  <a:cubicBezTo>
                    <a:pt x="76244" y="1551"/>
                    <a:pt x="76157" y="1543"/>
                    <a:pt x="76070" y="1543"/>
                  </a:cubicBezTo>
                  <a:cubicBezTo>
                    <a:pt x="76026" y="1543"/>
                    <a:pt x="75983" y="1545"/>
                    <a:pt x="75940" y="1545"/>
                  </a:cubicBezTo>
                  <a:cubicBezTo>
                    <a:pt x="75898" y="1545"/>
                    <a:pt x="75856" y="1543"/>
                    <a:pt x="75817" y="1535"/>
                  </a:cubicBezTo>
                  <a:cubicBezTo>
                    <a:pt x="75753" y="1535"/>
                    <a:pt x="75658" y="1504"/>
                    <a:pt x="75595" y="1408"/>
                  </a:cubicBezTo>
                  <a:lnTo>
                    <a:pt x="75563" y="1408"/>
                  </a:lnTo>
                  <a:cubicBezTo>
                    <a:pt x="75563" y="1408"/>
                    <a:pt x="75532" y="1440"/>
                    <a:pt x="75500" y="1472"/>
                  </a:cubicBezTo>
                  <a:cubicBezTo>
                    <a:pt x="75500" y="1472"/>
                    <a:pt x="75468" y="1504"/>
                    <a:pt x="75468" y="1535"/>
                  </a:cubicBezTo>
                  <a:cubicBezTo>
                    <a:pt x="75468" y="1535"/>
                    <a:pt x="75437" y="1567"/>
                    <a:pt x="75437" y="1567"/>
                  </a:cubicBezTo>
                  <a:cubicBezTo>
                    <a:pt x="75405" y="1567"/>
                    <a:pt x="75373" y="1567"/>
                    <a:pt x="75342" y="1599"/>
                  </a:cubicBezTo>
                  <a:cubicBezTo>
                    <a:pt x="75301" y="1531"/>
                    <a:pt x="75261" y="1510"/>
                    <a:pt x="75220" y="1510"/>
                  </a:cubicBezTo>
                  <a:cubicBezTo>
                    <a:pt x="75166" y="1510"/>
                    <a:pt x="75111" y="1549"/>
                    <a:pt x="75057" y="1567"/>
                  </a:cubicBezTo>
                  <a:cubicBezTo>
                    <a:pt x="75025" y="1567"/>
                    <a:pt x="75025" y="1567"/>
                    <a:pt x="74993" y="1599"/>
                  </a:cubicBezTo>
                  <a:lnTo>
                    <a:pt x="74930" y="1599"/>
                  </a:lnTo>
                  <a:cubicBezTo>
                    <a:pt x="74898" y="1599"/>
                    <a:pt x="74835" y="1630"/>
                    <a:pt x="74803" y="1630"/>
                  </a:cubicBezTo>
                  <a:lnTo>
                    <a:pt x="74677" y="1630"/>
                  </a:lnTo>
                  <a:cubicBezTo>
                    <a:pt x="74645" y="1630"/>
                    <a:pt x="74613" y="1599"/>
                    <a:pt x="74613" y="1599"/>
                  </a:cubicBezTo>
                  <a:cubicBezTo>
                    <a:pt x="74550" y="1567"/>
                    <a:pt x="74487" y="1535"/>
                    <a:pt x="74423" y="1440"/>
                  </a:cubicBezTo>
                  <a:cubicBezTo>
                    <a:pt x="74423" y="1472"/>
                    <a:pt x="74423" y="1504"/>
                    <a:pt x="74423" y="1535"/>
                  </a:cubicBezTo>
                  <a:cubicBezTo>
                    <a:pt x="74423" y="1599"/>
                    <a:pt x="74423" y="1630"/>
                    <a:pt x="74423" y="1694"/>
                  </a:cubicBezTo>
                  <a:cubicBezTo>
                    <a:pt x="74455" y="1725"/>
                    <a:pt x="74455" y="1757"/>
                    <a:pt x="74455" y="1820"/>
                  </a:cubicBezTo>
                  <a:cubicBezTo>
                    <a:pt x="74455" y="1820"/>
                    <a:pt x="74455" y="1852"/>
                    <a:pt x="74455" y="1852"/>
                  </a:cubicBezTo>
                  <a:cubicBezTo>
                    <a:pt x="74455" y="1915"/>
                    <a:pt x="74455" y="1947"/>
                    <a:pt x="74455" y="1979"/>
                  </a:cubicBezTo>
                  <a:lnTo>
                    <a:pt x="74107" y="1979"/>
                  </a:lnTo>
                  <a:cubicBezTo>
                    <a:pt x="74075" y="1852"/>
                    <a:pt x="74233" y="1789"/>
                    <a:pt x="74233" y="1630"/>
                  </a:cubicBezTo>
                  <a:lnTo>
                    <a:pt x="74233" y="1599"/>
                  </a:lnTo>
                  <a:cubicBezTo>
                    <a:pt x="74233" y="1599"/>
                    <a:pt x="74233" y="1599"/>
                    <a:pt x="74233" y="1567"/>
                  </a:cubicBezTo>
                  <a:cubicBezTo>
                    <a:pt x="74202" y="1599"/>
                    <a:pt x="74138" y="1630"/>
                    <a:pt x="74107" y="1630"/>
                  </a:cubicBezTo>
                  <a:lnTo>
                    <a:pt x="73790" y="1630"/>
                  </a:lnTo>
                  <a:cubicBezTo>
                    <a:pt x="73758" y="1662"/>
                    <a:pt x="73758" y="1662"/>
                    <a:pt x="73758" y="1662"/>
                  </a:cubicBezTo>
                  <a:cubicBezTo>
                    <a:pt x="73695" y="1662"/>
                    <a:pt x="73663" y="1694"/>
                    <a:pt x="73632" y="1725"/>
                  </a:cubicBezTo>
                  <a:cubicBezTo>
                    <a:pt x="73600" y="1757"/>
                    <a:pt x="73600" y="1757"/>
                    <a:pt x="73600" y="1789"/>
                  </a:cubicBezTo>
                  <a:cubicBezTo>
                    <a:pt x="73536" y="1852"/>
                    <a:pt x="73505" y="1884"/>
                    <a:pt x="73441" y="1884"/>
                  </a:cubicBezTo>
                  <a:cubicBezTo>
                    <a:pt x="73410" y="1884"/>
                    <a:pt x="73378" y="1915"/>
                    <a:pt x="73346" y="1915"/>
                  </a:cubicBezTo>
                  <a:cubicBezTo>
                    <a:pt x="73283" y="1884"/>
                    <a:pt x="73220" y="1884"/>
                    <a:pt x="73125" y="1852"/>
                  </a:cubicBezTo>
                  <a:lnTo>
                    <a:pt x="73061" y="1852"/>
                  </a:lnTo>
                  <a:cubicBezTo>
                    <a:pt x="73040" y="1852"/>
                    <a:pt x="73019" y="1866"/>
                    <a:pt x="72998" y="1875"/>
                  </a:cubicBezTo>
                  <a:lnTo>
                    <a:pt x="72998" y="1875"/>
                  </a:lnTo>
                  <a:cubicBezTo>
                    <a:pt x="72998" y="1871"/>
                    <a:pt x="72998" y="1863"/>
                    <a:pt x="72998" y="1852"/>
                  </a:cubicBezTo>
                  <a:lnTo>
                    <a:pt x="73061" y="1852"/>
                  </a:lnTo>
                  <a:cubicBezTo>
                    <a:pt x="73061" y="1852"/>
                    <a:pt x="73030" y="1852"/>
                    <a:pt x="73030" y="1820"/>
                  </a:cubicBezTo>
                  <a:cubicBezTo>
                    <a:pt x="73030" y="1789"/>
                    <a:pt x="72998" y="1757"/>
                    <a:pt x="72966" y="1725"/>
                  </a:cubicBezTo>
                  <a:cubicBezTo>
                    <a:pt x="72966" y="1725"/>
                    <a:pt x="72966" y="1694"/>
                    <a:pt x="72935" y="1694"/>
                  </a:cubicBezTo>
                  <a:lnTo>
                    <a:pt x="72903" y="1694"/>
                  </a:lnTo>
                  <a:cubicBezTo>
                    <a:pt x="72871" y="1694"/>
                    <a:pt x="72871" y="1725"/>
                    <a:pt x="72840" y="1789"/>
                  </a:cubicBezTo>
                  <a:cubicBezTo>
                    <a:pt x="72776" y="1884"/>
                    <a:pt x="72745" y="1979"/>
                    <a:pt x="72681" y="2042"/>
                  </a:cubicBezTo>
                  <a:cubicBezTo>
                    <a:pt x="72618" y="2105"/>
                    <a:pt x="72555" y="2137"/>
                    <a:pt x="72460" y="2169"/>
                  </a:cubicBezTo>
                  <a:lnTo>
                    <a:pt x="72238" y="2169"/>
                  </a:lnTo>
                  <a:cubicBezTo>
                    <a:pt x="72238" y="2169"/>
                    <a:pt x="72238" y="2169"/>
                    <a:pt x="72238" y="2200"/>
                  </a:cubicBezTo>
                  <a:lnTo>
                    <a:pt x="72206" y="2200"/>
                  </a:lnTo>
                  <a:cubicBezTo>
                    <a:pt x="72206" y="2264"/>
                    <a:pt x="72238" y="2327"/>
                    <a:pt x="72238" y="2359"/>
                  </a:cubicBezTo>
                  <a:lnTo>
                    <a:pt x="71985" y="2359"/>
                  </a:lnTo>
                  <a:cubicBezTo>
                    <a:pt x="71985" y="2327"/>
                    <a:pt x="71985" y="2295"/>
                    <a:pt x="71985" y="2295"/>
                  </a:cubicBezTo>
                  <a:cubicBezTo>
                    <a:pt x="71985" y="2264"/>
                    <a:pt x="71985" y="2264"/>
                    <a:pt x="71985" y="2264"/>
                  </a:cubicBezTo>
                  <a:cubicBezTo>
                    <a:pt x="71985" y="2264"/>
                    <a:pt x="71985" y="2264"/>
                    <a:pt x="71985" y="2232"/>
                  </a:cubicBezTo>
                  <a:lnTo>
                    <a:pt x="71985" y="2200"/>
                  </a:lnTo>
                  <a:cubicBezTo>
                    <a:pt x="71985" y="2169"/>
                    <a:pt x="71985" y="2169"/>
                    <a:pt x="71985" y="2169"/>
                  </a:cubicBezTo>
                  <a:lnTo>
                    <a:pt x="71953" y="2169"/>
                  </a:lnTo>
                  <a:cubicBezTo>
                    <a:pt x="71921" y="2137"/>
                    <a:pt x="71921" y="2137"/>
                    <a:pt x="71890" y="2137"/>
                  </a:cubicBezTo>
                  <a:cubicBezTo>
                    <a:pt x="71763" y="2169"/>
                    <a:pt x="71668" y="2169"/>
                    <a:pt x="71541" y="2169"/>
                  </a:cubicBezTo>
                  <a:cubicBezTo>
                    <a:pt x="71446" y="2169"/>
                    <a:pt x="71320" y="2169"/>
                    <a:pt x="71225" y="2200"/>
                  </a:cubicBezTo>
                  <a:cubicBezTo>
                    <a:pt x="71478" y="2359"/>
                    <a:pt x="71225" y="2549"/>
                    <a:pt x="71225" y="2739"/>
                  </a:cubicBezTo>
                  <a:cubicBezTo>
                    <a:pt x="71193" y="2770"/>
                    <a:pt x="71225" y="2802"/>
                    <a:pt x="71225" y="2834"/>
                  </a:cubicBezTo>
                  <a:cubicBezTo>
                    <a:pt x="71256" y="2802"/>
                    <a:pt x="71288" y="2802"/>
                    <a:pt x="71288" y="2770"/>
                  </a:cubicBezTo>
                  <a:cubicBezTo>
                    <a:pt x="71415" y="2707"/>
                    <a:pt x="71478" y="2675"/>
                    <a:pt x="71510" y="2675"/>
                  </a:cubicBezTo>
                  <a:cubicBezTo>
                    <a:pt x="71541" y="2675"/>
                    <a:pt x="71541" y="2675"/>
                    <a:pt x="71541" y="2707"/>
                  </a:cubicBezTo>
                  <a:cubicBezTo>
                    <a:pt x="71605" y="2802"/>
                    <a:pt x="71605" y="2897"/>
                    <a:pt x="71605" y="2992"/>
                  </a:cubicBezTo>
                  <a:cubicBezTo>
                    <a:pt x="71605" y="2992"/>
                    <a:pt x="71605" y="3024"/>
                    <a:pt x="71605" y="3055"/>
                  </a:cubicBezTo>
                  <a:cubicBezTo>
                    <a:pt x="71605" y="3055"/>
                    <a:pt x="71573" y="3087"/>
                    <a:pt x="71573" y="3087"/>
                  </a:cubicBezTo>
                  <a:lnTo>
                    <a:pt x="71573" y="3150"/>
                  </a:lnTo>
                  <a:cubicBezTo>
                    <a:pt x="71541" y="3182"/>
                    <a:pt x="71541" y="3245"/>
                    <a:pt x="71510" y="3277"/>
                  </a:cubicBezTo>
                  <a:lnTo>
                    <a:pt x="71320" y="3277"/>
                  </a:lnTo>
                  <a:cubicBezTo>
                    <a:pt x="71211" y="3250"/>
                    <a:pt x="71102" y="3176"/>
                    <a:pt x="70993" y="3176"/>
                  </a:cubicBezTo>
                  <a:cubicBezTo>
                    <a:pt x="70975" y="3176"/>
                    <a:pt x="70957" y="3178"/>
                    <a:pt x="70940" y="3182"/>
                  </a:cubicBezTo>
                  <a:lnTo>
                    <a:pt x="70845" y="3182"/>
                  </a:lnTo>
                  <a:cubicBezTo>
                    <a:pt x="70686" y="3245"/>
                    <a:pt x="70528" y="3309"/>
                    <a:pt x="70370" y="3372"/>
                  </a:cubicBezTo>
                  <a:cubicBezTo>
                    <a:pt x="70338" y="3404"/>
                    <a:pt x="70306" y="3435"/>
                    <a:pt x="70275" y="3467"/>
                  </a:cubicBezTo>
                  <a:cubicBezTo>
                    <a:pt x="70275" y="3467"/>
                    <a:pt x="70243" y="3499"/>
                    <a:pt x="70243" y="3499"/>
                  </a:cubicBezTo>
                  <a:lnTo>
                    <a:pt x="70243" y="3530"/>
                  </a:lnTo>
                  <a:cubicBezTo>
                    <a:pt x="70148" y="3625"/>
                    <a:pt x="70053" y="3625"/>
                    <a:pt x="69926" y="3657"/>
                  </a:cubicBezTo>
                  <a:lnTo>
                    <a:pt x="69895" y="3657"/>
                  </a:lnTo>
                  <a:cubicBezTo>
                    <a:pt x="69895" y="3657"/>
                    <a:pt x="69895" y="3689"/>
                    <a:pt x="69895" y="3689"/>
                  </a:cubicBezTo>
                  <a:lnTo>
                    <a:pt x="69831" y="3689"/>
                  </a:lnTo>
                  <a:cubicBezTo>
                    <a:pt x="69831" y="3689"/>
                    <a:pt x="69831" y="3689"/>
                    <a:pt x="69800" y="3720"/>
                  </a:cubicBezTo>
                  <a:lnTo>
                    <a:pt x="69768" y="3720"/>
                  </a:lnTo>
                  <a:cubicBezTo>
                    <a:pt x="69768" y="3752"/>
                    <a:pt x="69736" y="3752"/>
                    <a:pt x="69736" y="3784"/>
                  </a:cubicBezTo>
                  <a:lnTo>
                    <a:pt x="69673" y="3784"/>
                  </a:lnTo>
                  <a:cubicBezTo>
                    <a:pt x="69631" y="3784"/>
                    <a:pt x="69588" y="3785"/>
                    <a:pt x="69548" y="3785"/>
                  </a:cubicBezTo>
                  <a:cubicBezTo>
                    <a:pt x="69405" y="3785"/>
                    <a:pt x="69279" y="3766"/>
                    <a:pt x="69230" y="3594"/>
                  </a:cubicBezTo>
                  <a:cubicBezTo>
                    <a:pt x="69198" y="3562"/>
                    <a:pt x="69198" y="3530"/>
                    <a:pt x="69198" y="3499"/>
                  </a:cubicBezTo>
                  <a:cubicBezTo>
                    <a:pt x="69134" y="3404"/>
                    <a:pt x="69103" y="3340"/>
                    <a:pt x="69071" y="3340"/>
                  </a:cubicBezTo>
                  <a:cubicBezTo>
                    <a:pt x="69039" y="3340"/>
                    <a:pt x="69008" y="3372"/>
                    <a:pt x="68976" y="3435"/>
                  </a:cubicBezTo>
                  <a:cubicBezTo>
                    <a:pt x="68944" y="3467"/>
                    <a:pt x="68944" y="3499"/>
                    <a:pt x="68913" y="3530"/>
                  </a:cubicBezTo>
                  <a:cubicBezTo>
                    <a:pt x="68913" y="3530"/>
                    <a:pt x="68913" y="3562"/>
                    <a:pt x="68913" y="3562"/>
                  </a:cubicBezTo>
                  <a:cubicBezTo>
                    <a:pt x="68881" y="3594"/>
                    <a:pt x="68881" y="3625"/>
                    <a:pt x="68849" y="3625"/>
                  </a:cubicBezTo>
                  <a:cubicBezTo>
                    <a:pt x="68849" y="3625"/>
                    <a:pt x="68818" y="3657"/>
                    <a:pt x="68818" y="3657"/>
                  </a:cubicBezTo>
                  <a:lnTo>
                    <a:pt x="68754" y="3657"/>
                  </a:lnTo>
                  <a:lnTo>
                    <a:pt x="68754" y="3625"/>
                  </a:lnTo>
                  <a:cubicBezTo>
                    <a:pt x="68754" y="3594"/>
                    <a:pt x="68754" y="3594"/>
                    <a:pt x="68754" y="3562"/>
                  </a:cubicBezTo>
                  <a:cubicBezTo>
                    <a:pt x="68754" y="3530"/>
                    <a:pt x="68754" y="3499"/>
                    <a:pt x="68754" y="3499"/>
                  </a:cubicBezTo>
                  <a:cubicBezTo>
                    <a:pt x="68723" y="3467"/>
                    <a:pt x="68723" y="3435"/>
                    <a:pt x="68723" y="3404"/>
                  </a:cubicBezTo>
                  <a:cubicBezTo>
                    <a:pt x="68691" y="3372"/>
                    <a:pt x="68659" y="3340"/>
                    <a:pt x="68628" y="3309"/>
                  </a:cubicBezTo>
                  <a:cubicBezTo>
                    <a:pt x="68564" y="3245"/>
                    <a:pt x="68564" y="3214"/>
                    <a:pt x="68564" y="3182"/>
                  </a:cubicBezTo>
                  <a:cubicBezTo>
                    <a:pt x="68596" y="3119"/>
                    <a:pt x="68659" y="3087"/>
                    <a:pt x="68754" y="3024"/>
                  </a:cubicBezTo>
                  <a:cubicBezTo>
                    <a:pt x="68754" y="3024"/>
                    <a:pt x="68786" y="3024"/>
                    <a:pt x="68786" y="2992"/>
                  </a:cubicBezTo>
                  <a:cubicBezTo>
                    <a:pt x="68818" y="2992"/>
                    <a:pt x="68818" y="2960"/>
                    <a:pt x="68849" y="2929"/>
                  </a:cubicBezTo>
                  <a:cubicBezTo>
                    <a:pt x="68944" y="2770"/>
                    <a:pt x="68976" y="2612"/>
                    <a:pt x="69039" y="2422"/>
                  </a:cubicBezTo>
                  <a:cubicBezTo>
                    <a:pt x="69039" y="2422"/>
                    <a:pt x="69039" y="2422"/>
                    <a:pt x="69039" y="2390"/>
                  </a:cubicBezTo>
                  <a:cubicBezTo>
                    <a:pt x="69039" y="2390"/>
                    <a:pt x="69071" y="2359"/>
                    <a:pt x="69071" y="2359"/>
                  </a:cubicBezTo>
                  <a:cubicBezTo>
                    <a:pt x="69071" y="2327"/>
                    <a:pt x="69071" y="2327"/>
                    <a:pt x="69071" y="2327"/>
                  </a:cubicBezTo>
                  <a:cubicBezTo>
                    <a:pt x="68944" y="2390"/>
                    <a:pt x="68818" y="2422"/>
                    <a:pt x="68691" y="2422"/>
                  </a:cubicBezTo>
                  <a:cubicBezTo>
                    <a:pt x="68501" y="2390"/>
                    <a:pt x="68311" y="2327"/>
                    <a:pt x="68121" y="2295"/>
                  </a:cubicBezTo>
                  <a:lnTo>
                    <a:pt x="67931" y="2295"/>
                  </a:lnTo>
                  <a:cubicBezTo>
                    <a:pt x="67868" y="2295"/>
                    <a:pt x="67773" y="2295"/>
                    <a:pt x="67709" y="2327"/>
                  </a:cubicBezTo>
                  <a:lnTo>
                    <a:pt x="67678" y="2327"/>
                  </a:lnTo>
                  <a:cubicBezTo>
                    <a:pt x="67519" y="2390"/>
                    <a:pt x="67393" y="2517"/>
                    <a:pt x="67329" y="2707"/>
                  </a:cubicBezTo>
                  <a:cubicBezTo>
                    <a:pt x="67266" y="2802"/>
                    <a:pt x="67203" y="2865"/>
                    <a:pt x="67139" y="2897"/>
                  </a:cubicBezTo>
                  <a:lnTo>
                    <a:pt x="66949" y="2897"/>
                  </a:lnTo>
                  <a:cubicBezTo>
                    <a:pt x="66918" y="2897"/>
                    <a:pt x="66886" y="2897"/>
                    <a:pt x="66854" y="2929"/>
                  </a:cubicBezTo>
                  <a:lnTo>
                    <a:pt x="66823" y="2929"/>
                  </a:lnTo>
                  <a:cubicBezTo>
                    <a:pt x="66791" y="2960"/>
                    <a:pt x="66759" y="3024"/>
                    <a:pt x="66728" y="3119"/>
                  </a:cubicBezTo>
                  <a:cubicBezTo>
                    <a:pt x="66696" y="3119"/>
                    <a:pt x="66664" y="3087"/>
                    <a:pt x="66633" y="3087"/>
                  </a:cubicBezTo>
                  <a:lnTo>
                    <a:pt x="66569" y="3087"/>
                  </a:lnTo>
                  <a:cubicBezTo>
                    <a:pt x="66569" y="2960"/>
                    <a:pt x="66538" y="2865"/>
                    <a:pt x="66474" y="2770"/>
                  </a:cubicBezTo>
                  <a:cubicBezTo>
                    <a:pt x="66474" y="2770"/>
                    <a:pt x="66443" y="2739"/>
                    <a:pt x="66443" y="2707"/>
                  </a:cubicBezTo>
                  <a:cubicBezTo>
                    <a:pt x="66379" y="2644"/>
                    <a:pt x="66348" y="2580"/>
                    <a:pt x="66316" y="2517"/>
                  </a:cubicBezTo>
                  <a:cubicBezTo>
                    <a:pt x="66316" y="2517"/>
                    <a:pt x="66284" y="2517"/>
                    <a:pt x="66284" y="2549"/>
                  </a:cubicBezTo>
                  <a:lnTo>
                    <a:pt x="66253" y="2549"/>
                  </a:lnTo>
                  <a:cubicBezTo>
                    <a:pt x="66253" y="2549"/>
                    <a:pt x="66221" y="2549"/>
                    <a:pt x="66221" y="2580"/>
                  </a:cubicBezTo>
                  <a:lnTo>
                    <a:pt x="66126" y="2580"/>
                  </a:lnTo>
                  <a:cubicBezTo>
                    <a:pt x="66094" y="2549"/>
                    <a:pt x="66031" y="2517"/>
                    <a:pt x="65968" y="2517"/>
                  </a:cubicBezTo>
                  <a:lnTo>
                    <a:pt x="65936" y="2517"/>
                  </a:lnTo>
                  <a:cubicBezTo>
                    <a:pt x="65904" y="2549"/>
                    <a:pt x="65904" y="2580"/>
                    <a:pt x="65904" y="2580"/>
                  </a:cubicBezTo>
                  <a:cubicBezTo>
                    <a:pt x="65904" y="2612"/>
                    <a:pt x="65936" y="2644"/>
                    <a:pt x="65936" y="2675"/>
                  </a:cubicBezTo>
                  <a:cubicBezTo>
                    <a:pt x="65968" y="2675"/>
                    <a:pt x="65968" y="2707"/>
                    <a:pt x="65999" y="2739"/>
                  </a:cubicBezTo>
                  <a:cubicBezTo>
                    <a:pt x="65999" y="2739"/>
                    <a:pt x="65999" y="2770"/>
                    <a:pt x="65999" y="2802"/>
                  </a:cubicBezTo>
                  <a:cubicBezTo>
                    <a:pt x="66031" y="2834"/>
                    <a:pt x="66031" y="2865"/>
                    <a:pt x="66031" y="2897"/>
                  </a:cubicBezTo>
                  <a:cubicBezTo>
                    <a:pt x="66031" y="2929"/>
                    <a:pt x="66031" y="2960"/>
                    <a:pt x="66031" y="2992"/>
                  </a:cubicBezTo>
                  <a:cubicBezTo>
                    <a:pt x="66031" y="2992"/>
                    <a:pt x="66031" y="3024"/>
                    <a:pt x="66031" y="3055"/>
                  </a:cubicBezTo>
                  <a:cubicBezTo>
                    <a:pt x="65999" y="3055"/>
                    <a:pt x="65999" y="3087"/>
                    <a:pt x="65999" y="3119"/>
                  </a:cubicBezTo>
                  <a:cubicBezTo>
                    <a:pt x="65968" y="3150"/>
                    <a:pt x="65936" y="3150"/>
                    <a:pt x="65873" y="3182"/>
                  </a:cubicBezTo>
                  <a:lnTo>
                    <a:pt x="65746" y="3182"/>
                  </a:lnTo>
                  <a:cubicBezTo>
                    <a:pt x="65619" y="3182"/>
                    <a:pt x="65524" y="3214"/>
                    <a:pt x="65429" y="3214"/>
                  </a:cubicBezTo>
                  <a:cubicBezTo>
                    <a:pt x="65366" y="3214"/>
                    <a:pt x="65334" y="3245"/>
                    <a:pt x="65271" y="3245"/>
                  </a:cubicBezTo>
                  <a:lnTo>
                    <a:pt x="65144" y="3245"/>
                  </a:lnTo>
                  <a:cubicBezTo>
                    <a:pt x="64891" y="3277"/>
                    <a:pt x="64637" y="3309"/>
                    <a:pt x="64416" y="3309"/>
                  </a:cubicBezTo>
                  <a:lnTo>
                    <a:pt x="64226" y="3309"/>
                  </a:lnTo>
                  <a:cubicBezTo>
                    <a:pt x="64036" y="3277"/>
                    <a:pt x="63877" y="3245"/>
                    <a:pt x="63687" y="3214"/>
                  </a:cubicBezTo>
                  <a:cubicBezTo>
                    <a:pt x="63656" y="3214"/>
                    <a:pt x="63592" y="3214"/>
                    <a:pt x="63561" y="3182"/>
                  </a:cubicBezTo>
                  <a:lnTo>
                    <a:pt x="63497" y="3182"/>
                  </a:lnTo>
                  <a:cubicBezTo>
                    <a:pt x="63276" y="3182"/>
                    <a:pt x="63086" y="3277"/>
                    <a:pt x="62864" y="3277"/>
                  </a:cubicBezTo>
                  <a:lnTo>
                    <a:pt x="62737" y="3277"/>
                  </a:lnTo>
                  <a:cubicBezTo>
                    <a:pt x="62706" y="3309"/>
                    <a:pt x="62706" y="3309"/>
                    <a:pt x="62706" y="3309"/>
                  </a:cubicBezTo>
                  <a:cubicBezTo>
                    <a:pt x="62706" y="3309"/>
                    <a:pt x="62674" y="3340"/>
                    <a:pt x="62674" y="3372"/>
                  </a:cubicBezTo>
                  <a:cubicBezTo>
                    <a:pt x="62674" y="3404"/>
                    <a:pt x="62674" y="3435"/>
                    <a:pt x="62674" y="3435"/>
                  </a:cubicBezTo>
                  <a:lnTo>
                    <a:pt x="62326" y="3435"/>
                  </a:lnTo>
                  <a:cubicBezTo>
                    <a:pt x="62326" y="3372"/>
                    <a:pt x="62326" y="3309"/>
                    <a:pt x="62294" y="3245"/>
                  </a:cubicBezTo>
                  <a:cubicBezTo>
                    <a:pt x="62294" y="3182"/>
                    <a:pt x="62262" y="3150"/>
                    <a:pt x="62231" y="3119"/>
                  </a:cubicBezTo>
                  <a:cubicBezTo>
                    <a:pt x="62167" y="3055"/>
                    <a:pt x="62072" y="3024"/>
                    <a:pt x="61946" y="3024"/>
                  </a:cubicBezTo>
                  <a:lnTo>
                    <a:pt x="61819" y="3024"/>
                  </a:lnTo>
                  <a:cubicBezTo>
                    <a:pt x="61597" y="3024"/>
                    <a:pt x="61376" y="3024"/>
                    <a:pt x="61154" y="2992"/>
                  </a:cubicBezTo>
                  <a:lnTo>
                    <a:pt x="60901" y="2992"/>
                  </a:lnTo>
                  <a:cubicBezTo>
                    <a:pt x="60901" y="2992"/>
                    <a:pt x="60901" y="2960"/>
                    <a:pt x="60932" y="2960"/>
                  </a:cubicBezTo>
                  <a:cubicBezTo>
                    <a:pt x="60932" y="2929"/>
                    <a:pt x="60932" y="2929"/>
                    <a:pt x="60932" y="2897"/>
                  </a:cubicBezTo>
                  <a:cubicBezTo>
                    <a:pt x="60964" y="2834"/>
                    <a:pt x="60996" y="2739"/>
                    <a:pt x="60901" y="2739"/>
                  </a:cubicBezTo>
                  <a:lnTo>
                    <a:pt x="60837" y="2739"/>
                  </a:lnTo>
                  <a:cubicBezTo>
                    <a:pt x="60679" y="2802"/>
                    <a:pt x="60489" y="2739"/>
                    <a:pt x="60330" y="2834"/>
                  </a:cubicBezTo>
                  <a:cubicBezTo>
                    <a:pt x="60267" y="2897"/>
                    <a:pt x="60235" y="2960"/>
                    <a:pt x="60172" y="2960"/>
                  </a:cubicBezTo>
                  <a:lnTo>
                    <a:pt x="60140" y="2960"/>
                  </a:lnTo>
                  <a:cubicBezTo>
                    <a:pt x="60014" y="2929"/>
                    <a:pt x="60109" y="2865"/>
                    <a:pt x="60109" y="2802"/>
                  </a:cubicBezTo>
                  <a:cubicBezTo>
                    <a:pt x="60140" y="2802"/>
                    <a:pt x="60140" y="2770"/>
                    <a:pt x="60140" y="2770"/>
                  </a:cubicBezTo>
                  <a:lnTo>
                    <a:pt x="60140" y="2739"/>
                  </a:lnTo>
                  <a:cubicBezTo>
                    <a:pt x="60109" y="2707"/>
                    <a:pt x="60109" y="2675"/>
                    <a:pt x="60077" y="2675"/>
                  </a:cubicBezTo>
                  <a:lnTo>
                    <a:pt x="60045" y="2675"/>
                  </a:lnTo>
                  <a:cubicBezTo>
                    <a:pt x="60014" y="2675"/>
                    <a:pt x="60014" y="2707"/>
                    <a:pt x="59982" y="2707"/>
                  </a:cubicBezTo>
                  <a:cubicBezTo>
                    <a:pt x="59950" y="2707"/>
                    <a:pt x="59950" y="2739"/>
                    <a:pt x="59919" y="2739"/>
                  </a:cubicBezTo>
                  <a:cubicBezTo>
                    <a:pt x="59887" y="2770"/>
                    <a:pt x="59887" y="2802"/>
                    <a:pt x="59855" y="2802"/>
                  </a:cubicBezTo>
                  <a:cubicBezTo>
                    <a:pt x="59824" y="2865"/>
                    <a:pt x="59760" y="2929"/>
                    <a:pt x="59760" y="2992"/>
                  </a:cubicBezTo>
                  <a:lnTo>
                    <a:pt x="59697" y="2992"/>
                  </a:lnTo>
                  <a:cubicBezTo>
                    <a:pt x="59665" y="2960"/>
                    <a:pt x="59634" y="2960"/>
                    <a:pt x="59602" y="2929"/>
                  </a:cubicBezTo>
                  <a:cubicBezTo>
                    <a:pt x="59570" y="2897"/>
                    <a:pt x="59539" y="2897"/>
                    <a:pt x="59507" y="2865"/>
                  </a:cubicBezTo>
                  <a:cubicBezTo>
                    <a:pt x="59475" y="2834"/>
                    <a:pt x="59444" y="2834"/>
                    <a:pt x="59444" y="2802"/>
                  </a:cubicBezTo>
                  <a:cubicBezTo>
                    <a:pt x="59380" y="2802"/>
                    <a:pt x="59349" y="2802"/>
                    <a:pt x="59317" y="2834"/>
                  </a:cubicBezTo>
                  <a:cubicBezTo>
                    <a:pt x="59285" y="2865"/>
                    <a:pt x="59254" y="2897"/>
                    <a:pt x="59254" y="2929"/>
                  </a:cubicBezTo>
                  <a:cubicBezTo>
                    <a:pt x="59222" y="3024"/>
                    <a:pt x="59159" y="3087"/>
                    <a:pt x="59127" y="3119"/>
                  </a:cubicBezTo>
                  <a:cubicBezTo>
                    <a:pt x="59095" y="3119"/>
                    <a:pt x="59064" y="3150"/>
                    <a:pt x="59032" y="3150"/>
                  </a:cubicBezTo>
                  <a:cubicBezTo>
                    <a:pt x="58969" y="3150"/>
                    <a:pt x="58874" y="3087"/>
                    <a:pt x="58779" y="2992"/>
                  </a:cubicBezTo>
                  <a:cubicBezTo>
                    <a:pt x="58747" y="2929"/>
                    <a:pt x="58715" y="2929"/>
                    <a:pt x="58684" y="2929"/>
                  </a:cubicBezTo>
                  <a:cubicBezTo>
                    <a:pt x="58652" y="2929"/>
                    <a:pt x="58620" y="2929"/>
                    <a:pt x="58620" y="2992"/>
                  </a:cubicBezTo>
                  <a:cubicBezTo>
                    <a:pt x="58494" y="3150"/>
                    <a:pt x="58399" y="3214"/>
                    <a:pt x="58272" y="3214"/>
                  </a:cubicBezTo>
                  <a:cubicBezTo>
                    <a:pt x="58145" y="3214"/>
                    <a:pt x="58019" y="3150"/>
                    <a:pt x="57924" y="3087"/>
                  </a:cubicBezTo>
                  <a:cubicBezTo>
                    <a:pt x="57797" y="2992"/>
                    <a:pt x="57702" y="2960"/>
                    <a:pt x="57607" y="2960"/>
                  </a:cubicBezTo>
                  <a:lnTo>
                    <a:pt x="57449" y="2960"/>
                  </a:lnTo>
                  <a:cubicBezTo>
                    <a:pt x="57385" y="2992"/>
                    <a:pt x="57322" y="3024"/>
                    <a:pt x="57259" y="3055"/>
                  </a:cubicBezTo>
                  <a:cubicBezTo>
                    <a:pt x="57259" y="3087"/>
                    <a:pt x="57227" y="3087"/>
                    <a:pt x="57227" y="3119"/>
                  </a:cubicBezTo>
                  <a:cubicBezTo>
                    <a:pt x="57195" y="3119"/>
                    <a:pt x="57195" y="3150"/>
                    <a:pt x="57195" y="3150"/>
                  </a:cubicBezTo>
                  <a:lnTo>
                    <a:pt x="56974" y="3150"/>
                  </a:lnTo>
                  <a:cubicBezTo>
                    <a:pt x="56847" y="3150"/>
                    <a:pt x="56720" y="3182"/>
                    <a:pt x="56625" y="3182"/>
                  </a:cubicBezTo>
                  <a:cubicBezTo>
                    <a:pt x="56499" y="3150"/>
                    <a:pt x="56404" y="3150"/>
                    <a:pt x="56309" y="3119"/>
                  </a:cubicBezTo>
                  <a:cubicBezTo>
                    <a:pt x="56214" y="3055"/>
                    <a:pt x="56119" y="3055"/>
                    <a:pt x="56024" y="3055"/>
                  </a:cubicBezTo>
                  <a:cubicBezTo>
                    <a:pt x="55960" y="3055"/>
                    <a:pt x="55897" y="3055"/>
                    <a:pt x="55833" y="3087"/>
                  </a:cubicBezTo>
                  <a:cubicBezTo>
                    <a:pt x="55738" y="3087"/>
                    <a:pt x="55675" y="3119"/>
                    <a:pt x="55580" y="3119"/>
                  </a:cubicBezTo>
                  <a:cubicBezTo>
                    <a:pt x="55485" y="3150"/>
                    <a:pt x="55422" y="3150"/>
                    <a:pt x="55358" y="3150"/>
                  </a:cubicBezTo>
                  <a:lnTo>
                    <a:pt x="55200" y="3150"/>
                  </a:lnTo>
                  <a:cubicBezTo>
                    <a:pt x="55137" y="3150"/>
                    <a:pt x="55042" y="3119"/>
                    <a:pt x="54978" y="3087"/>
                  </a:cubicBezTo>
                  <a:cubicBezTo>
                    <a:pt x="54883" y="3055"/>
                    <a:pt x="54788" y="3055"/>
                    <a:pt x="54693" y="3055"/>
                  </a:cubicBezTo>
                  <a:cubicBezTo>
                    <a:pt x="54693" y="3055"/>
                    <a:pt x="54662" y="3024"/>
                    <a:pt x="54662" y="3024"/>
                  </a:cubicBezTo>
                  <a:cubicBezTo>
                    <a:pt x="54598" y="3024"/>
                    <a:pt x="54567" y="3024"/>
                    <a:pt x="54503" y="2992"/>
                  </a:cubicBezTo>
                  <a:cubicBezTo>
                    <a:pt x="54472" y="2992"/>
                    <a:pt x="54440" y="2960"/>
                    <a:pt x="54408" y="2929"/>
                  </a:cubicBezTo>
                  <a:cubicBezTo>
                    <a:pt x="54377" y="2929"/>
                    <a:pt x="54377" y="2897"/>
                    <a:pt x="54377" y="2897"/>
                  </a:cubicBezTo>
                  <a:cubicBezTo>
                    <a:pt x="54345" y="2865"/>
                    <a:pt x="54313" y="2865"/>
                    <a:pt x="54313" y="2834"/>
                  </a:cubicBezTo>
                  <a:lnTo>
                    <a:pt x="54282" y="2834"/>
                  </a:lnTo>
                  <a:cubicBezTo>
                    <a:pt x="54250" y="2802"/>
                    <a:pt x="54250" y="2802"/>
                    <a:pt x="54218" y="2802"/>
                  </a:cubicBezTo>
                  <a:cubicBezTo>
                    <a:pt x="54218" y="2802"/>
                    <a:pt x="54187" y="2834"/>
                    <a:pt x="54187" y="2834"/>
                  </a:cubicBezTo>
                  <a:cubicBezTo>
                    <a:pt x="54155" y="2834"/>
                    <a:pt x="54155" y="2865"/>
                    <a:pt x="54123" y="2865"/>
                  </a:cubicBezTo>
                  <a:cubicBezTo>
                    <a:pt x="54123" y="2929"/>
                    <a:pt x="54123" y="2960"/>
                    <a:pt x="54123" y="2992"/>
                  </a:cubicBezTo>
                  <a:cubicBezTo>
                    <a:pt x="54123" y="3024"/>
                    <a:pt x="54123" y="3055"/>
                    <a:pt x="54123" y="3055"/>
                  </a:cubicBezTo>
                  <a:cubicBezTo>
                    <a:pt x="54155" y="3119"/>
                    <a:pt x="54155" y="3150"/>
                    <a:pt x="54155" y="3182"/>
                  </a:cubicBezTo>
                  <a:cubicBezTo>
                    <a:pt x="54155" y="3245"/>
                    <a:pt x="54187" y="3277"/>
                    <a:pt x="54187" y="3309"/>
                  </a:cubicBezTo>
                  <a:lnTo>
                    <a:pt x="54028" y="3309"/>
                  </a:lnTo>
                  <a:lnTo>
                    <a:pt x="53965" y="3245"/>
                  </a:lnTo>
                  <a:cubicBezTo>
                    <a:pt x="53933" y="3214"/>
                    <a:pt x="53933" y="3214"/>
                    <a:pt x="53933" y="3214"/>
                  </a:cubicBezTo>
                  <a:cubicBezTo>
                    <a:pt x="53933" y="3150"/>
                    <a:pt x="53902" y="3119"/>
                    <a:pt x="53902" y="3087"/>
                  </a:cubicBezTo>
                  <a:cubicBezTo>
                    <a:pt x="53902" y="3055"/>
                    <a:pt x="53870" y="3055"/>
                    <a:pt x="53870" y="3024"/>
                  </a:cubicBezTo>
                  <a:cubicBezTo>
                    <a:pt x="53838" y="3024"/>
                    <a:pt x="53838" y="3024"/>
                    <a:pt x="53807" y="2992"/>
                  </a:cubicBezTo>
                  <a:lnTo>
                    <a:pt x="53775" y="2992"/>
                  </a:lnTo>
                  <a:cubicBezTo>
                    <a:pt x="53585" y="2992"/>
                    <a:pt x="53395" y="3055"/>
                    <a:pt x="53205" y="3055"/>
                  </a:cubicBezTo>
                  <a:cubicBezTo>
                    <a:pt x="53142" y="3055"/>
                    <a:pt x="53078" y="3024"/>
                    <a:pt x="53015" y="3024"/>
                  </a:cubicBezTo>
                  <a:cubicBezTo>
                    <a:pt x="52952" y="3024"/>
                    <a:pt x="52888" y="3024"/>
                    <a:pt x="52825" y="3055"/>
                  </a:cubicBezTo>
                  <a:cubicBezTo>
                    <a:pt x="52793" y="3087"/>
                    <a:pt x="52762" y="3087"/>
                    <a:pt x="52730" y="3150"/>
                  </a:cubicBezTo>
                  <a:cubicBezTo>
                    <a:pt x="52698" y="3182"/>
                    <a:pt x="52698" y="3214"/>
                    <a:pt x="52698" y="3277"/>
                  </a:cubicBezTo>
                  <a:lnTo>
                    <a:pt x="52350" y="3277"/>
                  </a:lnTo>
                  <a:cubicBezTo>
                    <a:pt x="52321" y="3160"/>
                    <a:pt x="52345" y="2988"/>
                    <a:pt x="52249" y="2988"/>
                  </a:cubicBezTo>
                  <a:cubicBezTo>
                    <a:pt x="52241" y="2988"/>
                    <a:pt x="52233" y="2990"/>
                    <a:pt x="52223" y="2992"/>
                  </a:cubicBezTo>
                  <a:lnTo>
                    <a:pt x="51970" y="2992"/>
                  </a:lnTo>
                  <a:cubicBezTo>
                    <a:pt x="51875" y="2992"/>
                    <a:pt x="51780" y="2992"/>
                    <a:pt x="51748" y="3150"/>
                  </a:cubicBezTo>
                  <a:cubicBezTo>
                    <a:pt x="51717" y="3150"/>
                    <a:pt x="51717" y="3182"/>
                    <a:pt x="51717" y="3182"/>
                  </a:cubicBezTo>
                  <a:cubicBezTo>
                    <a:pt x="51717" y="3214"/>
                    <a:pt x="51717" y="3245"/>
                    <a:pt x="51717" y="3245"/>
                  </a:cubicBezTo>
                  <a:lnTo>
                    <a:pt x="51526" y="3245"/>
                  </a:lnTo>
                  <a:cubicBezTo>
                    <a:pt x="51558" y="3087"/>
                    <a:pt x="51526" y="2992"/>
                    <a:pt x="51431" y="2960"/>
                  </a:cubicBezTo>
                  <a:lnTo>
                    <a:pt x="51305" y="2960"/>
                  </a:lnTo>
                  <a:cubicBezTo>
                    <a:pt x="51083" y="2992"/>
                    <a:pt x="50861" y="3024"/>
                    <a:pt x="50671" y="3024"/>
                  </a:cubicBezTo>
                  <a:lnTo>
                    <a:pt x="50418" y="3024"/>
                  </a:lnTo>
                  <a:cubicBezTo>
                    <a:pt x="50323" y="3024"/>
                    <a:pt x="50260" y="2992"/>
                    <a:pt x="50165" y="2992"/>
                  </a:cubicBezTo>
                  <a:lnTo>
                    <a:pt x="49911" y="2992"/>
                  </a:lnTo>
                  <a:cubicBezTo>
                    <a:pt x="49848" y="2960"/>
                    <a:pt x="49753" y="2960"/>
                    <a:pt x="49658" y="2960"/>
                  </a:cubicBezTo>
                  <a:lnTo>
                    <a:pt x="49310" y="2960"/>
                  </a:lnTo>
                  <a:cubicBezTo>
                    <a:pt x="49120" y="2960"/>
                    <a:pt x="48961" y="2897"/>
                    <a:pt x="48835" y="2802"/>
                  </a:cubicBezTo>
                  <a:cubicBezTo>
                    <a:pt x="48740" y="2739"/>
                    <a:pt x="48676" y="2675"/>
                    <a:pt x="48581" y="2612"/>
                  </a:cubicBezTo>
                  <a:cubicBezTo>
                    <a:pt x="48550" y="2549"/>
                    <a:pt x="48486" y="2517"/>
                    <a:pt x="48423" y="2517"/>
                  </a:cubicBezTo>
                  <a:cubicBezTo>
                    <a:pt x="48391" y="2517"/>
                    <a:pt x="48360" y="2517"/>
                    <a:pt x="48328" y="2549"/>
                  </a:cubicBezTo>
                  <a:cubicBezTo>
                    <a:pt x="48296" y="2580"/>
                    <a:pt x="48296" y="2580"/>
                    <a:pt x="48265" y="2612"/>
                  </a:cubicBezTo>
                  <a:lnTo>
                    <a:pt x="48138" y="2612"/>
                  </a:lnTo>
                  <a:cubicBezTo>
                    <a:pt x="47980" y="2612"/>
                    <a:pt x="47853" y="2549"/>
                    <a:pt x="47758" y="2485"/>
                  </a:cubicBezTo>
                  <a:cubicBezTo>
                    <a:pt x="47790" y="2454"/>
                    <a:pt x="47853" y="2454"/>
                    <a:pt x="47885" y="2454"/>
                  </a:cubicBezTo>
                  <a:lnTo>
                    <a:pt x="48138" y="2454"/>
                  </a:lnTo>
                  <a:cubicBezTo>
                    <a:pt x="48170" y="2454"/>
                    <a:pt x="48233" y="2422"/>
                    <a:pt x="48265" y="2422"/>
                  </a:cubicBezTo>
                  <a:cubicBezTo>
                    <a:pt x="48296" y="2390"/>
                    <a:pt x="48296" y="2390"/>
                    <a:pt x="48296" y="2390"/>
                  </a:cubicBezTo>
                  <a:cubicBezTo>
                    <a:pt x="48391" y="2327"/>
                    <a:pt x="48455" y="2295"/>
                    <a:pt x="48550" y="2295"/>
                  </a:cubicBezTo>
                  <a:cubicBezTo>
                    <a:pt x="48613" y="2264"/>
                    <a:pt x="48708" y="2264"/>
                    <a:pt x="48771" y="2264"/>
                  </a:cubicBezTo>
                  <a:lnTo>
                    <a:pt x="48961" y="2264"/>
                  </a:lnTo>
                  <a:cubicBezTo>
                    <a:pt x="49563" y="2295"/>
                    <a:pt x="50196" y="2295"/>
                    <a:pt x="50798" y="2295"/>
                  </a:cubicBezTo>
                  <a:lnTo>
                    <a:pt x="51431" y="2295"/>
                  </a:lnTo>
                  <a:cubicBezTo>
                    <a:pt x="51526" y="2306"/>
                    <a:pt x="51625" y="2309"/>
                    <a:pt x="51725" y="2309"/>
                  </a:cubicBezTo>
                  <a:cubicBezTo>
                    <a:pt x="51924" y="2309"/>
                    <a:pt x="52128" y="2295"/>
                    <a:pt x="52318" y="2295"/>
                  </a:cubicBezTo>
                  <a:cubicBezTo>
                    <a:pt x="52825" y="2232"/>
                    <a:pt x="53332" y="2137"/>
                    <a:pt x="53870" y="2137"/>
                  </a:cubicBezTo>
                  <a:lnTo>
                    <a:pt x="53902" y="2137"/>
                  </a:lnTo>
                  <a:cubicBezTo>
                    <a:pt x="53933" y="2137"/>
                    <a:pt x="53965" y="2169"/>
                    <a:pt x="53997" y="2169"/>
                  </a:cubicBezTo>
                  <a:cubicBezTo>
                    <a:pt x="54028" y="2169"/>
                    <a:pt x="54092" y="2137"/>
                    <a:pt x="54155" y="2042"/>
                  </a:cubicBezTo>
                  <a:cubicBezTo>
                    <a:pt x="54060" y="1947"/>
                    <a:pt x="53965" y="1915"/>
                    <a:pt x="53870" y="1915"/>
                  </a:cubicBezTo>
                  <a:cubicBezTo>
                    <a:pt x="53807" y="1915"/>
                    <a:pt x="53743" y="1947"/>
                    <a:pt x="53680" y="1947"/>
                  </a:cubicBezTo>
                  <a:cubicBezTo>
                    <a:pt x="52983" y="1915"/>
                    <a:pt x="52287" y="1915"/>
                    <a:pt x="51590" y="1915"/>
                  </a:cubicBezTo>
                  <a:cubicBezTo>
                    <a:pt x="51241" y="1884"/>
                    <a:pt x="50893" y="1884"/>
                    <a:pt x="50545" y="1884"/>
                  </a:cubicBezTo>
                  <a:lnTo>
                    <a:pt x="49500" y="1852"/>
                  </a:lnTo>
                  <a:cubicBezTo>
                    <a:pt x="49373" y="1852"/>
                    <a:pt x="49246" y="1884"/>
                    <a:pt x="49120" y="1915"/>
                  </a:cubicBezTo>
                  <a:cubicBezTo>
                    <a:pt x="49025" y="1947"/>
                    <a:pt x="48961" y="1947"/>
                    <a:pt x="48866" y="1947"/>
                  </a:cubicBezTo>
                  <a:cubicBezTo>
                    <a:pt x="48835" y="1947"/>
                    <a:pt x="48835" y="1979"/>
                    <a:pt x="48803" y="1979"/>
                  </a:cubicBezTo>
                  <a:cubicBezTo>
                    <a:pt x="48740" y="1979"/>
                    <a:pt x="48708" y="1947"/>
                    <a:pt x="48645" y="1947"/>
                  </a:cubicBezTo>
                  <a:cubicBezTo>
                    <a:pt x="48613" y="1915"/>
                    <a:pt x="48613" y="1915"/>
                    <a:pt x="48613" y="1915"/>
                  </a:cubicBezTo>
                  <a:cubicBezTo>
                    <a:pt x="48613" y="1884"/>
                    <a:pt x="48581" y="1884"/>
                    <a:pt x="48581" y="1884"/>
                  </a:cubicBezTo>
                  <a:cubicBezTo>
                    <a:pt x="48581" y="1884"/>
                    <a:pt x="48550" y="1915"/>
                    <a:pt x="48550" y="1947"/>
                  </a:cubicBezTo>
                  <a:lnTo>
                    <a:pt x="48106" y="1947"/>
                  </a:lnTo>
                  <a:cubicBezTo>
                    <a:pt x="48075" y="1915"/>
                    <a:pt x="48075" y="1884"/>
                    <a:pt x="48043" y="1852"/>
                  </a:cubicBezTo>
                  <a:lnTo>
                    <a:pt x="48011" y="1852"/>
                  </a:lnTo>
                  <a:cubicBezTo>
                    <a:pt x="47980" y="1852"/>
                    <a:pt x="47948" y="1884"/>
                    <a:pt x="47916" y="1947"/>
                  </a:cubicBezTo>
                  <a:cubicBezTo>
                    <a:pt x="47790" y="2010"/>
                    <a:pt x="47663" y="2042"/>
                    <a:pt x="47536" y="2042"/>
                  </a:cubicBezTo>
                  <a:cubicBezTo>
                    <a:pt x="47346" y="2042"/>
                    <a:pt x="47156" y="2010"/>
                    <a:pt x="46998" y="2010"/>
                  </a:cubicBezTo>
                  <a:lnTo>
                    <a:pt x="45604" y="2010"/>
                  </a:lnTo>
                  <a:cubicBezTo>
                    <a:pt x="45478" y="2010"/>
                    <a:pt x="45351" y="2010"/>
                    <a:pt x="45224" y="1979"/>
                  </a:cubicBezTo>
                  <a:cubicBezTo>
                    <a:pt x="44654" y="1979"/>
                    <a:pt x="44116" y="1979"/>
                    <a:pt x="43578" y="1947"/>
                  </a:cubicBezTo>
                  <a:lnTo>
                    <a:pt x="43166" y="1947"/>
                  </a:lnTo>
                  <a:cubicBezTo>
                    <a:pt x="42944" y="1979"/>
                    <a:pt x="42754" y="2010"/>
                    <a:pt x="42532" y="2010"/>
                  </a:cubicBezTo>
                  <a:cubicBezTo>
                    <a:pt x="42374" y="2042"/>
                    <a:pt x="42247" y="2042"/>
                    <a:pt x="42089" y="2042"/>
                  </a:cubicBezTo>
                  <a:lnTo>
                    <a:pt x="41867" y="2042"/>
                  </a:lnTo>
                  <a:cubicBezTo>
                    <a:pt x="41772" y="2010"/>
                    <a:pt x="41677" y="1979"/>
                    <a:pt x="41551" y="1947"/>
                  </a:cubicBezTo>
                  <a:cubicBezTo>
                    <a:pt x="41519" y="1915"/>
                    <a:pt x="41487" y="1915"/>
                    <a:pt x="41456" y="1884"/>
                  </a:cubicBezTo>
                  <a:lnTo>
                    <a:pt x="41361" y="1884"/>
                  </a:lnTo>
                  <a:cubicBezTo>
                    <a:pt x="41171" y="2042"/>
                    <a:pt x="40949" y="2105"/>
                    <a:pt x="40759" y="2137"/>
                  </a:cubicBezTo>
                  <a:cubicBezTo>
                    <a:pt x="40664" y="2137"/>
                    <a:pt x="40601" y="2169"/>
                    <a:pt x="40537" y="2169"/>
                  </a:cubicBezTo>
                  <a:cubicBezTo>
                    <a:pt x="40537" y="2232"/>
                    <a:pt x="40569" y="2264"/>
                    <a:pt x="40601" y="2295"/>
                  </a:cubicBezTo>
                  <a:cubicBezTo>
                    <a:pt x="40632" y="2327"/>
                    <a:pt x="40632" y="2327"/>
                    <a:pt x="40664" y="2359"/>
                  </a:cubicBezTo>
                  <a:cubicBezTo>
                    <a:pt x="40696" y="2359"/>
                    <a:pt x="40696" y="2359"/>
                    <a:pt x="40696" y="2390"/>
                  </a:cubicBezTo>
                  <a:lnTo>
                    <a:pt x="40727" y="2390"/>
                  </a:lnTo>
                  <a:cubicBezTo>
                    <a:pt x="40759" y="2422"/>
                    <a:pt x="40759" y="2485"/>
                    <a:pt x="40759" y="2549"/>
                  </a:cubicBezTo>
                  <a:cubicBezTo>
                    <a:pt x="40727" y="2612"/>
                    <a:pt x="40696" y="2675"/>
                    <a:pt x="40632" y="2707"/>
                  </a:cubicBezTo>
                  <a:cubicBezTo>
                    <a:pt x="40601" y="2707"/>
                    <a:pt x="40601" y="2739"/>
                    <a:pt x="40569" y="2739"/>
                  </a:cubicBezTo>
                  <a:cubicBezTo>
                    <a:pt x="40506" y="2739"/>
                    <a:pt x="40442" y="2739"/>
                    <a:pt x="40379" y="2707"/>
                  </a:cubicBezTo>
                  <a:cubicBezTo>
                    <a:pt x="40347" y="2707"/>
                    <a:pt x="40284" y="2707"/>
                    <a:pt x="40252" y="2675"/>
                  </a:cubicBezTo>
                  <a:cubicBezTo>
                    <a:pt x="40189" y="2644"/>
                    <a:pt x="40126" y="2612"/>
                    <a:pt x="40094" y="2549"/>
                  </a:cubicBezTo>
                  <a:cubicBezTo>
                    <a:pt x="40062" y="2517"/>
                    <a:pt x="39999" y="2485"/>
                    <a:pt x="39967" y="2454"/>
                  </a:cubicBezTo>
                  <a:cubicBezTo>
                    <a:pt x="39967" y="2454"/>
                    <a:pt x="39936" y="2422"/>
                    <a:pt x="39904" y="2422"/>
                  </a:cubicBezTo>
                  <a:lnTo>
                    <a:pt x="39777" y="2422"/>
                  </a:lnTo>
                  <a:cubicBezTo>
                    <a:pt x="39714" y="2454"/>
                    <a:pt x="39651" y="2485"/>
                    <a:pt x="39587" y="2485"/>
                  </a:cubicBezTo>
                  <a:cubicBezTo>
                    <a:pt x="39556" y="2485"/>
                    <a:pt x="39524" y="2485"/>
                    <a:pt x="39492" y="2517"/>
                  </a:cubicBezTo>
                  <a:cubicBezTo>
                    <a:pt x="39397" y="2517"/>
                    <a:pt x="39271" y="2517"/>
                    <a:pt x="39176" y="2549"/>
                  </a:cubicBezTo>
                  <a:cubicBezTo>
                    <a:pt x="39081" y="2549"/>
                    <a:pt x="38986" y="2517"/>
                    <a:pt x="38891" y="2517"/>
                  </a:cubicBezTo>
                  <a:lnTo>
                    <a:pt x="38827" y="2517"/>
                  </a:lnTo>
                  <a:cubicBezTo>
                    <a:pt x="38669" y="2517"/>
                    <a:pt x="38511" y="2485"/>
                    <a:pt x="38384" y="2485"/>
                  </a:cubicBezTo>
                  <a:cubicBezTo>
                    <a:pt x="38352" y="2454"/>
                    <a:pt x="38320" y="2454"/>
                    <a:pt x="38320" y="2454"/>
                  </a:cubicBezTo>
                  <a:cubicBezTo>
                    <a:pt x="38257" y="2454"/>
                    <a:pt x="38225" y="2485"/>
                    <a:pt x="38162" y="2485"/>
                  </a:cubicBezTo>
                  <a:cubicBezTo>
                    <a:pt x="38099" y="2549"/>
                    <a:pt x="38035" y="2580"/>
                    <a:pt x="38004" y="2675"/>
                  </a:cubicBezTo>
                  <a:lnTo>
                    <a:pt x="37560" y="2675"/>
                  </a:lnTo>
                  <a:cubicBezTo>
                    <a:pt x="37465" y="2675"/>
                    <a:pt x="37370" y="2675"/>
                    <a:pt x="37275" y="2707"/>
                  </a:cubicBezTo>
                  <a:cubicBezTo>
                    <a:pt x="37149" y="2739"/>
                    <a:pt x="36990" y="2770"/>
                    <a:pt x="36864" y="2770"/>
                  </a:cubicBezTo>
                  <a:cubicBezTo>
                    <a:pt x="36642" y="2770"/>
                    <a:pt x="36389" y="2739"/>
                    <a:pt x="36167" y="2739"/>
                  </a:cubicBezTo>
                  <a:cubicBezTo>
                    <a:pt x="36040" y="2739"/>
                    <a:pt x="35882" y="2707"/>
                    <a:pt x="35724" y="2707"/>
                  </a:cubicBezTo>
                  <a:cubicBezTo>
                    <a:pt x="35534" y="2707"/>
                    <a:pt x="35375" y="2739"/>
                    <a:pt x="35217" y="2960"/>
                  </a:cubicBezTo>
                  <a:cubicBezTo>
                    <a:pt x="35154" y="2992"/>
                    <a:pt x="35122" y="3024"/>
                    <a:pt x="35059" y="3055"/>
                  </a:cubicBezTo>
                  <a:cubicBezTo>
                    <a:pt x="34995" y="3055"/>
                    <a:pt x="34964" y="3024"/>
                    <a:pt x="34900" y="2960"/>
                  </a:cubicBezTo>
                  <a:cubicBezTo>
                    <a:pt x="34774" y="2834"/>
                    <a:pt x="34615" y="2770"/>
                    <a:pt x="34489" y="2739"/>
                  </a:cubicBezTo>
                  <a:cubicBezTo>
                    <a:pt x="34394" y="2707"/>
                    <a:pt x="34299" y="2699"/>
                    <a:pt x="34207" y="2699"/>
                  </a:cubicBezTo>
                  <a:cubicBezTo>
                    <a:pt x="34116" y="2699"/>
                    <a:pt x="34029" y="2707"/>
                    <a:pt x="33950" y="2707"/>
                  </a:cubicBezTo>
                  <a:cubicBezTo>
                    <a:pt x="33887" y="2739"/>
                    <a:pt x="33823" y="2739"/>
                    <a:pt x="33760" y="2739"/>
                  </a:cubicBezTo>
                  <a:cubicBezTo>
                    <a:pt x="33665" y="2770"/>
                    <a:pt x="33570" y="2802"/>
                    <a:pt x="33507" y="2802"/>
                  </a:cubicBezTo>
                  <a:lnTo>
                    <a:pt x="33158" y="2802"/>
                  </a:lnTo>
                  <a:cubicBezTo>
                    <a:pt x="32937" y="2802"/>
                    <a:pt x="32683" y="2834"/>
                    <a:pt x="32430" y="2960"/>
                  </a:cubicBezTo>
                  <a:cubicBezTo>
                    <a:pt x="32335" y="3024"/>
                    <a:pt x="32208" y="3055"/>
                    <a:pt x="32082" y="3055"/>
                  </a:cubicBezTo>
                  <a:cubicBezTo>
                    <a:pt x="31955" y="3055"/>
                    <a:pt x="31828" y="2992"/>
                    <a:pt x="31765" y="2865"/>
                  </a:cubicBezTo>
                  <a:cubicBezTo>
                    <a:pt x="31733" y="2834"/>
                    <a:pt x="31733" y="2834"/>
                    <a:pt x="31733" y="2834"/>
                  </a:cubicBezTo>
                  <a:cubicBezTo>
                    <a:pt x="31702" y="2802"/>
                    <a:pt x="31702" y="2770"/>
                    <a:pt x="31670" y="2770"/>
                  </a:cubicBezTo>
                  <a:cubicBezTo>
                    <a:pt x="31607" y="2707"/>
                    <a:pt x="31543" y="2675"/>
                    <a:pt x="31480" y="2675"/>
                  </a:cubicBezTo>
                  <a:lnTo>
                    <a:pt x="31385" y="2675"/>
                  </a:lnTo>
                  <a:cubicBezTo>
                    <a:pt x="31353" y="2707"/>
                    <a:pt x="31322" y="2707"/>
                    <a:pt x="31290" y="2707"/>
                  </a:cubicBezTo>
                  <a:cubicBezTo>
                    <a:pt x="31227" y="2739"/>
                    <a:pt x="31163" y="2739"/>
                    <a:pt x="31100" y="2770"/>
                  </a:cubicBezTo>
                  <a:cubicBezTo>
                    <a:pt x="31037" y="2770"/>
                    <a:pt x="30942" y="2802"/>
                    <a:pt x="30847" y="2802"/>
                  </a:cubicBezTo>
                  <a:cubicBezTo>
                    <a:pt x="30752" y="2802"/>
                    <a:pt x="30688" y="2770"/>
                    <a:pt x="30593" y="2770"/>
                  </a:cubicBezTo>
                  <a:cubicBezTo>
                    <a:pt x="30562" y="2770"/>
                    <a:pt x="30562" y="2739"/>
                    <a:pt x="30530" y="2739"/>
                  </a:cubicBezTo>
                  <a:lnTo>
                    <a:pt x="30467" y="2739"/>
                  </a:lnTo>
                  <a:cubicBezTo>
                    <a:pt x="30340" y="2739"/>
                    <a:pt x="30245" y="2802"/>
                    <a:pt x="30182" y="2929"/>
                  </a:cubicBezTo>
                  <a:cubicBezTo>
                    <a:pt x="30118" y="2992"/>
                    <a:pt x="30087" y="3055"/>
                    <a:pt x="30023" y="3055"/>
                  </a:cubicBezTo>
                  <a:cubicBezTo>
                    <a:pt x="30023" y="3087"/>
                    <a:pt x="29992" y="3087"/>
                    <a:pt x="29992" y="3087"/>
                  </a:cubicBezTo>
                  <a:cubicBezTo>
                    <a:pt x="29928" y="3087"/>
                    <a:pt x="29865" y="3024"/>
                    <a:pt x="29833" y="2929"/>
                  </a:cubicBezTo>
                  <a:cubicBezTo>
                    <a:pt x="29802" y="2897"/>
                    <a:pt x="29802" y="2897"/>
                    <a:pt x="29770" y="2865"/>
                  </a:cubicBezTo>
                  <a:cubicBezTo>
                    <a:pt x="29770" y="2865"/>
                    <a:pt x="29738" y="2834"/>
                    <a:pt x="29738" y="2834"/>
                  </a:cubicBezTo>
                  <a:lnTo>
                    <a:pt x="29675" y="2834"/>
                  </a:lnTo>
                  <a:cubicBezTo>
                    <a:pt x="29643" y="2834"/>
                    <a:pt x="29611" y="2865"/>
                    <a:pt x="29548" y="2865"/>
                  </a:cubicBezTo>
                  <a:cubicBezTo>
                    <a:pt x="29390" y="2929"/>
                    <a:pt x="29231" y="2960"/>
                    <a:pt x="29105" y="2992"/>
                  </a:cubicBezTo>
                  <a:lnTo>
                    <a:pt x="28345" y="2992"/>
                  </a:lnTo>
                  <a:cubicBezTo>
                    <a:pt x="28186" y="2992"/>
                    <a:pt x="28060" y="2960"/>
                    <a:pt x="27901" y="2929"/>
                  </a:cubicBezTo>
                  <a:lnTo>
                    <a:pt x="27648" y="2929"/>
                  </a:lnTo>
                  <a:cubicBezTo>
                    <a:pt x="27236" y="2929"/>
                    <a:pt x="26825" y="3055"/>
                    <a:pt x="26413" y="3055"/>
                  </a:cubicBezTo>
                  <a:lnTo>
                    <a:pt x="26223" y="3055"/>
                  </a:lnTo>
                  <a:cubicBezTo>
                    <a:pt x="26176" y="3052"/>
                    <a:pt x="26128" y="3051"/>
                    <a:pt x="26080" y="3051"/>
                  </a:cubicBezTo>
                  <a:cubicBezTo>
                    <a:pt x="25585" y="3051"/>
                    <a:pt x="25067" y="3193"/>
                    <a:pt x="24576" y="3309"/>
                  </a:cubicBezTo>
                  <a:cubicBezTo>
                    <a:pt x="24196" y="3404"/>
                    <a:pt x="23784" y="3499"/>
                    <a:pt x="23373" y="3499"/>
                  </a:cubicBezTo>
                  <a:cubicBezTo>
                    <a:pt x="23309" y="3499"/>
                    <a:pt x="23246" y="3499"/>
                    <a:pt x="23183" y="3467"/>
                  </a:cubicBezTo>
                  <a:lnTo>
                    <a:pt x="23088" y="3467"/>
                  </a:lnTo>
                  <a:cubicBezTo>
                    <a:pt x="22929" y="3499"/>
                    <a:pt x="22771" y="3562"/>
                    <a:pt x="22676" y="3689"/>
                  </a:cubicBezTo>
                  <a:cubicBezTo>
                    <a:pt x="22644" y="3720"/>
                    <a:pt x="22613" y="3752"/>
                    <a:pt x="22613" y="3784"/>
                  </a:cubicBezTo>
                  <a:cubicBezTo>
                    <a:pt x="22539" y="3773"/>
                    <a:pt x="22465" y="3766"/>
                    <a:pt x="22391" y="3766"/>
                  </a:cubicBezTo>
                  <a:cubicBezTo>
                    <a:pt x="22243" y="3766"/>
                    <a:pt x="22095" y="3794"/>
                    <a:pt x="21948" y="3879"/>
                  </a:cubicBezTo>
                  <a:cubicBezTo>
                    <a:pt x="21884" y="3910"/>
                    <a:pt x="21789" y="3942"/>
                    <a:pt x="21726" y="3974"/>
                  </a:cubicBezTo>
                  <a:cubicBezTo>
                    <a:pt x="21536" y="4037"/>
                    <a:pt x="21346" y="4069"/>
                    <a:pt x="21156" y="4069"/>
                  </a:cubicBezTo>
                  <a:cubicBezTo>
                    <a:pt x="21029" y="4069"/>
                    <a:pt x="20934" y="4069"/>
                    <a:pt x="20807" y="4037"/>
                  </a:cubicBezTo>
                  <a:lnTo>
                    <a:pt x="20649" y="4037"/>
                  </a:lnTo>
                  <a:cubicBezTo>
                    <a:pt x="20522" y="4037"/>
                    <a:pt x="20396" y="4037"/>
                    <a:pt x="20269" y="4069"/>
                  </a:cubicBezTo>
                  <a:cubicBezTo>
                    <a:pt x="20174" y="4069"/>
                    <a:pt x="20047" y="4100"/>
                    <a:pt x="19921" y="4132"/>
                  </a:cubicBezTo>
                  <a:cubicBezTo>
                    <a:pt x="19857" y="4132"/>
                    <a:pt x="19794" y="4132"/>
                    <a:pt x="19762" y="4164"/>
                  </a:cubicBezTo>
                  <a:lnTo>
                    <a:pt x="19667" y="4164"/>
                  </a:lnTo>
                  <a:cubicBezTo>
                    <a:pt x="19541" y="4164"/>
                    <a:pt x="19382" y="4132"/>
                    <a:pt x="19256" y="4069"/>
                  </a:cubicBezTo>
                  <a:cubicBezTo>
                    <a:pt x="19192" y="4069"/>
                    <a:pt x="19161" y="4037"/>
                    <a:pt x="19097" y="4037"/>
                  </a:cubicBezTo>
                  <a:cubicBezTo>
                    <a:pt x="19002" y="4005"/>
                    <a:pt x="18907" y="4005"/>
                    <a:pt x="18781" y="4005"/>
                  </a:cubicBezTo>
                  <a:cubicBezTo>
                    <a:pt x="18749" y="4005"/>
                    <a:pt x="18686" y="4037"/>
                    <a:pt x="18654" y="4037"/>
                  </a:cubicBezTo>
                  <a:cubicBezTo>
                    <a:pt x="18401" y="4100"/>
                    <a:pt x="18179" y="4132"/>
                    <a:pt x="17926" y="4132"/>
                  </a:cubicBezTo>
                  <a:cubicBezTo>
                    <a:pt x="17799" y="4132"/>
                    <a:pt x="17641" y="4132"/>
                    <a:pt x="17514" y="4100"/>
                  </a:cubicBezTo>
                  <a:cubicBezTo>
                    <a:pt x="17419" y="4100"/>
                    <a:pt x="17324" y="4100"/>
                    <a:pt x="17229" y="4069"/>
                  </a:cubicBezTo>
                  <a:cubicBezTo>
                    <a:pt x="17039" y="4069"/>
                    <a:pt x="16849" y="4037"/>
                    <a:pt x="16659" y="4037"/>
                  </a:cubicBezTo>
                  <a:lnTo>
                    <a:pt x="16279" y="4037"/>
                  </a:lnTo>
                  <a:cubicBezTo>
                    <a:pt x="16089" y="4005"/>
                    <a:pt x="15899" y="3974"/>
                    <a:pt x="15709" y="3910"/>
                  </a:cubicBezTo>
                  <a:cubicBezTo>
                    <a:pt x="15645" y="3879"/>
                    <a:pt x="15582" y="3879"/>
                    <a:pt x="15519" y="3879"/>
                  </a:cubicBezTo>
                  <a:cubicBezTo>
                    <a:pt x="15519" y="3847"/>
                    <a:pt x="15519" y="3847"/>
                    <a:pt x="15487" y="3815"/>
                  </a:cubicBezTo>
                  <a:cubicBezTo>
                    <a:pt x="15455" y="3815"/>
                    <a:pt x="15455" y="3784"/>
                    <a:pt x="15455" y="3784"/>
                  </a:cubicBezTo>
                  <a:lnTo>
                    <a:pt x="15360" y="3784"/>
                  </a:lnTo>
                  <a:cubicBezTo>
                    <a:pt x="15360" y="3784"/>
                    <a:pt x="15360" y="3752"/>
                    <a:pt x="15360" y="3752"/>
                  </a:cubicBezTo>
                  <a:lnTo>
                    <a:pt x="15265" y="3752"/>
                  </a:lnTo>
                  <a:cubicBezTo>
                    <a:pt x="15223" y="3752"/>
                    <a:pt x="15181" y="3766"/>
                    <a:pt x="15148" y="3766"/>
                  </a:cubicBezTo>
                  <a:cubicBezTo>
                    <a:pt x="15132" y="3766"/>
                    <a:pt x="15118" y="3763"/>
                    <a:pt x="15107" y="3752"/>
                  </a:cubicBezTo>
                  <a:cubicBezTo>
                    <a:pt x="15012" y="3657"/>
                    <a:pt x="14917" y="3657"/>
                    <a:pt x="14822" y="3657"/>
                  </a:cubicBezTo>
                  <a:lnTo>
                    <a:pt x="14537" y="3657"/>
                  </a:lnTo>
                  <a:cubicBezTo>
                    <a:pt x="14505" y="3657"/>
                    <a:pt x="14474" y="3625"/>
                    <a:pt x="14442" y="3625"/>
                  </a:cubicBezTo>
                  <a:cubicBezTo>
                    <a:pt x="14336" y="3625"/>
                    <a:pt x="14231" y="3639"/>
                    <a:pt x="14135" y="3639"/>
                  </a:cubicBezTo>
                  <a:cubicBezTo>
                    <a:pt x="14087" y="3639"/>
                    <a:pt x="14041" y="3636"/>
                    <a:pt x="13999" y="3625"/>
                  </a:cubicBezTo>
                  <a:lnTo>
                    <a:pt x="13872" y="3625"/>
                  </a:lnTo>
                  <a:cubicBezTo>
                    <a:pt x="13809" y="3594"/>
                    <a:pt x="13745" y="3594"/>
                    <a:pt x="13650" y="3562"/>
                  </a:cubicBezTo>
                  <a:cubicBezTo>
                    <a:pt x="13429" y="3467"/>
                    <a:pt x="13175" y="3404"/>
                    <a:pt x="12922" y="3340"/>
                  </a:cubicBezTo>
                  <a:cubicBezTo>
                    <a:pt x="12764" y="3309"/>
                    <a:pt x="12574" y="3277"/>
                    <a:pt x="12415" y="3245"/>
                  </a:cubicBezTo>
                  <a:cubicBezTo>
                    <a:pt x="12225" y="3214"/>
                    <a:pt x="12067" y="3182"/>
                    <a:pt x="11908" y="3182"/>
                  </a:cubicBezTo>
                  <a:cubicBezTo>
                    <a:pt x="11813" y="3182"/>
                    <a:pt x="11718" y="3182"/>
                    <a:pt x="11655" y="3150"/>
                  </a:cubicBezTo>
                  <a:cubicBezTo>
                    <a:pt x="11497" y="3150"/>
                    <a:pt x="11370" y="3150"/>
                    <a:pt x="11243" y="3119"/>
                  </a:cubicBezTo>
                  <a:cubicBezTo>
                    <a:pt x="11180" y="3119"/>
                    <a:pt x="11117" y="3087"/>
                    <a:pt x="11053" y="3055"/>
                  </a:cubicBezTo>
                  <a:cubicBezTo>
                    <a:pt x="10990" y="3024"/>
                    <a:pt x="10927" y="2960"/>
                    <a:pt x="10863" y="2929"/>
                  </a:cubicBezTo>
                  <a:cubicBezTo>
                    <a:pt x="10800" y="2897"/>
                    <a:pt x="10737" y="2897"/>
                    <a:pt x="10673" y="2865"/>
                  </a:cubicBezTo>
                  <a:cubicBezTo>
                    <a:pt x="10610" y="2865"/>
                    <a:pt x="10578" y="2865"/>
                    <a:pt x="10515" y="2834"/>
                  </a:cubicBezTo>
                  <a:cubicBezTo>
                    <a:pt x="10483" y="2897"/>
                    <a:pt x="10452" y="2929"/>
                    <a:pt x="10420" y="2960"/>
                  </a:cubicBezTo>
                  <a:cubicBezTo>
                    <a:pt x="10388" y="2992"/>
                    <a:pt x="10388" y="2992"/>
                    <a:pt x="10357" y="3024"/>
                  </a:cubicBezTo>
                  <a:lnTo>
                    <a:pt x="10230" y="3024"/>
                  </a:lnTo>
                  <a:cubicBezTo>
                    <a:pt x="10219" y="3034"/>
                    <a:pt x="10209" y="3038"/>
                    <a:pt x="10200" y="3038"/>
                  </a:cubicBezTo>
                  <a:cubicBezTo>
                    <a:pt x="10181" y="3038"/>
                    <a:pt x="10167" y="3024"/>
                    <a:pt x="10167" y="3024"/>
                  </a:cubicBezTo>
                  <a:lnTo>
                    <a:pt x="10072" y="3024"/>
                  </a:lnTo>
                  <a:cubicBezTo>
                    <a:pt x="10040" y="3024"/>
                    <a:pt x="10040" y="2992"/>
                    <a:pt x="10008" y="2992"/>
                  </a:cubicBezTo>
                  <a:cubicBezTo>
                    <a:pt x="10008" y="2960"/>
                    <a:pt x="9977" y="2960"/>
                    <a:pt x="9977" y="2929"/>
                  </a:cubicBezTo>
                  <a:cubicBezTo>
                    <a:pt x="9913" y="2865"/>
                    <a:pt x="9850" y="2770"/>
                    <a:pt x="9787" y="2675"/>
                  </a:cubicBezTo>
                  <a:cubicBezTo>
                    <a:pt x="9787" y="2644"/>
                    <a:pt x="9755" y="2612"/>
                    <a:pt x="9723" y="2580"/>
                  </a:cubicBezTo>
                  <a:cubicBezTo>
                    <a:pt x="9660" y="2549"/>
                    <a:pt x="9597" y="2517"/>
                    <a:pt x="9533" y="2485"/>
                  </a:cubicBezTo>
                  <a:cubicBezTo>
                    <a:pt x="9533" y="2485"/>
                    <a:pt x="9533" y="2517"/>
                    <a:pt x="9502" y="2517"/>
                  </a:cubicBezTo>
                  <a:cubicBezTo>
                    <a:pt x="9470" y="2549"/>
                    <a:pt x="9470" y="2549"/>
                    <a:pt x="9438" y="2549"/>
                  </a:cubicBezTo>
                  <a:cubicBezTo>
                    <a:pt x="9407" y="2580"/>
                    <a:pt x="9375" y="2580"/>
                    <a:pt x="9375" y="2580"/>
                  </a:cubicBezTo>
                  <a:cubicBezTo>
                    <a:pt x="9343" y="2612"/>
                    <a:pt x="9343" y="2612"/>
                    <a:pt x="9312" y="2612"/>
                  </a:cubicBezTo>
                  <a:lnTo>
                    <a:pt x="9280" y="2612"/>
                  </a:lnTo>
                  <a:cubicBezTo>
                    <a:pt x="9248" y="2612"/>
                    <a:pt x="9185" y="2580"/>
                    <a:pt x="9153" y="2485"/>
                  </a:cubicBezTo>
                  <a:cubicBezTo>
                    <a:pt x="9090" y="2390"/>
                    <a:pt x="9027" y="2359"/>
                    <a:pt x="8995" y="2359"/>
                  </a:cubicBezTo>
                  <a:cubicBezTo>
                    <a:pt x="8932" y="2359"/>
                    <a:pt x="8868" y="2422"/>
                    <a:pt x="8805" y="2485"/>
                  </a:cubicBezTo>
                  <a:cubicBezTo>
                    <a:pt x="8647" y="2644"/>
                    <a:pt x="8552" y="2707"/>
                    <a:pt x="8488" y="2707"/>
                  </a:cubicBezTo>
                  <a:cubicBezTo>
                    <a:pt x="8393" y="2707"/>
                    <a:pt x="8298" y="2612"/>
                    <a:pt x="8140" y="2454"/>
                  </a:cubicBezTo>
                  <a:cubicBezTo>
                    <a:pt x="8108" y="2422"/>
                    <a:pt x="8108" y="2422"/>
                    <a:pt x="8108" y="2422"/>
                  </a:cubicBezTo>
                  <a:cubicBezTo>
                    <a:pt x="8077" y="2359"/>
                    <a:pt x="8013" y="2327"/>
                    <a:pt x="7982" y="2327"/>
                  </a:cubicBezTo>
                  <a:cubicBezTo>
                    <a:pt x="7918" y="2359"/>
                    <a:pt x="7887" y="2390"/>
                    <a:pt x="7887" y="2454"/>
                  </a:cubicBezTo>
                  <a:cubicBezTo>
                    <a:pt x="7823" y="2770"/>
                    <a:pt x="7728" y="2992"/>
                    <a:pt x="7443" y="3024"/>
                  </a:cubicBezTo>
                  <a:lnTo>
                    <a:pt x="7411" y="3024"/>
                  </a:lnTo>
                  <a:cubicBezTo>
                    <a:pt x="7380" y="3024"/>
                    <a:pt x="7348" y="3119"/>
                    <a:pt x="7316" y="3150"/>
                  </a:cubicBezTo>
                  <a:cubicBezTo>
                    <a:pt x="6936" y="3435"/>
                    <a:pt x="6905" y="3942"/>
                    <a:pt x="6873" y="4385"/>
                  </a:cubicBezTo>
                  <a:cubicBezTo>
                    <a:pt x="6841" y="4702"/>
                    <a:pt x="6746" y="4892"/>
                    <a:pt x="6525" y="5050"/>
                  </a:cubicBezTo>
                  <a:cubicBezTo>
                    <a:pt x="6303" y="5177"/>
                    <a:pt x="6208" y="5335"/>
                    <a:pt x="6366" y="5620"/>
                  </a:cubicBezTo>
                  <a:cubicBezTo>
                    <a:pt x="6366" y="5652"/>
                    <a:pt x="6366" y="5652"/>
                    <a:pt x="6366" y="5652"/>
                  </a:cubicBezTo>
                  <a:cubicBezTo>
                    <a:pt x="6398" y="5747"/>
                    <a:pt x="6366" y="5874"/>
                    <a:pt x="6366" y="6000"/>
                  </a:cubicBezTo>
                  <a:lnTo>
                    <a:pt x="6366" y="6190"/>
                  </a:lnTo>
                  <a:cubicBezTo>
                    <a:pt x="6366" y="6222"/>
                    <a:pt x="6366" y="6254"/>
                    <a:pt x="6366" y="6286"/>
                  </a:cubicBezTo>
                  <a:cubicBezTo>
                    <a:pt x="6366" y="6317"/>
                    <a:pt x="6366" y="6381"/>
                    <a:pt x="6366" y="6412"/>
                  </a:cubicBezTo>
                  <a:lnTo>
                    <a:pt x="6366" y="6507"/>
                  </a:lnTo>
                  <a:cubicBezTo>
                    <a:pt x="6366" y="6729"/>
                    <a:pt x="6335" y="6887"/>
                    <a:pt x="6081" y="6951"/>
                  </a:cubicBezTo>
                  <a:cubicBezTo>
                    <a:pt x="5828" y="7014"/>
                    <a:pt x="5701" y="7299"/>
                    <a:pt x="5733" y="7616"/>
                  </a:cubicBezTo>
                  <a:cubicBezTo>
                    <a:pt x="5701" y="7616"/>
                    <a:pt x="5701" y="7647"/>
                    <a:pt x="5670" y="7647"/>
                  </a:cubicBezTo>
                  <a:cubicBezTo>
                    <a:pt x="5638" y="7647"/>
                    <a:pt x="5606" y="7647"/>
                    <a:pt x="5575" y="7679"/>
                  </a:cubicBezTo>
                  <a:cubicBezTo>
                    <a:pt x="5575" y="7679"/>
                    <a:pt x="5543" y="7711"/>
                    <a:pt x="5511" y="7742"/>
                  </a:cubicBezTo>
                  <a:cubicBezTo>
                    <a:pt x="5511" y="7742"/>
                    <a:pt x="5480" y="7774"/>
                    <a:pt x="5480" y="7806"/>
                  </a:cubicBezTo>
                  <a:cubicBezTo>
                    <a:pt x="5480" y="7837"/>
                    <a:pt x="5480" y="7869"/>
                    <a:pt x="5480" y="7869"/>
                  </a:cubicBezTo>
                  <a:cubicBezTo>
                    <a:pt x="5480" y="8091"/>
                    <a:pt x="5448" y="8281"/>
                    <a:pt x="5448" y="8502"/>
                  </a:cubicBezTo>
                  <a:cubicBezTo>
                    <a:pt x="5448" y="8661"/>
                    <a:pt x="5448" y="8787"/>
                    <a:pt x="5448" y="8946"/>
                  </a:cubicBezTo>
                  <a:cubicBezTo>
                    <a:pt x="5480" y="9072"/>
                    <a:pt x="5511" y="9199"/>
                    <a:pt x="5543" y="9294"/>
                  </a:cubicBezTo>
                  <a:cubicBezTo>
                    <a:pt x="5575" y="9389"/>
                    <a:pt x="5606" y="9452"/>
                    <a:pt x="5606" y="9516"/>
                  </a:cubicBezTo>
                  <a:cubicBezTo>
                    <a:pt x="5606" y="9611"/>
                    <a:pt x="5606" y="9706"/>
                    <a:pt x="5575" y="9801"/>
                  </a:cubicBezTo>
                  <a:cubicBezTo>
                    <a:pt x="5511" y="9864"/>
                    <a:pt x="5448" y="9959"/>
                    <a:pt x="5353" y="10022"/>
                  </a:cubicBezTo>
                  <a:cubicBezTo>
                    <a:pt x="5258" y="10086"/>
                    <a:pt x="5163" y="10117"/>
                    <a:pt x="5068" y="10181"/>
                  </a:cubicBezTo>
                  <a:cubicBezTo>
                    <a:pt x="5036" y="10212"/>
                    <a:pt x="5005" y="10244"/>
                    <a:pt x="5005" y="10276"/>
                  </a:cubicBezTo>
                  <a:cubicBezTo>
                    <a:pt x="4941" y="10339"/>
                    <a:pt x="4941" y="10434"/>
                    <a:pt x="4941" y="10561"/>
                  </a:cubicBezTo>
                  <a:cubicBezTo>
                    <a:pt x="4941" y="10561"/>
                    <a:pt x="4941" y="10592"/>
                    <a:pt x="4910" y="10624"/>
                  </a:cubicBezTo>
                  <a:cubicBezTo>
                    <a:pt x="4910" y="10624"/>
                    <a:pt x="4878" y="10656"/>
                    <a:pt x="4815" y="10687"/>
                  </a:cubicBezTo>
                  <a:cubicBezTo>
                    <a:pt x="4815" y="10687"/>
                    <a:pt x="4783" y="10687"/>
                    <a:pt x="4751" y="10719"/>
                  </a:cubicBezTo>
                  <a:lnTo>
                    <a:pt x="4720" y="10719"/>
                  </a:lnTo>
                  <a:cubicBezTo>
                    <a:pt x="4593" y="10782"/>
                    <a:pt x="4498" y="10846"/>
                    <a:pt x="4403" y="10941"/>
                  </a:cubicBezTo>
                  <a:cubicBezTo>
                    <a:pt x="4371" y="11036"/>
                    <a:pt x="4308" y="11099"/>
                    <a:pt x="4276" y="11194"/>
                  </a:cubicBezTo>
                  <a:cubicBezTo>
                    <a:pt x="4245" y="11258"/>
                    <a:pt x="4213" y="11353"/>
                    <a:pt x="4181" y="11448"/>
                  </a:cubicBezTo>
                  <a:cubicBezTo>
                    <a:pt x="4150" y="11606"/>
                    <a:pt x="4118" y="11764"/>
                    <a:pt x="4118" y="11923"/>
                  </a:cubicBezTo>
                  <a:cubicBezTo>
                    <a:pt x="4118" y="11954"/>
                    <a:pt x="4118" y="11986"/>
                    <a:pt x="4118" y="12049"/>
                  </a:cubicBezTo>
                  <a:cubicBezTo>
                    <a:pt x="4086" y="12081"/>
                    <a:pt x="4086" y="12144"/>
                    <a:pt x="4086" y="12208"/>
                  </a:cubicBezTo>
                  <a:lnTo>
                    <a:pt x="4086" y="12239"/>
                  </a:lnTo>
                  <a:lnTo>
                    <a:pt x="4086" y="12271"/>
                  </a:lnTo>
                  <a:cubicBezTo>
                    <a:pt x="4086" y="12334"/>
                    <a:pt x="4118" y="12429"/>
                    <a:pt x="4118" y="12493"/>
                  </a:cubicBezTo>
                  <a:cubicBezTo>
                    <a:pt x="4118" y="12619"/>
                    <a:pt x="4118" y="12778"/>
                    <a:pt x="4118" y="12904"/>
                  </a:cubicBezTo>
                  <a:cubicBezTo>
                    <a:pt x="4055" y="12968"/>
                    <a:pt x="4055" y="12999"/>
                    <a:pt x="4023" y="13063"/>
                  </a:cubicBezTo>
                  <a:cubicBezTo>
                    <a:pt x="4023" y="13063"/>
                    <a:pt x="4023" y="13094"/>
                    <a:pt x="4023" y="13126"/>
                  </a:cubicBezTo>
                  <a:cubicBezTo>
                    <a:pt x="4023" y="13158"/>
                    <a:pt x="3991" y="13189"/>
                    <a:pt x="3960" y="13221"/>
                  </a:cubicBezTo>
                  <a:lnTo>
                    <a:pt x="3928" y="13284"/>
                  </a:lnTo>
                  <a:cubicBezTo>
                    <a:pt x="3896" y="13379"/>
                    <a:pt x="3865" y="13474"/>
                    <a:pt x="4086" y="13569"/>
                  </a:cubicBezTo>
                  <a:cubicBezTo>
                    <a:pt x="4245" y="13601"/>
                    <a:pt x="4245" y="13854"/>
                    <a:pt x="4150" y="13918"/>
                  </a:cubicBezTo>
                  <a:cubicBezTo>
                    <a:pt x="3960" y="14013"/>
                    <a:pt x="3896" y="14139"/>
                    <a:pt x="3865" y="14298"/>
                  </a:cubicBezTo>
                  <a:cubicBezTo>
                    <a:pt x="3865" y="14361"/>
                    <a:pt x="3833" y="14456"/>
                    <a:pt x="3833" y="14519"/>
                  </a:cubicBezTo>
                  <a:cubicBezTo>
                    <a:pt x="3833" y="14614"/>
                    <a:pt x="3801" y="14678"/>
                    <a:pt x="3801" y="14741"/>
                  </a:cubicBezTo>
                  <a:cubicBezTo>
                    <a:pt x="3770" y="14868"/>
                    <a:pt x="3738" y="15026"/>
                    <a:pt x="3675" y="15153"/>
                  </a:cubicBezTo>
                  <a:cubicBezTo>
                    <a:pt x="3643" y="15216"/>
                    <a:pt x="3611" y="15279"/>
                    <a:pt x="3548" y="15343"/>
                  </a:cubicBezTo>
                  <a:cubicBezTo>
                    <a:pt x="3516" y="15406"/>
                    <a:pt x="3485" y="15469"/>
                    <a:pt x="3485" y="15533"/>
                  </a:cubicBezTo>
                  <a:cubicBezTo>
                    <a:pt x="3485" y="15564"/>
                    <a:pt x="3453" y="15564"/>
                    <a:pt x="3485" y="15564"/>
                  </a:cubicBezTo>
                  <a:cubicBezTo>
                    <a:pt x="3485" y="15596"/>
                    <a:pt x="3485" y="15659"/>
                    <a:pt x="3453" y="15691"/>
                  </a:cubicBezTo>
                  <a:cubicBezTo>
                    <a:pt x="3453" y="15755"/>
                    <a:pt x="3453" y="15818"/>
                    <a:pt x="3421" y="15881"/>
                  </a:cubicBezTo>
                  <a:cubicBezTo>
                    <a:pt x="3421" y="15945"/>
                    <a:pt x="3390" y="16008"/>
                    <a:pt x="3358" y="16071"/>
                  </a:cubicBezTo>
                  <a:cubicBezTo>
                    <a:pt x="3358" y="16103"/>
                    <a:pt x="3326" y="16166"/>
                    <a:pt x="3295" y="16230"/>
                  </a:cubicBezTo>
                  <a:lnTo>
                    <a:pt x="3231" y="16356"/>
                  </a:lnTo>
                  <a:cubicBezTo>
                    <a:pt x="3199" y="16388"/>
                    <a:pt x="3168" y="16420"/>
                    <a:pt x="3136" y="16451"/>
                  </a:cubicBezTo>
                  <a:cubicBezTo>
                    <a:pt x="3104" y="16515"/>
                    <a:pt x="3073" y="16578"/>
                    <a:pt x="3041" y="16610"/>
                  </a:cubicBezTo>
                  <a:cubicBezTo>
                    <a:pt x="2978" y="16705"/>
                    <a:pt x="2914" y="16831"/>
                    <a:pt x="2851" y="16958"/>
                  </a:cubicBezTo>
                  <a:cubicBezTo>
                    <a:pt x="2724" y="17306"/>
                    <a:pt x="2408" y="17496"/>
                    <a:pt x="2059" y="17623"/>
                  </a:cubicBezTo>
                  <a:cubicBezTo>
                    <a:pt x="1869" y="17686"/>
                    <a:pt x="1648" y="17781"/>
                    <a:pt x="1553" y="18035"/>
                  </a:cubicBezTo>
                  <a:cubicBezTo>
                    <a:pt x="1426" y="18098"/>
                    <a:pt x="1331" y="18161"/>
                    <a:pt x="1236" y="18256"/>
                  </a:cubicBezTo>
                  <a:cubicBezTo>
                    <a:pt x="1141" y="18351"/>
                    <a:pt x="1046" y="18446"/>
                    <a:pt x="983" y="18541"/>
                  </a:cubicBezTo>
                  <a:cubicBezTo>
                    <a:pt x="951" y="18573"/>
                    <a:pt x="919" y="18605"/>
                    <a:pt x="919" y="18636"/>
                  </a:cubicBezTo>
                  <a:cubicBezTo>
                    <a:pt x="888" y="18668"/>
                    <a:pt x="856" y="18731"/>
                    <a:pt x="824" y="18763"/>
                  </a:cubicBezTo>
                  <a:lnTo>
                    <a:pt x="729" y="18763"/>
                  </a:lnTo>
                  <a:cubicBezTo>
                    <a:pt x="729" y="18763"/>
                    <a:pt x="729" y="18763"/>
                    <a:pt x="729" y="18795"/>
                  </a:cubicBezTo>
                  <a:lnTo>
                    <a:pt x="698" y="18795"/>
                  </a:lnTo>
                  <a:cubicBezTo>
                    <a:pt x="698" y="18795"/>
                    <a:pt x="698" y="18826"/>
                    <a:pt x="698" y="18826"/>
                  </a:cubicBezTo>
                  <a:lnTo>
                    <a:pt x="666" y="18826"/>
                  </a:lnTo>
                  <a:cubicBezTo>
                    <a:pt x="666" y="18826"/>
                    <a:pt x="666" y="18826"/>
                    <a:pt x="666" y="18858"/>
                  </a:cubicBezTo>
                  <a:cubicBezTo>
                    <a:pt x="539" y="19016"/>
                    <a:pt x="444" y="19175"/>
                    <a:pt x="381" y="19365"/>
                  </a:cubicBezTo>
                  <a:cubicBezTo>
                    <a:pt x="254" y="19586"/>
                    <a:pt x="191" y="19840"/>
                    <a:pt x="96" y="20093"/>
                  </a:cubicBezTo>
                  <a:cubicBezTo>
                    <a:pt x="33" y="20156"/>
                    <a:pt x="33" y="20220"/>
                    <a:pt x="33" y="20315"/>
                  </a:cubicBezTo>
                  <a:cubicBezTo>
                    <a:pt x="33" y="20315"/>
                    <a:pt x="33" y="20315"/>
                    <a:pt x="33" y="20346"/>
                  </a:cubicBezTo>
                  <a:cubicBezTo>
                    <a:pt x="33" y="20378"/>
                    <a:pt x="33" y="20378"/>
                    <a:pt x="64" y="20410"/>
                  </a:cubicBezTo>
                  <a:cubicBezTo>
                    <a:pt x="64" y="20410"/>
                    <a:pt x="64" y="20441"/>
                    <a:pt x="64" y="20441"/>
                  </a:cubicBezTo>
                  <a:cubicBezTo>
                    <a:pt x="64" y="20473"/>
                    <a:pt x="64" y="20505"/>
                    <a:pt x="64" y="20505"/>
                  </a:cubicBezTo>
                  <a:cubicBezTo>
                    <a:pt x="64" y="20537"/>
                    <a:pt x="64" y="20568"/>
                    <a:pt x="64" y="20600"/>
                  </a:cubicBezTo>
                  <a:cubicBezTo>
                    <a:pt x="33" y="20695"/>
                    <a:pt x="1" y="20758"/>
                    <a:pt x="1" y="20853"/>
                  </a:cubicBezTo>
                  <a:cubicBezTo>
                    <a:pt x="1" y="20948"/>
                    <a:pt x="1" y="21075"/>
                    <a:pt x="33" y="21202"/>
                  </a:cubicBezTo>
                  <a:cubicBezTo>
                    <a:pt x="64" y="21360"/>
                    <a:pt x="159" y="21550"/>
                    <a:pt x="223" y="21740"/>
                  </a:cubicBezTo>
                  <a:cubicBezTo>
                    <a:pt x="286" y="21803"/>
                    <a:pt x="318" y="21898"/>
                    <a:pt x="381" y="21962"/>
                  </a:cubicBezTo>
                  <a:cubicBezTo>
                    <a:pt x="413" y="22057"/>
                    <a:pt x="476" y="22120"/>
                    <a:pt x="539" y="22183"/>
                  </a:cubicBezTo>
                  <a:cubicBezTo>
                    <a:pt x="634" y="22310"/>
                    <a:pt x="793" y="22405"/>
                    <a:pt x="919" y="22500"/>
                  </a:cubicBezTo>
                  <a:cubicBezTo>
                    <a:pt x="1141" y="22658"/>
                    <a:pt x="1299" y="22912"/>
                    <a:pt x="1553" y="23007"/>
                  </a:cubicBezTo>
                  <a:cubicBezTo>
                    <a:pt x="1964" y="23197"/>
                    <a:pt x="2376" y="23387"/>
                    <a:pt x="2788" y="23577"/>
                  </a:cubicBezTo>
                  <a:lnTo>
                    <a:pt x="2914" y="23608"/>
                  </a:lnTo>
                  <a:cubicBezTo>
                    <a:pt x="3136" y="23703"/>
                    <a:pt x="3358" y="23798"/>
                    <a:pt x="3580" y="23893"/>
                  </a:cubicBezTo>
                  <a:cubicBezTo>
                    <a:pt x="3643" y="24020"/>
                    <a:pt x="3738" y="23988"/>
                    <a:pt x="3833" y="24020"/>
                  </a:cubicBezTo>
                  <a:cubicBezTo>
                    <a:pt x="3865" y="24020"/>
                    <a:pt x="3928" y="24052"/>
                    <a:pt x="3960" y="24083"/>
                  </a:cubicBezTo>
                  <a:lnTo>
                    <a:pt x="3991" y="24083"/>
                  </a:lnTo>
                  <a:cubicBezTo>
                    <a:pt x="4720" y="24210"/>
                    <a:pt x="5448" y="24337"/>
                    <a:pt x="6176" y="24337"/>
                  </a:cubicBezTo>
                  <a:lnTo>
                    <a:pt x="6493" y="24337"/>
                  </a:lnTo>
                  <a:cubicBezTo>
                    <a:pt x="6905" y="24432"/>
                    <a:pt x="7285" y="24527"/>
                    <a:pt x="7697" y="24590"/>
                  </a:cubicBezTo>
                  <a:cubicBezTo>
                    <a:pt x="7728" y="24622"/>
                    <a:pt x="7728" y="24653"/>
                    <a:pt x="7728" y="24653"/>
                  </a:cubicBezTo>
                  <a:cubicBezTo>
                    <a:pt x="7728" y="24653"/>
                    <a:pt x="7728" y="24685"/>
                    <a:pt x="7728" y="24685"/>
                  </a:cubicBezTo>
                  <a:cubicBezTo>
                    <a:pt x="7760" y="24748"/>
                    <a:pt x="7823" y="24780"/>
                    <a:pt x="7887" y="24780"/>
                  </a:cubicBezTo>
                  <a:lnTo>
                    <a:pt x="7918" y="24780"/>
                  </a:lnTo>
                  <a:cubicBezTo>
                    <a:pt x="7918" y="24780"/>
                    <a:pt x="7918" y="24780"/>
                    <a:pt x="7918" y="24812"/>
                  </a:cubicBezTo>
                  <a:lnTo>
                    <a:pt x="8393" y="24812"/>
                  </a:lnTo>
                  <a:lnTo>
                    <a:pt x="8457" y="24843"/>
                  </a:lnTo>
                  <a:cubicBezTo>
                    <a:pt x="8488" y="24843"/>
                    <a:pt x="8552" y="24843"/>
                    <a:pt x="8615" y="24875"/>
                  </a:cubicBezTo>
                  <a:cubicBezTo>
                    <a:pt x="8773" y="24907"/>
                    <a:pt x="8932" y="24907"/>
                    <a:pt x="9090" y="24907"/>
                  </a:cubicBezTo>
                  <a:lnTo>
                    <a:pt x="9407" y="24907"/>
                  </a:lnTo>
                  <a:cubicBezTo>
                    <a:pt x="9533" y="24875"/>
                    <a:pt x="9628" y="24875"/>
                    <a:pt x="9755" y="24875"/>
                  </a:cubicBezTo>
                  <a:cubicBezTo>
                    <a:pt x="9850" y="24843"/>
                    <a:pt x="9977" y="24843"/>
                    <a:pt x="10072" y="24812"/>
                  </a:cubicBezTo>
                  <a:cubicBezTo>
                    <a:pt x="10198" y="24812"/>
                    <a:pt x="10293" y="24780"/>
                    <a:pt x="10420" y="24780"/>
                  </a:cubicBezTo>
                  <a:cubicBezTo>
                    <a:pt x="10578" y="24748"/>
                    <a:pt x="10737" y="24717"/>
                    <a:pt x="10927" y="24717"/>
                  </a:cubicBezTo>
                  <a:lnTo>
                    <a:pt x="11085" y="24717"/>
                  </a:lnTo>
                  <a:cubicBezTo>
                    <a:pt x="11813" y="24780"/>
                    <a:pt x="12542" y="24780"/>
                    <a:pt x="13270" y="24812"/>
                  </a:cubicBezTo>
                  <a:cubicBezTo>
                    <a:pt x="14189" y="24843"/>
                    <a:pt x="15139" y="24875"/>
                    <a:pt x="16057" y="25002"/>
                  </a:cubicBezTo>
                  <a:cubicBezTo>
                    <a:pt x="16279" y="25033"/>
                    <a:pt x="16501" y="25065"/>
                    <a:pt x="16722" y="25097"/>
                  </a:cubicBezTo>
                  <a:cubicBezTo>
                    <a:pt x="17704" y="25160"/>
                    <a:pt x="18717" y="25097"/>
                    <a:pt x="19699" y="25192"/>
                  </a:cubicBezTo>
                  <a:cubicBezTo>
                    <a:pt x="20016" y="25255"/>
                    <a:pt x="20332" y="25224"/>
                    <a:pt x="20649" y="25319"/>
                  </a:cubicBezTo>
                  <a:lnTo>
                    <a:pt x="20681" y="25319"/>
                  </a:lnTo>
                  <a:cubicBezTo>
                    <a:pt x="20839" y="25255"/>
                    <a:pt x="20966" y="25224"/>
                    <a:pt x="21124" y="25224"/>
                  </a:cubicBezTo>
                  <a:cubicBezTo>
                    <a:pt x="21188" y="25224"/>
                    <a:pt x="21251" y="25224"/>
                    <a:pt x="21283" y="25255"/>
                  </a:cubicBezTo>
                  <a:cubicBezTo>
                    <a:pt x="21948" y="25287"/>
                    <a:pt x="22613" y="25287"/>
                    <a:pt x="23246" y="25287"/>
                  </a:cubicBezTo>
                  <a:lnTo>
                    <a:pt x="24386" y="25287"/>
                  </a:lnTo>
                  <a:cubicBezTo>
                    <a:pt x="24766" y="25319"/>
                    <a:pt x="25114" y="25350"/>
                    <a:pt x="25495" y="25382"/>
                  </a:cubicBezTo>
                  <a:cubicBezTo>
                    <a:pt x="25590" y="25382"/>
                    <a:pt x="25685" y="25414"/>
                    <a:pt x="25780" y="25414"/>
                  </a:cubicBezTo>
                  <a:cubicBezTo>
                    <a:pt x="25938" y="25445"/>
                    <a:pt x="26128" y="25445"/>
                    <a:pt x="26286" y="25477"/>
                  </a:cubicBezTo>
                  <a:lnTo>
                    <a:pt x="26508" y="25477"/>
                  </a:lnTo>
                  <a:cubicBezTo>
                    <a:pt x="26698" y="25477"/>
                    <a:pt x="26856" y="25477"/>
                    <a:pt x="27015" y="25509"/>
                  </a:cubicBezTo>
                  <a:cubicBezTo>
                    <a:pt x="27268" y="25509"/>
                    <a:pt x="27521" y="25509"/>
                    <a:pt x="27775" y="25540"/>
                  </a:cubicBezTo>
                  <a:cubicBezTo>
                    <a:pt x="28535" y="25604"/>
                    <a:pt x="29326" y="25730"/>
                    <a:pt x="30118" y="25730"/>
                  </a:cubicBezTo>
                  <a:lnTo>
                    <a:pt x="30435" y="25730"/>
                  </a:lnTo>
                  <a:cubicBezTo>
                    <a:pt x="30562" y="25730"/>
                    <a:pt x="30657" y="25699"/>
                    <a:pt x="30783" y="25699"/>
                  </a:cubicBezTo>
                  <a:cubicBezTo>
                    <a:pt x="31132" y="25699"/>
                    <a:pt x="31448" y="25730"/>
                    <a:pt x="31797" y="25794"/>
                  </a:cubicBezTo>
                  <a:cubicBezTo>
                    <a:pt x="31923" y="25794"/>
                    <a:pt x="32050" y="25825"/>
                    <a:pt x="32177" y="25825"/>
                  </a:cubicBezTo>
                  <a:cubicBezTo>
                    <a:pt x="32303" y="25825"/>
                    <a:pt x="32430" y="25857"/>
                    <a:pt x="32557" y="25857"/>
                  </a:cubicBezTo>
                  <a:lnTo>
                    <a:pt x="32937" y="25857"/>
                  </a:lnTo>
                  <a:cubicBezTo>
                    <a:pt x="33380" y="25889"/>
                    <a:pt x="33823" y="25889"/>
                    <a:pt x="34299" y="25920"/>
                  </a:cubicBezTo>
                  <a:cubicBezTo>
                    <a:pt x="34489" y="25952"/>
                    <a:pt x="34679" y="25952"/>
                    <a:pt x="34869" y="25984"/>
                  </a:cubicBezTo>
                  <a:cubicBezTo>
                    <a:pt x="35312" y="26047"/>
                    <a:pt x="35787" y="26047"/>
                    <a:pt x="36262" y="26079"/>
                  </a:cubicBezTo>
                  <a:cubicBezTo>
                    <a:pt x="36420" y="26079"/>
                    <a:pt x="36579" y="26079"/>
                    <a:pt x="36737" y="26110"/>
                  </a:cubicBezTo>
                  <a:cubicBezTo>
                    <a:pt x="37687" y="26205"/>
                    <a:pt x="38606" y="26269"/>
                    <a:pt x="39556" y="26364"/>
                  </a:cubicBezTo>
                  <a:cubicBezTo>
                    <a:pt x="39682" y="26395"/>
                    <a:pt x="39809" y="26395"/>
                    <a:pt x="39936" y="26395"/>
                  </a:cubicBezTo>
                  <a:cubicBezTo>
                    <a:pt x="40822" y="26459"/>
                    <a:pt x="41709" y="26427"/>
                    <a:pt x="42627" y="26522"/>
                  </a:cubicBezTo>
                  <a:cubicBezTo>
                    <a:pt x="43388" y="26585"/>
                    <a:pt x="44148" y="26649"/>
                    <a:pt x="44908" y="26712"/>
                  </a:cubicBezTo>
                  <a:cubicBezTo>
                    <a:pt x="45351" y="26744"/>
                    <a:pt x="45794" y="26775"/>
                    <a:pt x="46269" y="26807"/>
                  </a:cubicBezTo>
                  <a:cubicBezTo>
                    <a:pt x="47885" y="26902"/>
                    <a:pt x="49500" y="26902"/>
                    <a:pt x="51146" y="26997"/>
                  </a:cubicBezTo>
                  <a:cubicBezTo>
                    <a:pt x="51685" y="27029"/>
                    <a:pt x="52223" y="27029"/>
                    <a:pt x="52762" y="27060"/>
                  </a:cubicBezTo>
                  <a:lnTo>
                    <a:pt x="53553" y="27060"/>
                  </a:lnTo>
                  <a:cubicBezTo>
                    <a:pt x="54377" y="27092"/>
                    <a:pt x="55168" y="27092"/>
                    <a:pt x="55992" y="27092"/>
                  </a:cubicBezTo>
                  <a:lnTo>
                    <a:pt x="56784" y="27092"/>
                  </a:lnTo>
                  <a:cubicBezTo>
                    <a:pt x="57069" y="27124"/>
                    <a:pt x="57322" y="27124"/>
                    <a:pt x="57607" y="27124"/>
                  </a:cubicBezTo>
                  <a:cubicBezTo>
                    <a:pt x="57892" y="27124"/>
                    <a:pt x="58177" y="27116"/>
                    <a:pt x="58462" y="27116"/>
                  </a:cubicBezTo>
                  <a:cubicBezTo>
                    <a:pt x="58747" y="27116"/>
                    <a:pt x="59032" y="27124"/>
                    <a:pt x="59317" y="27155"/>
                  </a:cubicBezTo>
                  <a:lnTo>
                    <a:pt x="60014" y="27155"/>
                  </a:lnTo>
                  <a:cubicBezTo>
                    <a:pt x="60109" y="27124"/>
                    <a:pt x="60172" y="27092"/>
                    <a:pt x="60235" y="27092"/>
                  </a:cubicBezTo>
                  <a:cubicBezTo>
                    <a:pt x="60267" y="27060"/>
                    <a:pt x="60299" y="27060"/>
                    <a:pt x="60330" y="27060"/>
                  </a:cubicBezTo>
                  <a:lnTo>
                    <a:pt x="60552" y="27060"/>
                  </a:lnTo>
                  <a:cubicBezTo>
                    <a:pt x="60774" y="27155"/>
                    <a:pt x="61027" y="27155"/>
                    <a:pt x="61249" y="27155"/>
                  </a:cubicBezTo>
                  <a:lnTo>
                    <a:pt x="61502" y="27155"/>
                  </a:lnTo>
                  <a:cubicBezTo>
                    <a:pt x="61661" y="27155"/>
                    <a:pt x="61819" y="27187"/>
                    <a:pt x="61946" y="27187"/>
                  </a:cubicBezTo>
                  <a:cubicBezTo>
                    <a:pt x="62009" y="27219"/>
                    <a:pt x="62041" y="27219"/>
                    <a:pt x="62072" y="27219"/>
                  </a:cubicBezTo>
                  <a:cubicBezTo>
                    <a:pt x="62389" y="27219"/>
                    <a:pt x="62706" y="27092"/>
                    <a:pt x="62991" y="27092"/>
                  </a:cubicBezTo>
                  <a:cubicBezTo>
                    <a:pt x="63244" y="27092"/>
                    <a:pt x="63466" y="27124"/>
                    <a:pt x="63719" y="27124"/>
                  </a:cubicBezTo>
                  <a:lnTo>
                    <a:pt x="64416" y="27124"/>
                  </a:lnTo>
                  <a:cubicBezTo>
                    <a:pt x="64732" y="27155"/>
                    <a:pt x="65049" y="27155"/>
                    <a:pt x="65366" y="27155"/>
                  </a:cubicBezTo>
                  <a:cubicBezTo>
                    <a:pt x="65841" y="27155"/>
                    <a:pt x="66316" y="27124"/>
                    <a:pt x="66791" y="27092"/>
                  </a:cubicBezTo>
                  <a:cubicBezTo>
                    <a:pt x="66802" y="27081"/>
                    <a:pt x="66812" y="27078"/>
                    <a:pt x="66824" y="27078"/>
                  </a:cubicBezTo>
                  <a:cubicBezTo>
                    <a:pt x="66847" y="27078"/>
                    <a:pt x="66875" y="27092"/>
                    <a:pt x="66918" y="27092"/>
                  </a:cubicBezTo>
                  <a:cubicBezTo>
                    <a:pt x="66949" y="27092"/>
                    <a:pt x="66981" y="27124"/>
                    <a:pt x="67044" y="27124"/>
                  </a:cubicBezTo>
                  <a:cubicBezTo>
                    <a:pt x="67076" y="27155"/>
                    <a:pt x="67108" y="27155"/>
                    <a:pt x="67171" y="27155"/>
                  </a:cubicBezTo>
                  <a:cubicBezTo>
                    <a:pt x="67171" y="27187"/>
                    <a:pt x="67203" y="27187"/>
                    <a:pt x="67234" y="27187"/>
                  </a:cubicBezTo>
                  <a:cubicBezTo>
                    <a:pt x="67234" y="27187"/>
                    <a:pt x="67266" y="27155"/>
                    <a:pt x="67298" y="27155"/>
                  </a:cubicBezTo>
                  <a:cubicBezTo>
                    <a:pt x="67678" y="27092"/>
                    <a:pt x="68089" y="27092"/>
                    <a:pt x="68469" y="27060"/>
                  </a:cubicBezTo>
                  <a:lnTo>
                    <a:pt x="69071" y="27060"/>
                  </a:lnTo>
                  <a:cubicBezTo>
                    <a:pt x="69261" y="27060"/>
                    <a:pt x="69451" y="27029"/>
                    <a:pt x="69673" y="27029"/>
                  </a:cubicBezTo>
                  <a:lnTo>
                    <a:pt x="69800" y="27029"/>
                  </a:lnTo>
                  <a:cubicBezTo>
                    <a:pt x="70021" y="27029"/>
                    <a:pt x="70275" y="27060"/>
                    <a:pt x="70496" y="27060"/>
                  </a:cubicBezTo>
                  <a:cubicBezTo>
                    <a:pt x="70591" y="27029"/>
                    <a:pt x="70686" y="27029"/>
                    <a:pt x="70750" y="27029"/>
                  </a:cubicBezTo>
                  <a:cubicBezTo>
                    <a:pt x="71003" y="26965"/>
                    <a:pt x="71225" y="26965"/>
                    <a:pt x="71446" y="26965"/>
                  </a:cubicBezTo>
                  <a:lnTo>
                    <a:pt x="72016" y="26965"/>
                  </a:lnTo>
                  <a:cubicBezTo>
                    <a:pt x="72206" y="26965"/>
                    <a:pt x="72396" y="26965"/>
                    <a:pt x="72586" y="26934"/>
                  </a:cubicBezTo>
                  <a:cubicBezTo>
                    <a:pt x="72713" y="26902"/>
                    <a:pt x="72871" y="26870"/>
                    <a:pt x="72998" y="26807"/>
                  </a:cubicBezTo>
                  <a:cubicBezTo>
                    <a:pt x="73093" y="26870"/>
                    <a:pt x="73220" y="26870"/>
                    <a:pt x="73315" y="26870"/>
                  </a:cubicBezTo>
                  <a:lnTo>
                    <a:pt x="73663" y="26870"/>
                  </a:lnTo>
                  <a:cubicBezTo>
                    <a:pt x="73853" y="26839"/>
                    <a:pt x="74075" y="26775"/>
                    <a:pt x="74297" y="26744"/>
                  </a:cubicBezTo>
                  <a:cubicBezTo>
                    <a:pt x="74487" y="26744"/>
                    <a:pt x="74677" y="26712"/>
                    <a:pt x="74867" y="26712"/>
                  </a:cubicBezTo>
                  <a:cubicBezTo>
                    <a:pt x="75057" y="26712"/>
                    <a:pt x="75247" y="26680"/>
                    <a:pt x="75437" y="26680"/>
                  </a:cubicBezTo>
                  <a:cubicBezTo>
                    <a:pt x="75722" y="26680"/>
                    <a:pt x="76007" y="26680"/>
                    <a:pt x="76292" y="26649"/>
                  </a:cubicBezTo>
                  <a:lnTo>
                    <a:pt x="76577" y="26649"/>
                  </a:lnTo>
                  <a:cubicBezTo>
                    <a:pt x="76640" y="26617"/>
                    <a:pt x="76735" y="26617"/>
                    <a:pt x="76798" y="26617"/>
                  </a:cubicBezTo>
                  <a:cubicBezTo>
                    <a:pt x="77305" y="26585"/>
                    <a:pt x="77812" y="26522"/>
                    <a:pt x="78350" y="26522"/>
                  </a:cubicBezTo>
                  <a:cubicBezTo>
                    <a:pt x="78509" y="26522"/>
                    <a:pt x="78667" y="26522"/>
                    <a:pt x="78825" y="26490"/>
                  </a:cubicBezTo>
                  <a:lnTo>
                    <a:pt x="78952" y="26490"/>
                  </a:lnTo>
                  <a:cubicBezTo>
                    <a:pt x="79079" y="26490"/>
                    <a:pt x="79205" y="26459"/>
                    <a:pt x="79332" y="26427"/>
                  </a:cubicBezTo>
                  <a:cubicBezTo>
                    <a:pt x="79490" y="26395"/>
                    <a:pt x="79649" y="26395"/>
                    <a:pt x="79807" y="26364"/>
                  </a:cubicBezTo>
                  <a:cubicBezTo>
                    <a:pt x="79902" y="26364"/>
                    <a:pt x="79965" y="26332"/>
                    <a:pt x="80060" y="26332"/>
                  </a:cubicBezTo>
                  <a:cubicBezTo>
                    <a:pt x="80219" y="26332"/>
                    <a:pt x="80377" y="26300"/>
                    <a:pt x="80535" y="26300"/>
                  </a:cubicBezTo>
                  <a:lnTo>
                    <a:pt x="81580" y="26300"/>
                  </a:lnTo>
                  <a:cubicBezTo>
                    <a:pt x="82182" y="26300"/>
                    <a:pt x="82816" y="26174"/>
                    <a:pt x="83417" y="26110"/>
                  </a:cubicBezTo>
                  <a:cubicBezTo>
                    <a:pt x="83544" y="26110"/>
                    <a:pt x="83671" y="26110"/>
                    <a:pt x="83766" y="26079"/>
                  </a:cubicBezTo>
                  <a:lnTo>
                    <a:pt x="84241" y="26079"/>
                  </a:lnTo>
                  <a:cubicBezTo>
                    <a:pt x="84431" y="26047"/>
                    <a:pt x="84621" y="26047"/>
                    <a:pt x="84811" y="26047"/>
                  </a:cubicBezTo>
                  <a:lnTo>
                    <a:pt x="85381" y="26047"/>
                  </a:lnTo>
                  <a:cubicBezTo>
                    <a:pt x="85697" y="26015"/>
                    <a:pt x="85982" y="26015"/>
                    <a:pt x="86267" y="25952"/>
                  </a:cubicBezTo>
                  <a:cubicBezTo>
                    <a:pt x="86679" y="25920"/>
                    <a:pt x="87123" y="25889"/>
                    <a:pt x="87534" y="25825"/>
                  </a:cubicBezTo>
                  <a:cubicBezTo>
                    <a:pt x="88421" y="25730"/>
                    <a:pt x="89308" y="25604"/>
                    <a:pt x="90194" y="25604"/>
                  </a:cubicBezTo>
                  <a:cubicBezTo>
                    <a:pt x="90448" y="25604"/>
                    <a:pt x="90669" y="25572"/>
                    <a:pt x="90891" y="25540"/>
                  </a:cubicBezTo>
                  <a:lnTo>
                    <a:pt x="91018" y="25540"/>
                  </a:lnTo>
                  <a:lnTo>
                    <a:pt x="91113" y="25509"/>
                  </a:lnTo>
                  <a:cubicBezTo>
                    <a:pt x="91208" y="25477"/>
                    <a:pt x="91303" y="25477"/>
                    <a:pt x="91398" y="25445"/>
                  </a:cubicBezTo>
                  <a:cubicBezTo>
                    <a:pt x="91493" y="25445"/>
                    <a:pt x="91556" y="25414"/>
                    <a:pt x="91651" y="25414"/>
                  </a:cubicBezTo>
                  <a:lnTo>
                    <a:pt x="91778" y="25414"/>
                  </a:lnTo>
                  <a:cubicBezTo>
                    <a:pt x="91852" y="25423"/>
                    <a:pt x="91926" y="25427"/>
                    <a:pt x="92000" y="25427"/>
                  </a:cubicBezTo>
                  <a:cubicBezTo>
                    <a:pt x="92180" y="25427"/>
                    <a:pt x="92359" y="25404"/>
                    <a:pt x="92538" y="25382"/>
                  </a:cubicBezTo>
                  <a:lnTo>
                    <a:pt x="92728" y="25382"/>
                  </a:lnTo>
                  <a:cubicBezTo>
                    <a:pt x="92918" y="25350"/>
                    <a:pt x="93108" y="25319"/>
                    <a:pt x="93298" y="25319"/>
                  </a:cubicBezTo>
                  <a:cubicBezTo>
                    <a:pt x="93615" y="25319"/>
                    <a:pt x="93963" y="25319"/>
                    <a:pt x="94280" y="25224"/>
                  </a:cubicBezTo>
                  <a:cubicBezTo>
                    <a:pt x="94755" y="25128"/>
                    <a:pt x="95230" y="25160"/>
                    <a:pt x="95705" y="25097"/>
                  </a:cubicBezTo>
                  <a:cubicBezTo>
                    <a:pt x="96370" y="25002"/>
                    <a:pt x="97003" y="24907"/>
                    <a:pt x="97668" y="24843"/>
                  </a:cubicBezTo>
                  <a:cubicBezTo>
                    <a:pt x="97689" y="24833"/>
                    <a:pt x="97714" y="24829"/>
                    <a:pt x="97740" y="24829"/>
                  </a:cubicBezTo>
                  <a:cubicBezTo>
                    <a:pt x="97791" y="24829"/>
                    <a:pt x="97848" y="24843"/>
                    <a:pt x="97890" y="24843"/>
                  </a:cubicBezTo>
                  <a:cubicBezTo>
                    <a:pt x="97922" y="24843"/>
                    <a:pt x="97922" y="24843"/>
                    <a:pt x="97953" y="24812"/>
                  </a:cubicBezTo>
                  <a:cubicBezTo>
                    <a:pt x="98017" y="24812"/>
                    <a:pt x="98080" y="24812"/>
                    <a:pt x="98112" y="24780"/>
                  </a:cubicBezTo>
                  <a:cubicBezTo>
                    <a:pt x="98143" y="24748"/>
                    <a:pt x="98143" y="24748"/>
                    <a:pt x="98175" y="24717"/>
                  </a:cubicBezTo>
                  <a:cubicBezTo>
                    <a:pt x="98397" y="24685"/>
                    <a:pt x="98618" y="24717"/>
                    <a:pt x="98840" y="24653"/>
                  </a:cubicBezTo>
                  <a:cubicBezTo>
                    <a:pt x="98967" y="24622"/>
                    <a:pt x="99093" y="24622"/>
                    <a:pt x="99220" y="24590"/>
                  </a:cubicBezTo>
                  <a:cubicBezTo>
                    <a:pt x="99347" y="24558"/>
                    <a:pt x="99505" y="24558"/>
                    <a:pt x="99632" y="24527"/>
                  </a:cubicBezTo>
                  <a:cubicBezTo>
                    <a:pt x="99885" y="24495"/>
                    <a:pt x="100170" y="24463"/>
                    <a:pt x="100424" y="24432"/>
                  </a:cubicBezTo>
                  <a:cubicBezTo>
                    <a:pt x="100709" y="24432"/>
                    <a:pt x="100962" y="24400"/>
                    <a:pt x="101247" y="24305"/>
                  </a:cubicBezTo>
                  <a:cubicBezTo>
                    <a:pt x="101405" y="24273"/>
                    <a:pt x="101595" y="24242"/>
                    <a:pt x="101754" y="24178"/>
                  </a:cubicBezTo>
                  <a:cubicBezTo>
                    <a:pt x="101912" y="24147"/>
                    <a:pt x="102102" y="24115"/>
                    <a:pt x="102260" y="24083"/>
                  </a:cubicBezTo>
                  <a:cubicBezTo>
                    <a:pt x="102577" y="24020"/>
                    <a:pt x="102925" y="23925"/>
                    <a:pt x="103274" y="23862"/>
                  </a:cubicBezTo>
                  <a:cubicBezTo>
                    <a:pt x="103432" y="23830"/>
                    <a:pt x="103559" y="23798"/>
                    <a:pt x="103717" y="23767"/>
                  </a:cubicBezTo>
                  <a:cubicBezTo>
                    <a:pt x="104002" y="23735"/>
                    <a:pt x="104255" y="23672"/>
                    <a:pt x="104541" y="23608"/>
                  </a:cubicBezTo>
                  <a:cubicBezTo>
                    <a:pt x="104731" y="23545"/>
                    <a:pt x="104889" y="23482"/>
                    <a:pt x="105079" y="23387"/>
                  </a:cubicBezTo>
                  <a:cubicBezTo>
                    <a:pt x="105111" y="23450"/>
                    <a:pt x="105174" y="23482"/>
                    <a:pt x="105206" y="23482"/>
                  </a:cubicBezTo>
                  <a:lnTo>
                    <a:pt x="105237" y="23482"/>
                  </a:lnTo>
                  <a:cubicBezTo>
                    <a:pt x="105269" y="23482"/>
                    <a:pt x="105269" y="23450"/>
                    <a:pt x="105301" y="23418"/>
                  </a:cubicBezTo>
                  <a:cubicBezTo>
                    <a:pt x="105332" y="23418"/>
                    <a:pt x="105332" y="23387"/>
                    <a:pt x="105332" y="23387"/>
                  </a:cubicBezTo>
                  <a:cubicBezTo>
                    <a:pt x="105364" y="23387"/>
                    <a:pt x="105396" y="23418"/>
                    <a:pt x="105427" y="23418"/>
                  </a:cubicBezTo>
                  <a:cubicBezTo>
                    <a:pt x="105427" y="23450"/>
                    <a:pt x="105459" y="23450"/>
                    <a:pt x="105459" y="23450"/>
                  </a:cubicBezTo>
                  <a:lnTo>
                    <a:pt x="105491" y="23450"/>
                  </a:lnTo>
                  <a:cubicBezTo>
                    <a:pt x="105649" y="23482"/>
                    <a:pt x="105807" y="23513"/>
                    <a:pt x="105966" y="23513"/>
                  </a:cubicBezTo>
                  <a:cubicBezTo>
                    <a:pt x="106219" y="23513"/>
                    <a:pt x="106472" y="23450"/>
                    <a:pt x="106726" y="23418"/>
                  </a:cubicBezTo>
                  <a:lnTo>
                    <a:pt x="106947" y="23418"/>
                  </a:lnTo>
                  <a:cubicBezTo>
                    <a:pt x="107042" y="23387"/>
                    <a:pt x="107106" y="23387"/>
                    <a:pt x="107169" y="23387"/>
                  </a:cubicBezTo>
                  <a:lnTo>
                    <a:pt x="107296" y="23387"/>
                  </a:lnTo>
                  <a:cubicBezTo>
                    <a:pt x="107296" y="23387"/>
                    <a:pt x="107327" y="23387"/>
                    <a:pt x="107359" y="23355"/>
                  </a:cubicBezTo>
                  <a:cubicBezTo>
                    <a:pt x="107486" y="23260"/>
                    <a:pt x="107644" y="23197"/>
                    <a:pt x="107771" y="23165"/>
                  </a:cubicBezTo>
                  <a:cubicBezTo>
                    <a:pt x="107834" y="23165"/>
                    <a:pt x="107897" y="23133"/>
                    <a:pt x="107992" y="23133"/>
                  </a:cubicBezTo>
                  <a:cubicBezTo>
                    <a:pt x="108056" y="23133"/>
                    <a:pt x="108119" y="23102"/>
                    <a:pt x="108214" y="23102"/>
                  </a:cubicBezTo>
                  <a:cubicBezTo>
                    <a:pt x="108562" y="23038"/>
                    <a:pt x="108974" y="22975"/>
                    <a:pt x="109291" y="22722"/>
                  </a:cubicBezTo>
                  <a:cubicBezTo>
                    <a:pt x="109323" y="22722"/>
                    <a:pt x="109323" y="22690"/>
                    <a:pt x="109354" y="22690"/>
                  </a:cubicBezTo>
                  <a:cubicBezTo>
                    <a:pt x="109386" y="22658"/>
                    <a:pt x="109418" y="22627"/>
                    <a:pt x="109418" y="22627"/>
                  </a:cubicBezTo>
                  <a:cubicBezTo>
                    <a:pt x="109608" y="22595"/>
                    <a:pt x="109766" y="22532"/>
                    <a:pt x="109893" y="22405"/>
                  </a:cubicBezTo>
                  <a:cubicBezTo>
                    <a:pt x="109956" y="22342"/>
                    <a:pt x="110051" y="22278"/>
                    <a:pt x="110114" y="22183"/>
                  </a:cubicBezTo>
                  <a:cubicBezTo>
                    <a:pt x="110146" y="22120"/>
                    <a:pt x="110178" y="22057"/>
                    <a:pt x="110241" y="21993"/>
                  </a:cubicBezTo>
                  <a:cubicBezTo>
                    <a:pt x="110304" y="21962"/>
                    <a:pt x="110368" y="21898"/>
                    <a:pt x="110399" y="21803"/>
                  </a:cubicBezTo>
                  <a:cubicBezTo>
                    <a:pt x="110431" y="21772"/>
                    <a:pt x="110463" y="21740"/>
                    <a:pt x="110494" y="21708"/>
                  </a:cubicBezTo>
                  <a:cubicBezTo>
                    <a:pt x="110526" y="21677"/>
                    <a:pt x="110558" y="21645"/>
                    <a:pt x="110558" y="21645"/>
                  </a:cubicBezTo>
                  <a:cubicBezTo>
                    <a:pt x="110558" y="21613"/>
                    <a:pt x="110589" y="21613"/>
                    <a:pt x="110589" y="21582"/>
                  </a:cubicBezTo>
                  <a:cubicBezTo>
                    <a:pt x="110748" y="21423"/>
                    <a:pt x="110906" y="21297"/>
                    <a:pt x="111033" y="21107"/>
                  </a:cubicBezTo>
                  <a:cubicBezTo>
                    <a:pt x="111223" y="20853"/>
                    <a:pt x="111381" y="20568"/>
                    <a:pt x="111508" y="20283"/>
                  </a:cubicBezTo>
                  <a:cubicBezTo>
                    <a:pt x="111539" y="20251"/>
                    <a:pt x="111539" y="20188"/>
                    <a:pt x="111571" y="20156"/>
                  </a:cubicBezTo>
                  <a:cubicBezTo>
                    <a:pt x="111603" y="20061"/>
                    <a:pt x="111603" y="19998"/>
                    <a:pt x="111634" y="19903"/>
                  </a:cubicBezTo>
                  <a:cubicBezTo>
                    <a:pt x="111666" y="19808"/>
                    <a:pt x="111698" y="19713"/>
                    <a:pt x="111698" y="19618"/>
                  </a:cubicBezTo>
                  <a:cubicBezTo>
                    <a:pt x="111761" y="19491"/>
                    <a:pt x="111761" y="19301"/>
                    <a:pt x="111761" y="19080"/>
                  </a:cubicBezTo>
                  <a:cubicBezTo>
                    <a:pt x="111729" y="18921"/>
                    <a:pt x="111698" y="18795"/>
                    <a:pt x="111666" y="18636"/>
                  </a:cubicBezTo>
                  <a:cubicBezTo>
                    <a:pt x="111634" y="18573"/>
                    <a:pt x="111603" y="18478"/>
                    <a:pt x="111571" y="18415"/>
                  </a:cubicBezTo>
                  <a:cubicBezTo>
                    <a:pt x="111508" y="18320"/>
                    <a:pt x="111444" y="18256"/>
                    <a:pt x="111318" y="18225"/>
                  </a:cubicBezTo>
                  <a:lnTo>
                    <a:pt x="111349" y="18225"/>
                  </a:lnTo>
                  <a:cubicBezTo>
                    <a:pt x="111318" y="18161"/>
                    <a:pt x="111318" y="18130"/>
                    <a:pt x="111318" y="18098"/>
                  </a:cubicBezTo>
                  <a:cubicBezTo>
                    <a:pt x="111318" y="18035"/>
                    <a:pt x="111318" y="18003"/>
                    <a:pt x="111286" y="17971"/>
                  </a:cubicBezTo>
                  <a:cubicBezTo>
                    <a:pt x="111286" y="17940"/>
                    <a:pt x="111286" y="17908"/>
                    <a:pt x="111254" y="17908"/>
                  </a:cubicBezTo>
                  <a:cubicBezTo>
                    <a:pt x="111254" y="17845"/>
                    <a:pt x="111223" y="17781"/>
                    <a:pt x="111223" y="17718"/>
                  </a:cubicBezTo>
                  <a:cubicBezTo>
                    <a:pt x="111223" y="17718"/>
                    <a:pt x="111191" y="17686"/>
                    <a:pt x="111191" y="17655"/>
                  </a:cubicBezTo>
                  <a:cubicBezTo>
                    <a:pt x="111191" y="17591"/>
                    <a:pt x="111191" y="17560"/>
                    <a:pt x="111223" y="17528"/>
                  </a:cubicBezTo>
                  <a:cubicBezTo>
                    <a:pt x="111254" y="17496"/>
                    <a:pt x="111286" y="17496"/>
                    <a:pt x="111286" y="17496"/>
                  </a:cubicBezTo>
                  <a:cubicBezTo>
                    <a:pt x="111318" y="17465"/>
                    <a:pt x="111349" y="17465"/>
                    <a:pt x="111381" y="17465"/>
                  </a:cubicBezTo>
                  <a:cubicBezTo>
                    <a:pt x="111413" y="17465"/>
                    <a:pt x="111444" y="17465"/>
                    <a:pt x="111476" y="17433"/>
                  </a:cubicBezTo>
                  <a:cubicBezTo>
                    <a:pt x="111476" y="17433"/>
                    <a:pt x="111476" y="17401"/>
                    <a:pt x="111476" y="17401"/>
                  </a:cubicBezTo>
                  <a:cubicBezTo>
                    <a:pt x="111508" y="17370"/>
                    <a:pt x="111508" y="17338"/>
                    <a:pt x="111508" y="17275"/>
                  </a:cubicBezTo>
                  <a:cubicBezTo>
                    <a:pt x="111508" y="17148"/>
                    <a:pt x="111539" y="17021"/>
                    <a:pt x="111539" y="16863"/>
                  </a:cubicBezTo>
                  <a:cubicBezTo>
                    <a:pt x="111539" y="16863"/>
                    <a:pt x="111508" y="16863"/>
                    <a:pt x="111508" y="16831"/>
                  </a:cubicBezTo>
                  <a:cubicBezTo>
                    <a:pt x="111508" y="16800"/>
                    <a:pt x="111508" y="16800"/>
                    <a:pt x="111508" y="16768"/>
                  </a:cubicBezTo>
                  <a:cubicBezTo>
                    <a:pt x="111508" y="16736"/>
                    <a:pt x="111476" y="16705"/>
                    <a:pt x="111476" y="16673"/>
                  </a:cubicBezTo>
                  <a:cubicBezTo>
                    <a:pt x="111444" y="16673"/>
                    <a:pt x="111444" y="16673"/>
                    <a:pt x="111444" y="16641"/>
                  </a:cubicBezTo>
                  <a:cubicBezTo>
                    <a:pt x="111413" y="16610"/>
                    <a:pt x="111413" y="16578"/>
                    <a:pt x="111381" y="16546"/>
                  </a:cubicBezTo>
                  <a:cubicBezTo>
                    <a:pt x="111349" y="16483"/>
                    <a:pt x="111318" y="16420"/>
                    <a:pt x="111286" y="16356"/>
                  </a:cubicBezTo>
                  <a:cubicBezTo>
                    <a:pt x="111254" y="16293"/>
                    <a:pt x="111191" y="16230"/>
                    <a:pt x="111159" y="16166"/>
                  </a:cubicBezTo>
                  <a:cubicBezTo>
                    <a:pt x="111096" y="16071"/>
                    <a:pt x="111001" y="16008"/>
                    <a:pt x="110938" y="15913"/>
                  </a:cubicBezTo>
                  <a:cubicBezTo>
                    <a:pt x="110748" y="15723"/>
                    <a:pt x="110526" y="15533"/>
                    <a:pt x="110336" y="15311"/>
                  </a:cubicBezTo>
                  <a:cubicBezTo>
                    <a:pt x="110241" y="15184"/>
                    <a:pt x="110114" y="15121"/>
                    <a:pt x="110019" y="14994"/>
                  </a:cubicBezTo>
                  <a:cubicBezTo>
                    <a:pt x="109988" y="14994"/>
                    <a:pt x="109988" y="14994"/>
                    <a:pt x="109988" y="14963"/>
                  </a:cubicBezTo>
                  <a:cubicBezTo>
                    <a:pt x="109924" y="14899"/>
                    <a:pt x="109861" y="14804"/>
                    <a:pt x="109861" y="14678"/>
                  </a:cubicBezTo>
                  <a:cubicBezTo>
                    <a:pt x="109861" y="14583"/>
                    <a:pt x="109766" y="14551"/>
                    <a:pt x="109703" y="14519"/>
                  </a:cubicBezTo>
                  <a:cubicBezTo>
                    <a:pt x="109608" y="14519"/>
                    <a:pt x="109513" y="14456"/>
                    <a:pt x="109449" y="14393"/>
                  </a:cubicBezTo>
                  <a:cubicBezTo>
                    <a:pt x="109418" y="14361"/>
                    <a:pt x="109386" y="14329"/>
                    <a:pt x="109354" y="14298"/>
                  </a:cubicBezTo>
                  <a:cubicBezTo>
                    <a:pt x="109259" y="14203"/>
                    <a:pt x="109196" y="14076"/>
                    <a:pt x="109164" y="13981"/>
                  </a:cubicBezTo>
                  <a:cubicBezTo>
                    <a:pt x="109133" y="13949"/>
                    <a:pt x="109133" y="13949"/>
                    <a:pt x="109133" y="13918"/>
                  </a:cubicBezTo>
                  <a:cubicBezTo>
                    <a:pt x="109101" y="13918"/>
                    <a:pt x="109101" y="13886"/>
                    <a:pt x="109101" y="13854"/>
                  </a:cubicBezTo>
                  <a:lnTo>
                    <a:pt x="109038" y="13854"/>
                  </a:lnTo>
                  <a:cubicBezTo>
                    <a:pt x="109038" y="13823"/>
                    <a:pt x="109038" y="13823"/>
                    <a:pt x="109038" y="13823"/>
                  </a:cubicBezTo>
                  <a:cubicBezTo>
                    <a:pt x="109006" y="13823"/>
                    <a:pt x="108974" y="13854"/>
                    <a:pt x="108974" y="13854"/>
                  </a:cubicBezTo>
                  <a:lnTo>
                    <a:pt x="108943" y="13854"/>
                  </a:lnTo>
                  <a:cubicBezTo>
                    <a:pt x="108911" y="13886"/>
                    <a:pt x="108879" y="13918"/>
                    <a:pt x="108848" y="13918"/>
                  </a:cubicBezTo>
                  <a:lnTo>
                    <a:pt x="108848" y="13886"/>
                  </a:lnTo>
                  <a:cubicBezTo>
                    <a:pt x="108816" y="13696"/>
                    <a:pt x="108689" y="13664"/>
                    <a:pt x="108562" y="13601"/>
                  </a:cubicBezTo>
                  <a:cubicBezTo>
                    <a:pt x="108531" y="13601"/>
                    <a:pt x="108499" y="13569"/>
                    <a:pt x="108467" y="13569"/>
                  </a:cubicBezTo>
                  <a:cubicBezTo>
                    <a:pt x="108436" y="13538"/>
                    <a:pt x="108404" y="13538"/>
                    <a:pt x="108372" y="13538"/>
                  </a:cubicBezTo>
                  <a:cubicBezTo>
                    <a:pt x="108277" y="13506"/>
                    <a:pt x="108214" y="13474"/>
                    <a:pt x="108151" y="13474"/>
                  </a:cubicBezTo>
                  <a:cubicBezTo>
                    <a:pt x="108056" y="13443"/>
                    <a:pt x="107992" y="13379"/>
                    <a:pt x="107992" y="13284"/>
                  </a:cubicBezTo>
                  <a:cubicBezTo>
                    <a:pt x="107992" y="13253"/>
                    <a:pt x="107992" y="13189"/>
                    <a:pt x="107992" y="13126"/>
                  </a:cubicBezTo>
                  <a:cubicBezTo>
                    <a:pt x="108214" y="13158"/>
                    <a:pt x="108436" y="13189"/>
                    <a:pt x="108657" y="13221"/>
                  </a:cubicBezTo>
                  <a:cubicBezTo>
                    <a:pt x="108721" y="13221"/>
                    <a:pt x="108784" y="13253"/>
                    <a:pt x="108816" y="13284"/>
                  </a:cubicBezTo>
                  <a:cubicBezTo>
                    <a:pt x="108911" y="13348"/>
                    <a:pt x="108974" y="13379"/>
                    <a:pt x="109069" y="13411"/>
                  </a:cubicBezTo>
                  <a:cubicBezTo>
                    <a:pt x="109164" y="13443"/>
                    <a:pt x="109259" y="13443"/>
                    <a:pt x="109354" y="13443"/>
                  </a:cubicBezTo>
                  <a:cubicBezTo>
                    <a:pt x="109291" y="13411"/>
                    <a:pt x="109259" y="13379"/>
                    <a:pt x="109228" y="13316"/>
                  </a:cubicBezTo>
                  <a:cubicBezTo>
                    <a:pt x="109228" y="13284"/>
                    <a:pt x="109196" y="13253"/>
                    <a:pt x="109196" y="13221"/>
                  </a:cubicBezTo>
                  <a:cubicBezTo>
                    <a:pt x="109164" y="13189"/>
                    <a:pt x="109133" y="13158"/>
                    <a:pt x="109133" y="13094"/>
                  </a:cubicBezTo>
                  <a:cubicBezTo>
                    <a:pt x="109133" y="13094"/>
                    <a:pt x="109133" y="13063"/>
                    <a:pt x="109101" y="13063"/>
                  </a:cubicBezTo>
                  <a:cubicBezTo>
                    <a:pt x="109069" y="12968"/>
                    <a:pt x="109069" y="12873"/>
                    <a:pt x="109006" y="12873"/>
                  </a:cubicBezTo>
                  <a:cubicBezTo>
                    <a:pt x="108721" y="12714"/>
                    <a:pt x="108911" y="12461"/>
                    <a:pt x="108848" y="12239"/>
                  </a:cubicBezTo>
                  <a:cubicBezTo>
                    <a:pt x="108974" y="12208"/>
                    <a:pt x="109038" y="12081"/>
                    <a:pt x="109038" y="11954"/>
                  </a:cubicBezTo>
                  <a:cubicBezTo>
                    <a:pt x="109069" y="11923"/>
                    <a:pt x="109069" y="11891"/>
                    <a:pt x="109101" y="11891"/>
                  </a:cubicBezTo>
                  <a:cubicBezTo>
                    <a:pt x="109133" y="11828"/>
                    <a:pt x="109133" y="11764"/>
                    <a:pt x="109133" y="11733"/>
                  </a:cubicBezTo>
                  <a:cubicBezTo>
                    <a:pt x="109133" y="11701"/>
                    <a:pt x="109101" y="11701"/>
                    <a:pt x="109101" y="11669"/>
                  </a:cubicBezTo>
                  <a:cubicBezTo>
                    <a:pt x="109101" y="11669"/>
                    <a:pt x="109101" y="11638"/>
                    <a:pt x="109069" y="11638"/>
                  </a:cubicBezTo>
                  <a:cubicBezTo>
                    <a:pt x="109038" y="11606"/>
                    <a:pt x="109006" y="11574"/>
                    <a:pt x="108974" y="11511"/>
                  </a:cubicBezTo>
                  <a:cubicBezTo>
                    <a:pt x="108943" y="11479"/>
                    <a:pt x="108911" y="11448"/>
                    <a:pt x="108879" y="11416"/>
                  </a:cubicBezTo>
                  <a:cubicBezTo>
                    <a:pt x="108879" y="11384"/>
                    <a:pt x="108879" y="11384"/>
                    <a:pt x="108879" y="11353"/>
                  </a:cubicBezTo>
                  <a:cubicBezTo>
                    <a:pt x="108879" y="11321"/>
                    <a:pt x="108911" y="11289"/>
                    <a:pt x="108911" y="11258"/>
                  </a:cubicBezTo>
                  <a:cubicBezTo>
                    <a:pt x="108911" y="11258"/>
                    <a:pt x="108911" y="11226"/>
                    <a:pt x="108911" y="11226"/>
                  </a:cubicBezTo>
                  <a:cubicBezTo>
                    <a:pt x="109101" y="10877"/>
                    <a:pt x="109069" y="10782"/>
                    <a:pt x="108784" y="10592"/>
                  </a:cubicBezTo>
                  <a:cubicBezTo>
                    <a:pt x="108784" y="10561"/>
                    <a:pt x="108753" y="10561"/>
                    <a:pt x="108753" y="10561"/>
                  </a:cubicBezTo>
                  <a:cubicBezTo>
                    <a:pt x="108721" y="10561"/>
                    <a:pt x="108689" y="10529"/>
                    <a:pt x="108657" y="10529"/>
                  </a:cubicBezTo>
                  <a:cubicBezTo>
                    <a:pt x="108657" y="10497"/>
                    <a:pt x="108626" y="10497"/>
                    <a:pt x="108594" y="10497"/>
                  </a:cubicBezTo>
                  <a:cubicBezTo>
                    <a:pt x="108594" y="10497"/>
                    <a:pt x="108562" y="10466"/>
                    <a:pt x="108531" y="10466"/>
                  </a:cubicBezTo>
                  <a:cubicBezTo>
                    <a:pt x="108531" y="10402"/>
                    <a:pt x="108499" y="10307"/>
                    <a:pt x="108499" y="10212"/>
                  </a:cubicBezTo>
                  <a:cubicBezTo>
                    <a:pt x="108499" y="10181"/>
                    <a:pt x="108499" y="10149"/>
                    <a:pt x="108499" y="10117"/>
                  </a:cubicBezTo>
                  <a:cubicBezTo>
                    <a:pt x="108531" y="10086"/>
                    <a:pt x="108562" y="10054"/>
                    <a:pt x="108657" y="10022"/>
                  </a:cubicBezTo>
                  <a:cubicBezTo>
                    <a:pt x="108657" y="10022"/>
                    <a:pt x="108657" y="10022"/>
                    <a:pt x="108657" y="9991"/>
                  </a:cubicBezTo>
                  <a:lnTo>
                    <a:pt x="108689" y="9991"/>
                  </a:lnTo>
                  <a:cubicBezTo>
                    <a:pt x="108721" y="9927"/>
                    <a:pt x="108721" y="9864"/>
                    <a:pt x="108721" y="9801"/>
                  </a:cubicBezTo>
                  <a:cubicBezTo>
                    <a:pt x="108721" y="9516"/>
                    <a:pt x="108721" y="9262"/>
                    <a:pt x="108721" y="9009"/>
                  </a:cubicBezTo>
                  <a:cubicBezTo>
                    <a:pt x="108753" y="8724"/>
                    <a:pt x="108753" y="8471"/>
                    <a:pt x="108753" y="8186"/>
                  </a:cubicBezTo>
                  <a:cubicBezTo>
                    <a:pt x="108753" y="8154"/>
                    <a:pt x="108753" y="8091"/>
                    <a:pt x="108753" y="8059"/>
                  </a:cubicBezTo>
                  <a:cubicBezTo>
                    <a:pt x="108721" y="7964"/>
                    <a:pt x="108721" y="7869"/>
                    <a:pt x="108689" y="7774"/>
                  </a:cubicBezTo>
                  <a:cubicBezTo>
                    <a:pt x="108689" y="7742"/>
                    <a:pt x="108689" y="7679"/>
                    <a:pt x="108657" y="7647"/>
                  </a:cubicBezTo>
                  <a:cubicBezTo>
                    <a:pt x="108562" y="7426"/>
                    <a:pt x="108531" y="7141"/>
                    <a:pt x="108246" y="7141"/>
                  </a:cubicBezTo>
                  <a:cubicBezTo>
                    <a:pt x="108214" y="6792"/>
                    <a:pt x="108246" y="6381"/>
                    <a:pt x="107897" y="6190"/>
                  </a:cubicBezTo>
                  <a:lnTo>
                    <a:pt x="107929" y="5937"/>
                  </a:lnTo>
                  <a:lnTo>
                    <a:pt x="107929" y="5684"/>
                  </a:lnTo>
                  <a:cubicBezTo>
                    <a:pt x="107961" y="5620"/>
                    <a:pt x="107961" y="5525"/>
                    <a:pt x="107961" y="5430"/>
                  </a:cubicBezTo>
                  <a:cubicBezTo>
                    <a:pt x="107961" y="5304"/>
                    <a:pt x="107961" y="5145"/>
                    <a:pt x="107929" y="5019"/>
                  </a:cubicBezTo>
                  <a:cubicBezTo>
                    <a:pt x="107929" y="4892"/>
                    <a:pt x="107897" y="4765"/>
                    <a:pt x="107834" y="4639"/>
                  </a:cubicBezTo>
                  <a:cubicBezTo>
                    <a:pt x="107866" y="4385"/>
                    <a:pt x="107771" y="4164"/>
                    <a:pt x="107771" y="3942"/>
                  </a:cubicBezTo>
                  <a:cubicBezTo>
                    <a:pt x="107771" y="3847"/>
                    <a:pt x="107802" y="3720"/>
                    <a:pt x="107771" y="3625"/>
                  </a:cubicBezTo>
                  <a:cubicBezTo>
                    <a:pt x="107771" y="3625"/>
                    <a:pt x="107771" y="3594"/>
                    <a:pt x="107771" y="3594"/>
                  </a:cubicBezTo>
                  <a:cubicBezTo>
                    <a:pt x="107771" y="3530"/>
                    <a:pt x="107739" y="3499"/>
                    <a:pt x="107644" y="3467"/>
                  </a:cubicBezTo>
                  <a:cubicBezTo>
                    <a:pt x="107612" y="3467"/>
                    <a:pt x="107581" y="3435"/>
                    <a:pt x="107549" y="3372"/>
                  </a:cubicBezTo>
                  <a:cubicBezTo>
                    <a:pt x="107549" y="3372"/>
                    <a:pt x="107517" y="3340"/>
                    <a:pt x="107517" y="3309"/>
                  </a:cubicBezTo>
                  <a:cubicBezTo>
                    <a:pt x="107486" y="3182"/>
                    <a:pt x="107486" y="3055"/>
                    <a:pt x="107359" y="3055"/>
                  </a:cubicBezTo>
                  <a:lnTo>
                    <a:pt x="107264" y="2960"/>
                  </a:lnTo>
                  <a:cubicBezTo>
                    <a:pt x="107264" y="2929"/>
                    <a:pt x="107264" y="2929"/>
                    <a:pt x="107264" y="2897"/>
                  </a:cubicBezTo>
                  <a:cubicBezTo>
                    <a:pt x="107264" y="2802"/>
                    <a:pt x="107232" y="2739"/>
                    <a:pt x="107201" y="2644"/>
                  </a:cubicBezTo>
                  <a:cubicBezTo>
                    <a:pt x="107201" y="2644"/>
                    <a:pt x="107201" y="2612"/>
                    <a:pt x="107169" y="2612"/>
                  </a:cubicBezTo>
                  <a:cubicBezTo>
                    <a:pt x="107169" y="2580"/>
                    <a:pt x="107137" y="2517"/>
                    <a:pt x="107106" y="2485"/>
                  </a:cubicBezTo>
                  <a:cubicBezTo>
                    <a:pt x="106916" y="2074"/>
                    <a:pt x="106567" y="1884"/>
                    <a:pt x="106219" y="1694"/>
                  </a:cubicBezTo>
                  <a:cubicBezTo>
                    <a:pt x="106187" y="1662"/>
                    <a:pt x="106156" y="1630"/>
                    <a:pt x="106124" y="1599"/>
                  </a:cubicBezTo>
                  <a:cubicBezTo>
                    <a:pt x="106061" y="1567"/>
                    <a:pt x="105966" y="1504"/>
                    <a:pt x="105871" y="1472"/>
                  </a:cubicBezTo>
                  <a:cubicBezTo>
                    <a:pt x="105807" y="1440"/>
                    <a:pt x="105712" y="1408"/>
                    <a:pt x="105617" y="1377"/>
                  </a:cubicBezTo>
                  <a:cubicBezTo>
                    <a:pt x="105459" y="1282"/>
                    <a:pt x="105301" y="1218"/>
                    <a:pt x="105111" y="1187"/>
                  </a:cubicBezTo>
                  <a:cubicBezTo>
                    <a:pt x="104952" y="1155"/>
                    <a:pt x="104794" y="1123"/>
                    <a:pt x="104636" y="1092"/>
                  </a:cubicBezTo>
                  <a:cubicBezTo>
                    <a:pt x="104477" y="1028"/>
                    <a:pt x="104351" y="997"/>
                    <a:pt x="104192" y="965"/>
                  </a:cubicBezTo>
                  <a:cubicBezTo>
                    <a:pt x="103875" y="870"/>
                    <a:pt x="103590" y="775"/>
                    <a:pt x="103274" y="743"/>
                  </a:cubicBezTo>
                  <a:cubicBezTo>
                    <a:pt x="102862" y="680"/>
                    <a:pt x="102482" y="585"/>
                    <a:pt x="102070" y="522"/>
                  </a:cubicBezTo>
                  <a:cubicBezTo>
                    <a:pt x="102007" y="490"/>
                    <a:pt x="101944" y="490"/>
                    <a:pt x="101849" y="490"/>
                  </a:cubicBezTo>
                  <a:cubicBezTo>
                    <a:pt x="101785" y="458"/>
                    <a:pt x="101722" y="458"/>
                    <a:pt x="101659" y="458"/>
                  </a:cubicBezTo>
                  <a:cubicBezTo>
                    <a:pt x="101437" y="427"/>
                    <a:pt x="101215" y="395"/>
                    <a:pt x="100994" y="395"/>
                  </a:cubicBezTo>
                  <a:lnTo>
                    <a:pt x="100835" y="395"/>
                  </a:lnTo>
                  <a:cubicBezTo>
                    <a:pt x="100645" y="395"/>
                    <a:pt x="100487" y="395"/>
                    <a:pt x="100329" y="458"/>
                  </a:cubicBezTo>
                  <a:lnTo>
                    <a:pt x="100012" y="458"/>
                  </a:lnTo>
                  <a:cubicBezTo>
                    <a:pt x="99980" y="427"/>
                    <a:pt x="99980" y="427"/>
                    <a:pt x="99949" y="427"/>
                  </a:cubicBezTo>
                  <a:lnTo>
                    <a:pt x="99853" y="395"/>
                  </a:lnTo>
                  <a:cubicBezTo>
                    <a:pt x="99727" y="363"/>
                    <a:pt x="99568" y="332"/>
                    <a:pt x="99410" y="300"/>
                  </a:cubicBezTo>
                  <a:lnTo>
                    <a:pt x="99220" y="300"/>
                  </a:lnTo>
                  <a:cubicBezTo>
                    <a:pt x="99125" y="300"/>
                    <a:pt x="99062" y="268"/>
                    <a:pt x="98998" y="268"/>
                  </a:cubicBezTo>
                  <a:cubicBezTo>
                    <a:pt x="98745" y="268"/>
                    <a:pt x="98460" y="268"/>
                    <a:pt x="98207" y="237"/>
                  </a:cubicBezTo>
                  <a:cubicBezTo>
                    <a:pt x="97763" y="173"/>
                    <a:pt x="97288" y="142"/>
                    <a:pt x="96782" y="142"/>
                  </a:cubicBezTo>
                  <a:lnTo>
                    <a:pt x="96243" y="142"/>
                  </a:lnTo>
                  <a:cubicBezTo>
                    <a:pt x="95958" y="110"/>
                    <a:pt x="95673" y="110"/>
                    <a:pt x="95356" y="47"/>
                  </a:cubicBezTo>
                  <a:lnTo>
                    <a:pt x="95230" y="47"/>
                  </a:lnTo>
                  <a:cubicBezTo>
                    <a:pt x="95166" y="47"/>
                    <a:pt x="95071" y="15"/>
                    <a:pt x="94976" y="15"/>
                  </a:cubicBezTo>
                  <a:lnTo>
                    <a:pt x="94723" y="15"/>
                  </a:lnTo>
                  <a:cubicBezTo>
                    <a:pt x="94406" y="15"/>
                    <a:pt x="94121" y="47"/>
                    <a:pt x="93836" y="47"/>
                  </a:cubicBezTo>
                  <a:lnTo>
                    <a:pt x="93551" y="47"/>
                  </a:lnTo>
                  <a:cubicBezTo>
                    <a:pt x="93488" y="47"/>
                    <a:pt x="93393" y="15"/>
                    <a:pt x="93298" y="15"/>
                  </a:cubicBezTo>
                  <a:cubicBezTo>
                    <a:pt x="93235" y="15"/>
                    <a:pt x="93171" y="1"/>
                    <a:pt x="93108" y="1"/>
                  </a:cubicBezTo>
                  <a:close/>
                </a:path>
              </a:pathLst>
            </a:custGeom>
            <a:solidFill>
              <a:srgbClr val="FFE2CE">
                <a:alpha val="72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9Slide03 Josefin Sans" pitchFamily="2" charset="77"/>
              </a:endParaRPr>
            </a:p>
          </p:txBody>
        </p:sp>
        <p:sp>
          <p:nvSpPr>
            <p:cNvPr id="14" name="Google Shape;173;p30">
              <a:extLst>
                <a:ext uri="{FF2B5EF4-FFF2-40B4-BE49-F238E27FC236}">
                  <a16:creationId xmlns:a16="http://schemas.microsoft.com/office/drawing/2014/main" id="{4532AB55-A282-BD76-6B18-449BC7EC094F}"/>
                </a:ext>
              </a:extLst>
            </p:cNvPr>
            <p:cNvSpPr/>
            <p:nvPr/>
          </p:nvSpPr>
          <p:spPr>
            <a:xfrm>
              <a:off x="2843345" y="1230860"/>
              <a:ext cx="1629443" cy="496304"/>
            </a:xfrm>
            <a:custGeom>
              <a:avLst/>
              <a:gdLst/>
              <a:ahLst/>
              <a:cxnLst/>
              <a:rect l="l" t="t" r="r" b="b"/>
              <a:pathLst>
                <a:path w="111762" h="27219" extrusionOk="0">
                  <a:moveTo>
                    <a:pt x="77843" y="1408"/>
                  </a:moveTo>
                  <a:cubicBezTo>
                    <a:pt x="77843" y="1440"/>
                    <a:pt x="77843" y="1440"/>
                    <a:pt x="77843" y="1440"/>
                  </a:cubicBezTo>
                  <a:lnTo>
                    <a:pt x="77812" y="1440"/>
                  </a:lnTo>
                  <a:cubicBezTo>
                    <a:pt x="77812" y="1440"/>
                    <a:pt x="77812" y="1408"/>
                    <a:pt x="77812" y="1408"/>
                  </a:cubicBezTo>
                  <a:close/>
                  <a:moveTo>
                    <a:pt x="85951" y="1408"/>
                  </a:moveTo>
                  <a:lnTo>
                    <a:pt x="86046" y="1440"/>
                  </a:lnTo>
                  <a:lnTo>
                    <a:pt x="86014" y="1440"/>
                  </a:lnTo>
                  <a:cubicBezTo>
                    <a:pt x="86014" y="1440"/>
                    <a:pt x="85982" y="1472"/>
                    <a:pt x="85982" y="1472"/>
                  </a:cubicBezTo>
                  <a:cubicBezTo>
                    <a:pt x="85951" y="1472"/>
                    <a:pt x="85919" y="1472"/>
                    <a:pt x="85887" y="1504"/>
                  </a:cubicBezTo>
                  <a:lnTo>
                    <a:pt x="85856" y="1504"/>
                  </a:lnTo>
                  <a:cubicBezTo>
                    <a:pt x="85856" y="1504"/>
                    <a:pt x="85824" y="1535"/>
                    <a:pt x="85792" y="1535"/>
                  </a:cubicBezTo>
                  <a:cubicBezTo>
                    <a:pt x="85824" y="1504"/>
                    <a:pt x="85824" y="1504"/>
                    <a:pt x="85824" y="1504"/>
                  </a:cubicBezTo>
                  <a:cubicBezTo>
                    <a:pt x="85824" y="1472"/>
                    <a:pt x="85824" y="1472"/>
                    <a:pt x="85824" y="1440"/>
                  </a:cubicBezTo>
                  <a:lnTo>
                    <a:pt x="85856" y="1440"/>
                  </a:lnTo>
                  <a:cubicBezTo>
                    <a:pt x="85856" y="1408"/>
                    <a:pt x="85856" y="1408"/>
                    <a:pt x="85856" y="1408"/>
                  </a:cubicBezTo>
                  <a:close/>
                  <a:moveTo>
                    <a:pt x="45826" y="2517"/>
                  </a:moveTo>
                  <a:cubicBezTo>
                    <a:pt x="45826" y="2517"/>
                    <a:pt x="45826" y="2517"/>
                    <a:pt x="45858" y="2549"/>
                  </a:cubicBezTo>
                  <a:lnTo>
                    <a:pt x="45826" y="2549"/>
                  </a:lnTo>
                  <a:cubicBezTo>
                    <a:pt x="45826" y="2549"/>
                    <a:pt x="45826" y="2549"/>
                    <a:pt x="45826" y="2517"/>
                  </a:cubicBezTo>
                  <a:close/>
                  <a:moveTo>
                    <a:pt x="88516" y="2549"/>
                  </a:moveTo>
                  <a:cubicBezTo>
                    <a:pt x="88548" y="2580"/>
                    <a:pt x="88579" y="2580"/>
                    <a:pt x="88611" y="2580"/>
                  </a:cubicBezTo>
                  <a:lnTo>
                    <a:pt x="88516" y="2580"/>
                  </a:lnTo>
                  <a:cubicBezTo>
                    <a:pt x="88516" y="2580"/>
                    <a:pt x="88516" y="2580"/>
                    <a:pt x="88516" y="2549"/>
                  </a:cubicBezTo>
                  <a:close/>
                  <a:moveTo>
                    <a:pt x="46174" y="2739"/>
                  </a:moveTo>
                  <a:cubicBezTo>
                    <a:pt x="46174" y="2770"/>
                    <a:pt x="46206" y="2770"/>
                    <a:pt x="46206" y="2770"/>
                  </a:cubicBezTo>
                  <a:lnTo>
                    <a:pt x="46143" y="2770"/>
                  </a:lnTo>
                  <a:cubicBezTo>
                    <a:pt x="46174" y="2770"/>
                    <a:pt x="46174" y="2770"/>
                    <a:pt x="46174" y="2739"/>
                  </a:cubicBezTo>
                  <a:close/>
                  <a:moveTo>
                    <a:pt x="95958" y="2992"/>
                  </a:moveTo>
                  <a:cubicBezTo>
                    <a:pt x="95958" y="2992"/>
                    <a:pt x="95958" y="3024"/>
                    <a:pt x="95958" y="3024"/>
                  </a:cubicBezTo>
                  <a:cubicBezTo>
                    <a:pt x="95927" y="3024"/>
                    <a:pt x="95927" y="2992"/>
                    <a:pt x="95927" y="2992"/>
                  </a:cubicBezTo>
                  <a:close/>
                  <a:moveTo>
                    <a:pt x="71605" y="3214"/>
                  </a:moveTo>
                  <a:cubicBezTo>
                    <a:pt x="71605" y="3214"/>
                    <a:pt x="71605" y="3240"/>
                    <a:pt x="71581" y="3245"/>
                  </a:cubicBezTo>
                  <a:lnTo>
                    <a:pt x="71581" y="3245"/>
                  </a:lnTo>
                  <a:cubicBezTo>
                    <a:pt x="71587" y="3235"/>
                    <a:pt x="71594" y="3224"/>
                    <a:pt x="71605" y="3214"/>
                  </a:cubicBezTo>
                  <a:close/>
                  <a:moveTo>
                    <a:pt x="45862" y="3348"/>
                  </a:moveTo>
                  <a:cubicBezTo>
                    <a:pt x="45866" y="3348"/>
                    <a:pt x="45874" y="3356"/>
                    <a:pt x="45889" y="3372"/>
                  </a:cubicBezTo>
                  <a:lnTo>
                    <a:pt x="45858" y="3372"/>
                  </a:lnTo>
                  <a:cubicBezTo>
                    <a:pt x="45858" y="3356"/>
                    <a:pt x="45858" y="3348"/>
                    <a:pt x="45862" y="3348"/>
                  </a:cubicBezTo>
                  <a:close/>
                  <a:moveTo>
                    <a:pt x="53838" y="3467"/>
                  </a:moveTo>
                  <a:cubicBezTo>
                    <a:pt x="53838" y="3467"/>
                    <a:pt x="53838" y="3499"/>
                    <a:pt x="53838" y="3499"/>
                  </a:cubicBezTo>
                  <a:cubicBezTo>
                    <a:pt x="53838" y="3499"/>
                    <a:pt x="53838" y="3499"/>
                    <a:pt x="53807" y="3467"/>
                  </a:cubicBezTo>
                  <a:close/>
                  <a:moveTo>
                    <a:pt x="60901" y="3594"/>
                  </a:moveTo>
                  <a:cubicBezTo>
                    <a:pt x="60885" y="3609"/>
                    <a:pt x="60869" y="3617"/>
                    <a:pt x="60857" y="3617"/>
                  </a:cubicBezTo>
                  <a:cubicBezTo>
                    <a:pt x="60845" y="3617"/>
                    <a:pt x="60837" y="3609"/>
                    <a:pt x="60837" y="3594"/>
                  </a:cubicBezTo>
                  <a:close/>
                  <a:moveTo>
                    <a:pt x="35344" y="3689"/>
                  </a:moveTo>
                  <a:cubicBezTo>
                    <a:pt x="35344" y="3720"/>
                    <a:pt x="35344" y="3720"/>
                    <a:pt x="35344" y="3752"/>
                  </a:cubicBezTo>
                  <a:cubicBezTo>
                    <a:pt x="35344" y="3752"/>
                    <a:pt x="35344" y="3784"/>
                    <a:pt x="35344" y="3784"/>
                  </a:cubicBezTo>
                  <a:cubicBezTo>
                    <a:pt x="35344" y="3815"/>
                    <a:pt x="35344" y="3815"/>
                    <a:pt x="35344" y="3815"/>
                  </a:cubicBezTo>
                  <a:cubicBezTo>
                    <a:pt x="35344" y="3815"/>
                    <a:pt x="35344" y="3847"/>
                    <a:pt x="35344" y="3847"/>
                  </a:cubicBezTo>
                  <a:lnTo>
                    <a:pt x="35280" y="3847"/>
                  </a:lnTo>
                  <a:cubicBezTo>
                    <a:pt x="35312" y="3815"/>
                    <a:pt x="35312" y="3752"/>
                    <a:pt x="35344" y="3689"/>
                  </a:cubicBezTo>
                  <a:close/>
                  <a:moveTo>
                    <a:pt x="60014" y="3815"/>
                  </a:moveTo>
                  <a:cubicBezTo>
                    <a:pt x="60014" y="3842"/>
                    <a:pt x="60014" y="3890"/>
                    <a:pt x="60014" y="3942"/>
                  </a:cubicBezTo>
                  <a:cubicBezTo>
                    <a:pt x="60014" y="3942"/>
                    <a:pt x="60014" y="3910"/>
                    <a:pt x="59982" y="3910"/>
                  </a:cubicBezTo>
                  <a:cubicBezTo>
                    <a:pt x="59982" y="3910"/>
                    <a:pt x="59982" y="3910"/>
                    <a:pt x="59982" y="3879"/>
                  </a:cubicBezTo>
                  <a:cubicBezTo>
                    <a:pt x="59982" y="3879"/>
                    <a:pt x="59982" y="3879"/>
                    <a:pt x="59982" y="3847"/>
                  </a:cubicBezTo>
                  <a:lnTo>
                    <a:pt x="59950" y="3847"/>
                  </a:lnTo>
                  <a:cubicBezTo>
                    <a:pt x="59950" y="3847"/>
                    <a:pt x="59950" y="3815"/>
                    <a:pt x="59950" y="3815"/>
                  </a:cubicBezTo>
                  <a:close/>
                  <a:moveTo>
                    <a:pt x="72491" y="4069"/>
                  </a:moveTo>
                  <a:cubicBezTo>
                    <a:pt x="72491" y="4100"/>
                    <a:pt x="72523" y="4100"/>
                    <a:pt x="72523" y="4132"/>
                  </a:cubicBezTo>
                  <a:lnTo>
                    <a:pt x="72491" y="4132"/>
                  </a:lnTo>
                  <a:cubicBezTo>
                    <a:pt x="72491" y="4132"/>
                    <a:pt x="72491" y="4100"/>
                    <a:pt x="72491" y="4100"/>
                  </a:cubicBezTo>
                  <a:lnTo>
                    <a:pt x="72491" y="4069"/>
                  </a:lnTo>
                  <a:close/>
                  <a:moveTo>
                    <a:pt x="33412" y="4512"/>
                  </a:moveTo>
                  <a:cubicBezTo>
                    <a:pt x="33380" y="4544"/>
                    <a:pt x="33380" y="4544"/>
                    <a:pt x="33348" y="4544"/>
                  </a:cubicBezTo>
                  <a:cubicBezTo>
                    <a:pt x="33348" y="4512"/>
                    <a:pt x="33380" y="4512"/>
                    <a:pt x="33412" y="4512"/>
                  </a:cubicBezTo>
                  <a:close/>
                  <a:moveTo>
                    <a:pt x="52318" y="4829"/>
                  </a:moveTo>
                  <a:cubicBezTo>
                    <a:pt x="52318" y="4829"/>
                    <a:pt x="52287" y="4860"/>
                    <a:pt x="52287" y="4860"/>
                  </a:cubicBezTo>
                  <a:lnTo>
                    <a:pt x="52287" y="4829"/>
                  </a:lnTo>
                  <a:close/>
                  <a:moveTo>
                    <a:pt x="40062" y="4860"/>
                  </a:moveTo>
                  <a:lnTo>
                    <a:pt x="40062" y="4892"/>
                  </a:lnTo>
                  <a:lnTo>
                    <a:pt x="40031" y="4892"/>
                  </a:lnTo>
                  <a:cubicBezTo>
                    <a:pt x="40031" y="4892"/>
                    <a:pt x="40062" y="4892"/>
                    <a:pt x="40062" y="4860"/>
                  </a:cubicBezTo>
                  <a:close/>
                  <a:moveTo>
                    <a:pt x="40474" y="4892"/>
                  </a:moveTo>
                  <a:cubicBezTo>
                    <a:pt x="40474" y="4924"/>
                    <a:pt x="40506" y="4924"/>
                    <a:pt x="40537" y="4955"/>
                  </a:cubicBezTo>
                  <a:cubicBezTo>
                    <a:pt x="40506" y="4924"/>
                    <a:pt x="40474" y="4924"/>
                    <a:pt x="40442" y="4924"/>
                  </a:cubicBezTo>
                  <a:cubicBezTo>
                    <a:pt x="40442" y="4892"/>
                    <a:pt x="40442" y="4892"/>
                    <a:pt x="40442" y="4892"/>
                  </a:cubicBezTo>
                  <a:close/>
                  <a:moveTo>
                    <a:pt x="76821" y="4947"/>
                  </a:moveTo>
                  <a:cubicBezTo>
                    <a:pt x="76817" y="4952"/>
                    <a:pt x="76809" y="4955"/>
                    <a:pt x="76798" y="4955"/>
                  </a:cubicBezTo>
                  <a:cubicBezTo>
                    <a:pt x="76798" y="4955"/>
                    <a:pt x="76812" y="4955"/>
                    <a:pt x="76821" y="4947"/>
                  </a:cubicBezTo>
                  <a:close/>
                  <a:moveTo>
                    <a:pt x="64352" y="5082"/>
                  </a:moveTo>
                  <a:cubicBezTo>
                    <a:pt x="64352" y="5082"/>
                    <a:pt x="64352" y="5114"/>
                    <a:pt x="64352" y="5114"/>
                  </a:cubicBezTo>
                  <a:cubicBezTo>
                    <a:pt x="64321" y="5114"/>
                    <a:pt x="64289" y="5145"/>
                    <a:pt x="64289" y="5145"/>
                  </a:cubicBezTo>
                  <a:lnTo>
                    <a:pt x="64194" y="5145"/>
                  </a:lnTo>
                  <a:cubicBezTo>
                    <a:pt x="64257" y="5114"/>
                    <a:pt x="64289" y="5082"/>
                    <a:pt x="64352" y="5082"/>
                  </a:cubicBezTo>
                  <a:close/>
                  <a:moveTo>
                    <a:pt x="63257" y="5469"/>
                  </a:moveTo>
                  <a:lnTo>
                    <a:pt x="63257" y="5469"/>
                  </a:lnTo>
                  <a:cubicBezTo>
                    <a:pt x="63249" y="5474"/>
                    <a:pt x="63244" y="5481"/>
                    <a:pt x="63244" y="5494"/>
                  </a:cubicBezTo>
                  <a:lnTo>
                    <a:pt x="63149" y="5494"/>
                  </a:lnTo>
                  <a:cubicBezTo>
                    <a:pt x="63193" y="5494"/>
                    <a:pt x="63222" y="5478"/>
                    <a:pt x="63257" y="5469"/>
                  </a:cubicBezTo>
                  <a:close/>
                  <a:moveTo>
                    <a:pt x="15899" y="5937"/>
                  </a:moveTo>
                  <a:cubicBezTo>
                    <a:pt x="15899" y="5969"/>
                    <a:pt x="15930" y="5969"/>
                    <a:pt x="15930" y="5969"/>
                  </a:cubicBezTo>
                  <a:cubicBezTo>
                    <a:pt x="15930" y="6000"/>
                    <a:pt x="15930" y="6000"/>
                    <a:pt x="15930" y="6000"/>
                  </a:cubicBezTo>
                  <a:cubicBezTo>
                    <a:pt x="15930" y="6000"/>
                    <a:pt x="15930" y="6032"/>
                    <a:pt x="15962" y="6032"/>
                  </a:cubicBezTo>
                  <a:cubicBezTo>
                    <a:pt x="15962" y="6064"/>
                    <a:pt x="15962" y="6095"/>
                    <a:pt x="15962" y="6095"/>
                  </a:cubicBezTo>
                  <a:lnTo>
                    <a:pt x="15962" y="6127"/>
                  </a:lnTo>
                  <a:cubicBezTo>
                    <a:pt x="15962" y="6127"/>
                    <a:pt x="15962" y="6159"/>
                    <a:pt x="15962" y="6159"/>
                  </a:cubicBezTo>
                  <a:cubicBezTo>
                    <a:pt x="15930" y="6159"/>
                    <a:pt x="15930" y="6190"/>
                    <a:pt x="15930" y="6190"/>
                  </a:cubicBezTo>
                  <a:cubicBezTo>
                    <a:pt x="15930" y="6190"/>
                    <a:pt x="15930" y="6222"/>
                    <a:pt x="15899" y="6222"/>
                  </a:cubicBezTo>
                  <a:cubicBezTo>
                    <a:pt x="15899" y="6095"/>
                    <a:pt x="15899" y="6000"/>
                    <a:pt x="15899" y="5937"/>
                  </a:cubicBezTo>
                  <a:close/>
                  <a:moveTo>
                    <a:pt x="62991" y="6254"/>
                  </a:moveTo>
                  <a:lnTo>
                    <a:pt x="62991" y="6286"/>
                  </a:lnTo>
                  <a:lnTo>
                    <a:pt x="62959" y="6286"/>
                  </a:lnTo>
                  <a:cubicBezTo>
                    <a:pt x="62959" y="6254"/>
                    <a:pt x="62959" y="6254"/>
                    <a:pt x="62959" y="6254"/>
                  </a:cubicBezTo>
                  <a:close/>
                  <a:moveTo>
                    <a:pt x="75342" y="6444"/>
                  </a:moveTo>
                  <a:cubicBezTo>
                    <a:pt x="75373" y="6444"/>
                    <a:pt x="75373" y="6444"/>
                    <a:pt x="75405" y="6476"/>
                  </a:cubicBezTo>
                  <a:cubicBezTo>
                    <a:pt x="75373" y="6476"/>
                    <a:pt x="75373" y="6507"/>
                    <a:pt x="75342" y="6539"/>
                  </a:cubicBezTo>
                  <a:cubicBezTo>
                    <a:pt x="75342" y="6507"/>
                    <a:pt x="75342" y="6476"/>
                    <a:pt x="75342" y="6444"/>
                  </a:cubicBezTo>
                  <a:close/>
                  <a:moveTo>
                    <a:pt x="33728" y="6571"/>
                  </a:moveTo>
                  <a:cubicBezTo>
                    <a:pt x="33728" y="6602"/>
                    <a:pt x="33728" y="6602"/>
                    <a:pt x="33697" y="6602"/>
                  </a:cubicBezTo>
                  <a:cubicBezTo>
                    <a:pt x="33697" y="6602"/>
                    <a:pt x="33728" y="6571"/>
                    <a:pt x="33728" y="6571"/>
                  </a:cubicBezTo>
                  <a:close/>
                  <a:moveTo>
                    <a:pt x="81033" y="6778"/>
                  </a:moveTo>
                  <a:cubicBezTo>
                    <a:pt x="81042" y="6778"/>
                    <a:pt x="81042" y="6792"/>
                    <a:pt x="81042" y="6792"/>
                  </a:cubicBezTo>
                  <a:lnTo>
                    <a:pt x="81010" y="6792"/>
                  </a:lnTo>
                  <a:cubicBezTo>
                    <a:pt x="81021" y="6782"/>
                    <a:pt x="81028" y="6778"/>
                    <a:pt x="81033" y="6778"/>
                  </a:cubicBezTo>
                  <a:close/>
                  <a:moveTo>
                    <a:pt x="11243" y="7552"/>
                  </a:moveTo>
                  <a:lnTo>
                    <a:pt x="11243" y="7584"/>
                  </a:lnTo>
                  <a:cubicBezTo>
                    <a:pt x="11243" y="7609"/>
                    <a:pt x="11243" y="7614"/>
                    <a:pt x="11243" y="7647"/>
                  </a:cubicBezTo>
                  <a:lnTo>
                    <a:pt x="11212" y="7584"/>
                  </a:lnTo>
                  <a:cubicBezTo>
                    <a:pt x="11243" y="7584"/>
                    <a:pt x="11243" y="7584"/>
                    <a:pt x="11243" y="7552"/>
                  </a:cubicBezTo>
                  <a:close/>
                  <a:moveTo>
                    <a:pt x="87661" y="8249"/>
                  </a:moveTo>
                  <a:cubicBezTo>
                    <a:pt x="87661" y="8281"/>
                    <a:pt x="87661" y="8312"/>
                    <a:pt x="87629" y="8344"/>
                  </a:cubicBezTo>
                  <a:cubicBezTo>
                    <a:pt x="87629" y="8376"/>
                    <a:pt x="87598" y="8407"/>
                    <a:pt x="87598" y="8439"/>
                  </a:cubicBezTo>
                  <a:cubicBezTo>
                    <a:pt x="87598" y="8439"/>
                    <a:pt x="87566" y="8407"/>
                    <a:pt x="87566" y="8407"/>
                  </a:cubicBezTo>
                  <a:cubicBezTo>
                    <a:pt x="87566" y="8376"/>
                    <a:pt x="87534" y="8376"/>
                    <a:pt x="87534" y="8344"/>
                  </a:cubicBezTo>
                  <a:cubicBezTo>
                    <a:pt x="87566" y="8344"/>
                    <a:pt x="87598" y="8312"/>
                    <a:pt x="87661" y="8249"/>
                  </a:cubicBezTo>
                  <a:close/>
                  <a:moveTo>
                    <a:pt x="55061" y="8465"/>
                  </a:moveTo>
                  <a:cubicBezTo>
                    <a:pt x="55041" y="8512"/>
                    <a:pt x="55037" y="8543"/>
                    <a:pt x="55010" y="8597"/>
                  </a:cubicBezTo>
                  <a:cubicBezTo>
                    <a:pt x="55010" y="8597"/>
                    <a:pt x="55010" y="8597"/>
                    <a:pt x="55010" y="8566"/>
                  </a:cubicBezTo>
                  <a:cubicBezTo>
                    <a:pt x="55010" y="8566"/>
                    <a:pt x="55010" y="8566"/>
                    <a:pt x="55010" y="8534"/>
                  </a:cubicBezTo>
                  <a:cubicBezTo>
                    <a:pt x="55010" y="8534"/>
                    <a:pt x="55042" y="8502"/>
                    <a:pt x="55042" y="8502"/>
                  </a:cubicBezTo>
                  <a:cubicBezTo>
                    <a:pt x="55042" y="8502"/>
                    <a:pt x="55042" y="8471"/>
                    <a:pt x="55042" y="8471"/>
                  </a:cubicBezTo>
                  <a:cubicBezTo>
                    <a:pt x="55051" y="8471"/>
                    <a:pt x="55057" y="8468"/>
                    <a:pt x="55061" y="8465"/>
                  </a:cubicBezTo>
                  <a:close/>
                  <a:moveTo>
                    <a:pt x="54535" y="8946"/>
                  </a:moveTo>
                  <a:cubicBezTo>
                    <a:pt x="54535" y="8977"/>
                    <a:pt x="54535" y="8977"/>
                    <a:pt x="54535" y="9009"/>
                  </a:cubicBezTo>
                  <a:lnTo>
                    <a:pt x="54503" y="9009"/>
                  </a:lnTo>
                  <a:cubicBezTo>
                    <a:pt x="54503" y="9009"/>
                    <a:pt x="54503" y="9009"/>
                    <a:pt x="54472" y="8977"/>
                  </a:cubicBezTo>
                  <a:cubicBezTo>
                    <a:pt x="54503" y="8977"/>
                    <a:pt x="54503" y="8946"/>
                    <a:pt x="54535" y="8946"/>
                  </a:cubicBezTo>
                  <a:close/>
                  <a:moveTo>
                    <a:pt x="56752" y="8819"/>
                  </a:moveTo>
                  <a:lnTo>
                    <a:pt x="56752" y="8914"/>
                  </a:lnTo>
                  <a:cubicBezTo>
                    <a:pt x="56752" y="8914"/>
                    <a:pt x="56752" y="8946"/>
                    <a:pt x="56752" y="8946"/>
                  </a:cubicBezTo>
                  <a:cubicBezTo>
                    <a:pt x="56752" y="8977"/>
                    <a:pt x="56752" y="8977"/>
                    <a:pt x="56752" y="9009"/>
                  </a:cubicBezTo>
                  <a:cubicBezTo>
                    <a:pt x="56720" y="9009"/>
                    <a:pt x="56720" y="8977"/>
                    <a:pt x="56689" y="8977"/>
                  </a:cubicBezTo>
                  <a:cubicBezTo>
                    <a:pt x="56689" y="8946"/>
                    <a:pt x="56689" y="8946"/>
                    <a:pt x="56689" y="8914"/>
                  </a:cubicBezTo>
                  <a:cubicBezTo>
                    <a:pt x="56689" y="8914"/>
                    <a:pt x="56689" y="8914"/>
                    <a:pt x="56689" y="8882"/>
                  </a:cubicBezTo>
                  <a:cubicBezTo>
                    <a:pt x="56689" y="8882"/>
                    <a:pt x="56720" y="8882"/>
                    <a:pt x="56720" y="8851"/>
                  </a:cubicBezTo>
                  <a:cubicBezTo>
                    <a:pt x="56720" y="8851"/>
                    <a:pt x="56720" y="8851"/>
                    <a:pt x="56752" y="8819"/>
                  </a:cubicBezTo>
                  <a:close/>
                  <a:moveTo>
                    <a:pt x="35534" y="9136"/>
                  </a:moveTo>
                  <a:cubicBezTo>
                    <a:pt x="35534" y="9136"/>
                    <a:pt x="35534" y="9136"/>
                    <a:pt x="35565" y="9167"/>
                  </a:cubicBezTo>
                  <a:lnTo>
                    <a:pt x="35534" y="9167"/>
                  </a:lnTo>
                  <a:lnTo>
                    <a:pt x="35534" y="9136"/>
                  </a:lnTo>
                  <a:close/>
                  <a:moveTo>
                    <a:pt x="63490" y="9136"/>
                  </a:moveTo>
                  <a:cubicBezTo>
                    <a:pt x="63492" y="9136"/>
                    <a:pt x="63495" y="9136"/>
                    <a:pt x="63497" y="9136"/>
                  </a:cubicBezTo>
                  <a:cubicBezTo>
                    <a:pt x="63529" y="9136"/>
                    <a:pt x="63561" y="9167"/>
                    <a:pt x="63561" y="9167"/>
                  </a:cubicBezTo>
                  <a:cubicBezTo>
                    <a:pt x="63540" y="9167"/>
                    <a:pt x="63519" y="9154"/>
                    <a:pt x="63490" y="9136"/>
                  </a:cubicBezTo>
                  <a:close/>
                  <a:moveTo>
                    <a:pt x="95832" y="10276"/>
                  </a:moveTo>
                  <a:cubicBezTo>
                    <a:pt x="95832" y="10276"/>
                    <a:pt x="95832" y="10276"/>
                    <a:pt x="95832" y="10307"/>
                  </a:cubicBezTo>
                  <a:cubicBezTo>
                    <a:pt x="95832" y="10276"/>
                    <a:pt x="95800" y="10276"/>
                    <a:pt x="95800" y="10276"/>
                  </a:cubicBezTo>
                  <a:close/>
                  <a:moveTo>
                    <a:pt x="67424" y="11099"/>
                  </a:moveTo>
                  <a:cubicBezTo>
                    <a:pt x="67424" y="11099"/>
                    <a:pt x="67424" y="11099"/>
                    <a:pt x="67424" y="11131"/>
                  </a:cubicBezTo>
                  <a:lnTo>
                    <a:pt x="67393" y="11131"/>
                  </a:lnTo>
                  <a:cubicBezTo>
                    <a:pt x="67393" y="11099"/>
                    <a:pt x="67424" y="11099"/>
                    <a:pt x="67424" y="11099"/>
                  </a:cubicBezTo>
                  <a:close/>
                  <a:moveTo>
                    <a:pt x="32620" y="11416"/>
                  </a:moveTo>
                  <a:cubicBezTo>
                    <a:pt x="32588" y="11448"/>
                    <a:pt x="32588" y="11448"/>
                    <a:pt x="32588" y="11448"/>
                  </a:cubicBezTo>
                  <a:cubicBezTo>
                    <a:pt x="32588" y="11448"/>
                    <a:pt x="32588" y="11416"/>
                    <a:pt x="32588" y="11416"/>
                  </a:cubicBezTo>
                  <a:close/>
                  <a:moveTo>
                    <a:pt x="20617" y="11511"/>
                  </a:moveTo>
                  <a:cubicBezTo>
                    <a:pt x="20617" y="11543"/>
                    <a:pt x="20617" y="11543"/>
                    <a:pt x="20617" y="11574"/>
                  </a:cubicBezTo>
                  <a:cubicBezTo>
                    <a:pt x="20586" y="11543"/>
                    <a:pt x="20586" y="11511"/>
                    <a:pt x="20586" y="11511"/>
                  </a:cubicBezTo>
                  <a:close/>
                  <a:moveTo>
                    <a:pt x="56024" y="11764"/>
                  </a:moveTo>
                  <a:cubicBezTo>
                    <a:pt x="56055" y="11764"/>
                    <a:pt x="56087" y="11796"/>
                    <a:pt x="56087" y="11796"/>
                  </a:cubicBezTo>
                  <a:lnTo>
                    <a:pt x="56024" y="11796"/>
                  </a:lnTo>
                  <a:cubicBezTo>
                    <a:pt x="56024" y="11796"/>
                    <a:pt x="56024" y="11764"/>
                    <a:pt x="56024" y="11764"/>
                  </a:cubicBezTo>
                  <a:close/>
                  <a:moveTo>
                    <a:pt x="69356" y="11923"/>
                  </a:moveTo>
                  <a:cubicBezTo>
                    <a:pt x="69356" y="11923"/>
                    <a:pt x="69388" y="11954"/>
                    <a:pt x="69388" y="11954"/>
                  </a:cubicBezTo>
                  <a:cubicBezTo>
                    <a:pt x="69388" y="11954"/>
                    <a:pt x="69388" y="11986"/>
                    <a:pt x="69388" y="11986"/>
                  </a:cubicBezTo>
                  <a:cubicBezTo>
                    <a:pt x="69388" y="11986"/>
                    <a:pt x="69420" y="12018"/>
                    <a:pt x="69420" y="12018"/>
                  </a:cubicBezTo>
                  <a:cubicBezTo>
                    <a:pt x="69451" y="12049"/>
                    <a:pt x="69483" y="12081"/>
                    <a:pt x="69515" y="12113"/>
                  </a:cubicBezTo>
                  <a:lnTo>
                    <a:pt x="69451" y="12113"/>
                  </a:lnTo>
                  <a:lnTo>
                    <a:pt x="69388" y="12144"/>
                  </a:lnTo>
                  <a:lnTo>
                    <a:pt x="69325" y="12144"/>
                  </a:lnTo>
                  <a:cubicBezTo>
                    <a:pt x="69293" y="12144"/>
                    <a:pt x="69261" y="12144"/>
                    <a:pt x="69261" y="12176"/>
                  </a:cubicBezTo>
                  <a:cubicBezTo>
                    <a:pt x="69261" y="12144"/>
                    <a:pt x="69261" y="12113"/>
                    <a:pt x="69261" y="12081"/>
                  </a:cubicBezTo>
                  <a:cubicBezTo>
                    <a:pt x="69261" y="12081"/>
                    <a:pt x="69261" y="12049"/>
                    <a:pt x="69261" y="12049"/>
                  </a:cubicBezTo>
                  <a:lnTo>
                    <a:pt x="69293" y="12049"/>
                  </a:lnTo>
                  <a:cubicBezTo>
                    <a:pt x="69293" y="12018"/>
                    <a:pt x="69293" y="12018"/>
                    <a:pt x="69293" y="12018"/>
                  </a:cubicBezTo>
                  <a:cubicBezTo>
                    <a:pt x="69293" y="12018"/>
                    <a:pt x="69293" y="12018"/>
                    <a:pt x="69293" y="11986"/>
                  </a:cubicBezTo>
                  <a:cubicBezTo>
                    <a:pt x="69293" y="11986"/>
                    <a:pt x="69293" y="11954"/>
                    <a:pt x="69325" y="11954"/>
                  </a:cubicBezTo>
                  <a:cubicBezTo>
                    <a:pt x="69325" y="11954"/>
                    <a:pt x="69325" y="11954"/>
                    <a:pt x="69325" y="11923"/>
                  </a:cubicBezTo>
                  <a:close/>
                  <a:moveTo>
                    <a:pt x="11813" y="12176"/>
                  </a:moveTo>
                  <a:cubicBezTo>
                    <a:pt x="11813" y="12208"/>
                    <a:pt x="11813" y="12208"/>
                    <a:pt x="11813" y="12208"/>
                  </a:cubicBezTo>
                  <a:cubicBezTo>
                    <a:pt x="11813" y="12208"/>
                    <a:pt x="11813" y="12239"/>
                    <a:pt x="11813" y="12239"/>
                  </a:cubicBezTo>
                  <a:cubicBezTo>
                    <a:pt x="11813" y="12208"/>
                    <a:pt x="11782" y="12208"/>
                    <a:pt x="11782" y="12176"/>
                  </a:cubicBezTo>
                  <a:close/>
                  <a:moveTo>
                    <a:pt x="108858" y="12257"/>
                  </a:moveTo>
                  <a:cubicBezTo>
                    <a:pt x="108851" y="12257"/>
                    <a:pt x="108858" y="12271"/>
                    <a:pt x="108879" y="12271"/>
                  </a:cubicBezTo>
                  <a:cubicBezTo>
                    <a:pt x="108869" y="12260"/>
                    <a:pt x="108862" y="12257"/>
                    <a:pt x="108858" y="12257"/>
                  </a:cubicBezTo>
                  <a:close/>
                  <a:moveTo>
                    <a:pt x="28756" y="12239"/>
                  </a:moveTo>
                  <a:cubicBezTo>
                    <a:pt x="28788" y="12271"/>
                    <a:pt x="28820" y="12303"/>
                    <a:pt x="28788" y="12334"/>
                  </a:cubicBezTo>
                  <a:cubicBezTo>
                    <a:pt x="28788" y="12366"/>
                    <a:pt x="28788" y="12366"/>
                    <a:pt x="28788" y="12398"/>
                  </a:cubicBezTo>
                  <a:lnTo>
                    <a:pt x="28756" y="12334"/>
                  </a:lnTo>
                  <a:cubicBezTo>
                    <a:pt x="28756" y="12303"/>
                    <a:pt x="28756" y="12271"/>
                    <a:pt x="28756" y="12239"/>
                  </a:cubicBezTo>
                  <a:close/>
                  <a:moveTo>
                    <a:pt x="53173" y="12461"/>
                  </a:moveTo>
                  <a:cubicBezTo>
                    <a:pt x="53173" y="12493"/>
                    <a:pt x="53173" y="12493"/>
                    <a:pt x="53173" y="12493"/>
                  </a:cubicBezTo>
                  <a:lnTo>
                    <a:pt x="53142" y="12493"/>
                  </a:lnTo>
                  <a:cubicBezTo>
                    <a:pt x="53173" y="12493"/>
                    <a:pt x="53173" y="12493"/>
                    <a:pt x="53173" y="12461"/>
                  </a:cubicBezTo>
                  <a:close/>
                  <a:moveTo>
                    <a:pt x="42469" y="12461"/>
                  </a:moveTo>
                  <a:lnTo>
                    <a:pt x="42469" y="12493"/>
                  </a:lnTo>
                  <a:lnTo>
                    <a:pt x="42406" y="12493"/>
                  </a:lnTo>
                  <a:cubicBezTo>
                    <a:pt x="42406" y="12493"/>
                    <a:pt x="42374" y="12524"/>
                    <a:pt x="42342" y="12524"/>
                  </a:cubicBezTo>
                  <a:cubicBezTo>
                    <a:pt x="42342" y="12524"/>
                    <a:pt x="42342" y="12493"/>
                    <a:pt x="42342" y="12493"/>
                  </a:cubicBezTo>
                  <a:lnTo>
                    <a:pt x="42374" y="12493"/>
                  </a:lnTo>
                  <a:cubicBezTo>
                    <a:pt x="42374" y="12493"/>
                    <a:pt x="42374" y="12461"/>
                    <a:pt x="42374" y="12461"/>
                  </a:cubicBezTo>
                  <a:close/>
                  <a:moveTo>
                    <a:pt x="81644" y="12714"/>
                  </a:moveTo>
                  <a:cubicBezTo>
                    <a:pt x="81644" y="12714"/>
                    <a:pt x="81644" y="12714"/>
                    <a:pt x="81644" y="12746"/>
                  </a:cubicBezTo>
                  <a:cubicBezTo>
                    <a:pt x="81644" y="12714"/>
                    <a:pt x="81644" y="12714"/>
                    <a:pt x="81612" y="12714"/>
                  </a:cubicBezTo>
                  <a:close/>
                  <a:moveTo>
                    <a:pt x="52287" y="13221"/>
                  </a:moveTo>
                  <a:lnTo>
                    <a:pt x="52287" y="13221"/>
                  </a:lnTo>
                  <a:cubicBezTo>
                    <a:pt x="52318" y="13253"/>
                    <a:pt x="52318" y="13253"/>
                    <a:pt x="52318" y="13253"/>
                  </a:cubicBezTo>
                  <a:cubicBezTo>
                    <a:pt x="52318" y="13253"/>
                    <a:pt x="52287" y="13253"/>
                    <a:pt x="52287" y="13221"/>
                  </a:cubicBezTo>
                  <a:close/>
                  <a:moveTo>
                    <a:pt x="92601" y="13379"/>
                  </a:moveTo>
                  <a:cubicBezTo>
                    <a:pt x="92601" y="13411"/>
                    <a:pt x="92601" y="13411"/>
                    <a:pt x="92601" y="13443"/>
                  </a:cubicBezTo>
                  <a:lnTo>
                    <a:pt x="92570" y="13411"/>
                  </a:lnTo>
                  <a:cubicBezTo>
                    <a:pt x="92570" y="13411"/>
                    <a:pt x="92601" y="13411"/>
                    <a:pt x="92601" y="13379"/>
                  </a:cubicBezTo>
                  <a:close/>
                  <a:moveTo>
                    <a:pt x="82499" y="13506"/>
                  </a:moveTo>
                  <a:cubicBezTo>
                    <a:pt x="82467" y="13538"/>
                    <a:pt x="82436" y="13538"/>
                    <a:pt x="82372" y="13538"/>
                  </a:cubicBezTo>
                  <a:cubicBezTo>
                    <a:pt x="82404" y="13538"/>
                    <a:pt x="82436" y="13506"/>
                    <a:pt x="82467" y="13506"/>
                  </a:cubicBezTo>
                  <a:close/>
                  <a:moveTo>
                    <a:pt x="102514" y="14393"/>
                  </a:moveTo>
                  <a:cubicBezTo>
                    <a:pt x="102545" y="14393"/>
                    <a:pt x="102609" y="14424"/>
                    <a:pt x="102640" y="14424"/>
                  </a:cubicBezTo>
                  <a:lnTo>
                    <a:pt x="102577" y="14424"/>
                  </a:lnTo>
                  <a:cubicBezTo>
                    <a:pt x="102545" y="14424"/>
                    <a:pt x="102545" y="14424"/>
                    <a:pt x="102514" y="14393"/>
                  </a:cubicBezTo>
                  <a:close/>
                  <a:moveTo>
                    <a:pt x="94660" y="14361"/>
                  </a:moveTo>
                  <a:cubicBezTo>
                    <a:pt x="94660" y="14393"/>
                    <a:pt x="94628" y="14424"/>
                    <a:pt x="94596" y="14456"/>
                  </a:cubicBezTo>
                  <a:lnTo>
                    <a:pt x="94565" y="14424"/>
                  </a:lnTo>
                  <a:lnTo>
                    <a:pt x="94533" y="14424"/>
                  </a:lnTo>
                  <a:cubicBezTo>
                    <a:pt x="94533" y="14393"/>
                    <a:pt x="94533" y="14393"/>
                    <a:pt x="94533" y="14393"/>
                  </a:cubicBezTo>
                  <a:cubicBezTo>
                    <a:pt x="94533" y="14361"/>
                    <a:pt x="94533" y="14361"/>
                    <a:pt x="94533" y="14361"/>
                  </a:cubicBezTo>
                  <a:close/>
                  <a:moveTo>
                    <a:pt x="103559" y="14456"/>
                  </a:moveTo>
                  <a:cubicBezTo>
                    <a:pt x="103559" y="14456"/>
                    <a:pt x="103559" y="14456"/>
                    <a:pt x="103559" y="14488"/>
                  </a:cubicBezTo>
                  <a:cubicBezTo>
                    <a:pt x="103559" y="14488"/>
                    <a:pt x="103559" y="14456"/>
                    <a:pt x="103527" y="14456"/>
                  </a:cubicBezTo>
                  <a:close/>
                  <a:moveTo>
                    <a:pt x="50228" y="15153"/>
                  </a:moveTo>
                  <a:lnTo>
                    <a:pt x="50228" y="15184"/>
                  </a:lnTo>
                  <a:lnTo>
                    <a:pt x="50196" y="15184"/>
                  </a:lnTo>
                  <a:cubicBezTo>
                    <a:pt x="50196" y="15153"/>
                    <a:pt x="50196" y="15153"/>
                    <a:pt x="50196" y="15153"/>
                  </a:cubicBezTo>
                  <a:close/>
                  <a:moveTo>
                    <a:pt x="18781" y="15343"/>
                  </a:moveTo>
                  <a:lnTo>
                    <a:pt x="18781" y="15343"/>
                  </a:lnTo>
                  <a:cubicBezTo>
                    <a:pt x="18781" y="15343"/>
                    <a:pt x="18812" y="15343"/>
                    <a:pt x="18812" y="15374"/>
                  </a:cubicBezTo>
                  <a:cubicBezTo>
                    <a:pt x="18812" y="15374"/>
                    <a:pt x="18812" y="15374"/>
                    <a:pt x="18812" y="15406"/>
                  </a:cubicBezTo>
                  <a:cubicBezTo>
                    <a:pt x="18781" y="15374"/>
                    <a:pt x="18781" y="15374"/>
                    <a:pt x="18781" y="15343"/>
                  </a:cubicBezTo>
                  <a:close/>
                  <a:moveTo>
                    <a:pt x="27205" y="15406"/>
                  </a:moveTo>
                  <a:lnTo>
                    <a:pt x="27205" y="15438"/>
                  </a:lnTo>
                  <a:lnTo>
                    <a:pt x="27173" y="15438"/>
                  </a:lnTo>
                  <a:cubicBezTo>
                    <a:pt x="27205" y="15406"/>
                    <a:pt x="27205" y="15406"/>
                    <a:pt x="27205" y="15406"/>
                  </a:cubicBezTo>
                  <a:close/>
                  <a:moveTo>
                    <a:pt x="4720" y="15628"/>
                  </a:moveTo>
                  <a:cubicBezTo>
                    <a:pt x="4720" y="15659"/>
                    <a:pt x="4720" y="15659"/>
                    <a:pt x="4720" y="15659"/>
                  </a:cubicBezTo>
                  <a:lnTo>
                    <a:pt x="4709" y="15670"/>
                  </a:lnTo>
                  <a:lnTo>
                    <a:pt x="4709" y="15670"/>
                  </a:lnTo>
                  <a:cubicBezTo>
                    <a:pt x="4716" y="15654"/>
                    <a:pt x="4720" y="15639"/>
                    <a:pt x="4720" y="15628"/>
                  </a:cubicBezTo>
                  <a:close/>
                  <a:moveTo>
                    <a:pt x="7475" y="15501"/>
                  </a:moveTo>
                  <a:lnTo>
                    <a:pt x="7475" y="15501"/>
                  </a:lnTo>
                  <a:cubicBezTo>
                    <a:pt x="7443" y="15596"/>
                    <a:pt x="7411" y="15659"/>
                    <a:pt x="7411" y="15723"/>
                  </a:cubicBezTo>
                  <a:cubicBezTo>
                    <a:pt x="7369" y="15723"/>
                    <a:pt x="7327" y="15737"/>
                    <a:pt x="7304" y="15737"/>
                  </a:cubicBezTo>
                  <a:cubicBezTo>
                    <a:pt x="7292" y="15737"/>
                    <a:pt x="7285" y="15733"/>
                    <a:pt x="7285" y="15723"/>
                  </a:cubicBezTo>
                  <a:lnTo>
                    <a:pt x="7285" y="15691"/>
                  </a:lnTo>
                  <a:lnTo>
                    <a:pt x="7253" y="15691"/>
                  </a:lnTo>
                  <a:cubicBezTo>
                    <a:pt x="7253" y="15659"/>
                    <a:pt x="7253" y="15659"/>
                    <a:pt x="7253" y="15628"/>
                  </a:cubicBezTo>
                  <a:cubicBezTo>
                    <a:pt x="7253" y="15596"/>
                    <a:pt x="7285" y="15596"/>
                    <a:pt x="7285" y="15564"/>
                  </a:cubicBezTo>
                  <a:cubicBezTo>
                    <a:pt x="7316" y="15564"/>
                    <a:pt x="7316" y="15533"/>
                    <a:pt x="7348" y="15533"/>
                  </a:cubicBezTo>
                  <a:lnTo>
                    <a:pt x="7380" y="15533"/>
                  </a:lnTo>
                  <a:lnTo>
                    <a:pt x="7475" y="15501"/>
                  </a:lnTo>
                  <a:close/>
                  <a:moveTo>
                    <a:pt x="4688" y="15713"/>
                  </a:moveTo>
                  <a:cubicBezTo>
                    <a:pt x="4688" y="15718"/>
                    <a:pt x="4688" y="15723"/>
                    <a:pt x="4688" y="15723"/>
                  </a:cubicBezTo>
                  <a:lnTo>
                    <a:pt x="4656" y="15755"/>
                  </a:lnTo>
                  <a:cubicBezTo>
                    <a:pt x="4667" y="15744"/>
                    <a:pt x="4678" y="15729"/>
                    <a:pt x="4688" y="15713"/>
                  </a:cubicBezTo>
                  <a:close/>
                  <a:moveTo>
                    <a:pt x="29770" y="15660"/>
                  </a:moveTo>
                  <a:cubicBezTo>
                    <a:pt x="29775" y="15664"/>
                    <a:pt x="29802" y="15691"/>
                    <a:pt x="29802" y="15691"/>
                  </a:cubicBezTo>
                  <a:cubicBezTo>
                    <a:pt x="29833" y="15691"/>
                    <a:pt x="29833" y="15723"/>
                    <a:pt x="29833" y="15755"/>
                  </a:cubicBezTo>
                  <a:cubicBezTo>
                    <a:pt x="29833" y="15723"/>
                    <a:pt x="29802" y="15692"/>
                    <a:pt x="29770" y="15660"/>
                  </a:cubicBezTo>
                  <a:close/>
                  <a:moveTo>
                    <a:pt x="105744" y="15723"/>
                  </a:moveTo>
                  <a:cubicBezTo>
                    <a:pt x="105776" y="15723"/>
                    <a:pt x="105776" y="15723"/>
                    <a:pt x="105807" y="15755"/>
                  </a:cubicBezTo>
                  <a:lnTo>
                    <a:pt x="105776" y="15755"/>
                  </a:lnTo>
                  <a:cubicBezTo>
                    <a:pt x="105776" y="15755"/>
                    <a:pt x="105744" y="15723"/>
                    <a:pt x="105744" y="15723"/>
                  </a:cubicBezTo>
                  <a:close/>
                  <a:moveTo>
                    <a:pt x="100614" y="15691"/>
                  </a:moveTo>
                  <a:cubicBezTo>
                    <a:pt x="100645" y="15691"/>
                    <a:pt x="100645" y="15691"/>
                    <a:pt x="100645" y="15723"/>
                  </a:cubicBezTo>
                  <a:lnTo>
                    <a:pt x="100677" y="15723"/>
                  </a:lnTo>
                  <a:cubicBezTo>
                    <a:pt x="100677" y="15723"/>
                    <a:pt x="100709" y="15755"/>
                    <a:pt x="100709" y="15755"/>
                  </a:cubicBezTo>
                  <a:cubicBezTo>
                    <a:pt x="100677" y="15755"/>
                    <a:pt x="100614" y="15755"/>
                    <a:pt x="100582" y="15786"/>
                  </a:cubicBezTo>
                  <a:cubicBezTo>
                    <a:pt x="100582" y="15786"/>
                    <a:pt x="100550" y="15755"/>
                    <a:pt x="100550" y="15755"/>
                  </a:cubicBezTo>
                  <a:lnTo>
                    <a:pt x="100550" y="15723"/>
                  </a:lnTo>
                  <a:lnTo>
                    <a:pt x="100582" y="15723"/>
                  </a:lnTo>
                  <a:cubicBezTo>
                    <a:pt x="100582" y="15691"/>
                    <a:pt x="100582" y="15691"/>
                    <a:pt x="100582" y="15691"/>
                  </a:cubicBezTo>
                  <a:close/>
                  <a:moveTo>
                    <a:pt x="76038" y="15913"/>
                  </a:moveTo>
                  <a:lnTo>
                    <a:pt x="76038" y="15945"/>
                  </a:lnTo>
                  <a:cubicBezTo>
                    <a:pt x="76038" y="15945"/>
                    <a:pt x="76038" y="15976"/>
                    <a:pt x="76038" y="15976"/>
                  </a:cubicBezTo>
                  <a:lnTo>
                    <a:pt x="75943" y="15976"/>
                  </a:lnTo>
                  <a:cubicBezTo>
                    <a:pt x="75943" y="15976"/>
                    <a:pt x="75975" y="15945"/>
                    <a:pt x="75975" y="15945"/>
                  </a:cubicBezTo>
                  <a:lnTo>
                    <a:pt x="76007" y="15945"/>
                  </a:lnTo>
                  <a:cubicBezTo>
                    <a:pt x="76007" y="15913"/>
                    <a:pt x="76038" y="15913"/>
                    <a:pt x="76038" y="15913"/>
                  </a:cubicBezTo>
                  <a:close/>
                  <a:moveTo>
                    <a:pt x="82689" y="16071"/>
                  </a:moveTo>
                  <a:cubicBezTo>
                    <a:pt x="82689" y="16103"/>
                    <a:pt x="82721" y="16135"/>
                    <a:pt x="82721" y="16198"/>
                  </a:cubicBezTo>
                  <a:lnTo>
                    <a:pt x="82721" y="16198"/>
                  </a:lnTo>
                  <a:cubicBezTo>
                    <a:pt x="82721" y="16198"/>
                    <a:pt x="82720" y="16166"/>
                    <a:pt x="82689" y="16166"/>
                  </a:cubicBezTo>
                  <a:lnTo>
                    <a:pt x="82626" y="16166"/>
                  </a:lnTo>
                  <a:cubicBezTo>
                    <a:pt x="82626" y="16166"/>
                    <a:pt x="82626" y="16135"/>
                    <a:pt x="82626" y="16135"/>
                  </a:cubicBezTo>
                  <a:cubicBezTo>
                    <a:pt x="82626" y="16103"/>
                    <a:pt x="82626" y="16103"/>
                    <a:pt x="82626" y="16103"/>
                  </a:cubicBezTo>
                  <a:cubicBezTo>
                    <a:pt x="82657" y="16103"/>
                    <a:pt x="82657" y="16071"/>
                    <a:pt x="82657" y="16071"/>
                  </a:cubicBezTo>
                  <a:close/>
                  <a:moveTo>
                    <a:pt x="83069" y="16166"/>
                  </a:moveTo>
                  <a:cubicBezTo>
                    <a:pt x="83069" y="16198"/>
                    <a:pt x="83101" y="16198"/>
                    <a:pt x="83101" y="16198"/>
                  </a:cubicBezTo>
                  <a:lnTo>
                    <a:pt x="82974" y="16198"/>
                  </a:lnTo>
                  <a:lnTo>
                    <a:pt x="82974" y="16166"/>
                  </a:lnTo>
                  <a:close/>
                  <a:moveTo>
                    <a:pt x="47631" y="16831"/>
                  </a:moveTo>
                  <a:cubicBezTo>
                    <a:pt x="47631" y="16863"/>
                    <a:pt x="47631" y="16863"/>
                    <a:pt x="47663" y="16895"/>
                  </a:cubicBezTo>
                  <a:cubicBezTo>
                    <a:pt x="47631" y="16895"/>
                    <a:pt x="47631" y="16863"/>
                    <a:pt x="47631" y="16863"/>
                  </a:cubicBezTo>
                  <a:lnTo>
                    <a:pt x="47631" y="16831"/>
                  </a:lnTo>
                  <a:close/>
                  <a:moveTo>
                    <a:pt x="58652" y="16863"/>
                  </a:moveTo>
                  <a:cubicBezTo>
                    <a:pt x="58652" y="16895"/>
                    <a:pt x="58684" y="16895"/>
                    <a:pt x="58684" y="16895"/>
                  </a:cubicBezTo>
                  <a:cubicBezTo>
                    <a:pt x="58652" y="16895"/>
                    <a:pt x="58652" y="16895"/>
                    <a:pt x="58652" y="16863"/>
                  </a:cubicBezTo>
                  <a:close/>
                  <a:moveTo>
                    <a:pt x="13460" y="16895"/>
                  </a:moveTo>
                  <a:cubicBezTo>
                    <a:pt x="13460" y="16895"/>
                    <a:pt x="13460" y="16895"/>
                    <a:pt x="13460" y="16926"/>
                  </a:cubicBezTo>
                  <a:cubicBezTo>
                    <a:pt x="13429" y="16926"/>
                    <a:pt x="13429" y="16926"/>
                    <a:pt x="13429" y="16958"/>
                  </a:cubicBezTo>
                  <a:lnTo>
                    <a:pt x="13397" y="16958"/>
                  </a:lnTo>
                  <a:lnTo>
                    <a:pt x="13397" y="16926"/>
                  </a:lnTo>
                  <a:lnTo>
                    <a:pt x="13460" y="16895"/>
                  </a:lnTo>
                  <a:close/>
                  <a:moveTo>
                    <a:pt x="105332" y="16863"/>
                  </a:moveTo>
                  <a:cubicBezTo>
                    <a:pt x="105332" y="16895"/>
                    <a:pt x="105364" y="16926"/>
                    <a:pt x="105364" y="16926"/>
                  </a:cubicBezTo>
                  <a:cubicBezTo>
                    <a:pt x="105364" y="16958"/>
                    <a:pt x="105332" y="16958"/>
                    <a:pt x="105332" y="16990"/>
                  </a:cubicBezTo>
                  <a:cubicBezTo>
                    <a:pt x="105332" y="16958"/>
                    <a:pt x="105332" y="16895"/>
                    <a:pt x="105301" y="16863"/>
                  </a:cubicBezTo>
                  <a:close/>
                  <a:moveTo>
                    <a:pt x="57480" y="17053"/>
                  </a:moveTo>
                  <a:lnTo>
                    <a:pt x="57480" y="17053"/>
                  </a:lnTo>
                  <a:cubicBezTo>
                    <a:pt x="57449" y="17053"/>
                    <a:pt x="57449" y="17085"/>
                    <a:pt x="57417" y="17085"/>
                  </a:cubicBezTo>
                  <a:cubicBezTo>
                    <a:pt x="57417" y="17085"/>
                    <a:pt x="57449" y="17053"/>
                    <a:pt x="57480" y="17053"/>
                  </a:cubicBezTo>
                  <a:close/>
                  <a:moveTo>
                    <a:pt x="39207" y="17275"/>
                  </a:moveTo>
                  <a:cubicBezTo>
                    <a:pt x="39207" y="17275"/>
                    <a:pt x="39207" y="17306"/>
                    <a:pt x="39239" y="17306"/>
                  </a:cubicBezTo>
                  <a:lnTo>
                    <a:pt x="39176" y="17306"/>
                  </a:lnTo>
                  <a:cubicBezTo>
                    <a:pt x="39207" y="17306"/>
                    <a:pt x="39207" y="17306"/>
                    <a:pt x="39207" y="17275"/>
                  </a:cubicBezTo>
                  <a:close/>
                  <a:moveTo>
                    <a:pt x="21061" y="17401"/>
                  </a:moveTo>
                  <a:cubicBezTo>
                    <a:pt x="21093" y="17401"/>
                    <a:pt x="21093" y="17433"/>
                    <a:pt x="21124" y="17433"/>
                  </a:cubicBezTo>
                  <a:cubicBezTo>
                    <a:pt x="21061" y="17433"/>
                    <a:pt x="21061" y="17433"/>
                    <a:pt x="21029" y="17465"/>
                  </a:cubicBezTo>
                  <a:cubicBezTo>
                    <a:pt x="21029" y="17465"/>
                    <a:pt x="21029" y="17433"/>
                    <a:pt x="21029" y="17433"/>
                  </a:cubicBezTo>
                  <a:cubicBezTo>
                    <a:pt x="21029" y="17433"/>
                    <a:pt x="21061" y="17401"/>
                    <a:pt x="21061" y="17401"/>
                  </a:cubicBezTo>
                  <a:close/>
                  <a:moveTo>
                    <a:pt x="35850" y="17560"/>
                  </a:moveTo>
                  <a:cubicBezTo>
                    <a:pt x="35834" y="17575"/>
                    <a:pt x="35819" y="17583"/>
                    <a:pt x="35803" y="17583"/>
                  </a:cubicBezTo>
                  <a:cubicBezTo>
                    <a:pt x="35787" y="17583"/>
                    <a:pt x="35771" y="17575"/>
                    <a:pt x="35755" y="17560"/>
                  </a:cubicBezTo>
                  <a:close/>
                  <a:moveTo>
                    <a:pt x="14094" y="17940"/>
                  </a:moveTo>
                  <a:cubicBezTo>
                    <a:pt x="14094" y="17971"/>
                    <a:pt x="14094" y="17971"/>
                    <a:pt x="14125" y="18003"/>
                  </a:cubicBezTo>
                  <a:lnTo>
                    <a:pt x="14125" y="18003"/>
                  </a:lnTo>
                  <a:cubicBezTo>
                    <a:pt x="14125" y="18003"/>
                    <a:pt x="14125" y="18003"/>
                    <a:pt x="14094" y="17971"/>
                  </a:cubicBezTo>
                  <a:cubicBezTo>
                    <a:pt x="14094" y="17971"/>
                    <a:pt x="14094" y="17971"/>
                    <a:pt x="14094" y="17940"/>
                  </a:cubicBezTo>
                  <a:close/>
                  <a:moveTo>
                    <a:pt x="83291" y="18288"/>
                  </a:moveTo>
                  <a:cubicBezTo>
                    <a:pt x="83322" y="18288"/>
                    <a:pt x="83322" y="18288"/>
                    <a:pt x="83354" y="18320"/>
                  </a:cubicBezTo>
                  <a:lnTo>
                    <a:pt x="83417" y="18320"/>
                  </a:lnTo>
                  <a:lnTo>
                    <a:pt x="83417" y="18351"/>
                  </a:lnTo>
                  <a:lnTo>
                    <a:pt x="83386" y="18351"/>
                  </a:lnTo>
                  <a:cubicBezTo>
                    <a:pt x="83386" y="18383"/>
                    <a:pt x="83386" y="18383"/>
                    <a:pt x="83386" y="18383"/>
                  </a:cubicBezTo>
                  <a:lnTo>
                    <a:pt x="83354" y="18383"/>
                  </a:lnTo>
                  <a:cubicBezTo>
                    <a:pt x="83322" y="18383"/>
                    <a:pt x="83322" y="18351"/>
                    <a:pt x="83322" y="18351"/>
                  </a:cubicBezTo>
                  <a:cubicBezTo>
                    <a:pt x="83322" y="18320"/>
                    <a:pt x="83322" y="18320"/>
                    <a:pt x="83291" y="18288"/>
                  </a:cubicBezTo>
                  <a:close/>
                  <a:moveTo>
                    <a:pt x="41741" y="18605"/>
                  </a:moveTo>
                  <a:cubicBezTo>
                    <a:pt x="41772" y="18605"/>
                    <a:pt x="41772" y="18605"/>
                    <a:pt x="41772" y="18636"/>
                  </a:cubicBezTo>
                  <a:cubicBezTo>
                    <a:pt x="41772" y="18636"/>
                    <a:pt x="41772" y="18605"/>
                    <a:pt x="41741" y="18605"/>
                  </a:cubicBezTo>
                  <a:close/>
                  <a:moveTo>
                    <a:pt x="17071" y="18636"/>
                  </a:moveTo>
                  <a:cubicBezTo>
                    <a:pt x="17071" y="18668"/>
                    <a:pt x="17102" y="18668"/>
                    <a:pt x="17102" y="18668"/>
                  </a:cubicBezTo>
                  <a:lnTo>
                    <a:pt x="17071" y="18668"/>
                  </a:lnTo>
                  <a:lnTo>
                    <a:pt x="17071" y="18636"/>
                  </a:lnTo>
                  <a:close/>
                  <a:moveTo>
                    <a:pt x="82436" y="19270"/>
                  </a:moveTo>
                  <a:cubicBezTo>
                    <a:pt x="82467" y="19270"/>
                    <a:pt x="82467" y="19301"/>
                    <a:pt x="82499" y="19333"/>
                  </a:cubicBezTo>
                  <a:cubicBezTo>
                    <a:pt x="82467" y="19301"/>
                    <a:pt x="82467" y="19301"/>
                    <a:pt x="82436" y="19270"/>
                  </a:cubicBezTo>
                  <a:close/>
                  <a:moveTo>
                    <a:pt x="53458" y="19301"/>
                  </a:moveTo>
                  <a:cubicBezTo>
                    <a:pt x="53490" y="19301"/>
                    <a:pt x="53490" y="19301"/>
                    <a:pt x="53490" y="19333"/>
                  </a:cubicBezTo>
                  <a:cubicBezTo>
                    <a:pt x="53490" y="19333"/>
                    <a:pt x="53458" y="19365"/>
                    <a:pt x="53458" y="19396"/>
                  </a:cubicBezTo>
                  <a:cubicBezTo>
                    <a:pt x="53458" y="19396"/>
                    <a:pt x="53458" y="19396"/>
                    <a:pt x="53427" y="19428"/>
                  </a:cubicBezTo>
                  <a:cubicBezTo>
                    <a:pt x="53427" y="19460"/>
                    <a:pt x="53427" y="19460"/>
                    <a:pt x="53427" y="19491"/>
                  </a:cubicBezTo>
                  <a:cubicBezTo>
                    <a:pt x="53427" y="19460"/>
                    <a:pt x="53395" y="19460"/>
                    <a:pt x="53395" y="19460"/>
                  </a:cubicBezTo>
                  <a:cubicBezTo>
                    <a:pt x="53395" y="19460"/>
                    <a:pt x="53395" y="19428"/>
                    <a:pt x="53395" y="19428"/>
                  </a:cubicBezTo>
                  <a:cubicBezTo>
                    <a:pt x="53395" y="19396"/>
                    <a:pt x="53395" y="19396"/>
                    <a:pt x="53395" y="19396"/>
                  </a:cubicBezTo>
                  <a:cubicBezTo>
                    <a:pt x="53395" y="19396"/>
                    <a:pt x="53395" y="19396"/>
                    <a:pt x="53395" y="19365"/>
                  </a:cubicBezTo>
                  <a:cubicBezTo>
                    <a:pt x="53395" y="19333"/>
                    <a:pt x="53395" y="19333"/>
                    <a:pt x="53395" y="19301"/>
                  </a:cubicBezTo>
                  <a:close/>
                  <a:moveTo>
                    <a:pt x="9533" y="19523"/>
                  </a:moveTo>
                  <a:lnTo>
                    <a:pt x="9533" y="19555"/>
                  </a:lnTo>
                  <a:lnTo>
                    <a:pt x="9502" y="19555"/>
                  </a:lnTo>
                  <a:cubicBezTo>
                    <a:pt x="9533" y="19523"/>
                    <a:pt x="9533" y="19523"/>
                    <a:pt x="9533" y="19523"/>
                  </a:cubicBezTo>
                  <a:close/>
                  <a:moveTo>
                    <a:pt x="56277" y="19650"/>
                  </a:moveTo>
                  <a:cubicBezTo>
                    <a:pt x="56277" y="19681"/>
                    <a:pt x="56277" y="19681"/>
                    <a:pt x="56245" y="19681"/>
                  </a:cubicBezTo>
                  <a:cubicBezTo>
                    <a:pt x="56245" y="19681"/>
                    <a:pt x="56245" y="19681"/>
                    <a:pt x="56245" y="19650"/>
                  </a:cubicBezTo>
                  <a:close/>
                  <a:moveTo>
                    <a:pt x="87218" y="19840"/>
                  </a:moveTo>
                  <a:lnTo>
                    <a:pt x="87249" y="19871"/>
                  </a:lnTo>
                  <a:cubicBezTo>
                    <a:pt x="87249" y="19871"/>
                    <a:pt x="87218" y="19871"/>
                    <a:pt x="87218" y="19840"/>
                  </a:cubicBezTo>
                  <a:close/>
                  <a:moveTo>
                    <a:pt x="98270" y="20220"/>
                  </a:moveTo>
                  <a:cubicBezTo>
                    <a:pt x="98270" y="20220"/>
                    <a:pt x="98270" y="20251"/>
                    <a:pt x="98238" y="20251"/>
                  </a:cubicBezTo>
                  <a:cubicBezTo>
                    <a:pt x="98207" y="20251"/>
                    <a:pt x="98175" y="20251"/>
                    <a:pt x="98143" y="20220"/>
                  </a:cubicBezTo>
                  <a:close/>
                  <a:moveTo>
                    <a:pt x="108816" y="20568"/>
                  </a:moveTo>
                  <a:cubicBezTo>
                    <a:pt x="108816" y="20568"/>
                    <a:pt x="108784" y="20600"/>
                    <a:pt x="108784" y="20600"/>
                  </a:cubicBezTo>
                  <a:cubicBezTo>
                    <a:pt x="108784" y="20568"/>
                    <a:pt x="108816" y="20568"/>
                    <a:pt x="108816" y="20568"/>
                  </a:cubicBezTo>
                  <a:close/>
                  <a:moveTo>
                    <a:pt x="99663" y="20568"/>
                  </a:moveTo>
                  <a:cubicBezTo>
                    <a:pt x="99663" y="20600"/>
                    <a:pt x="99695" y="20600"/>
                    <a:pt x="99695" y="20600"/>
                  </a:cubicBezTo>
                  <a:cubicBezTo>
                    <a:pt x="99695" y="20632"/>
                    <a:pt x="99663" y="20632"/>
                    <a:pt x="99663" y="20632"/>
                  </a:cubicBezTo>
                  <a:cubicBezTo>
                    <a:pt x="99663" y="20600"/>
                    <a:pt x="99663" y="20600"/>
                    <a:pt x="99663" y="20568"/>
                  </a:cubicBezTo>
                  <a:close/>
                  <a:moveTo>
                    <a:pt x="21283" y="20600"/>
                  </a:moveTo>
                  <a:cubicBezTo>
                    <a:pt x="21251" y="20632"/>
                    <a:pt x="21251" y="20632"/>
                    <a:pt x="21219" y="20663"/>
                  </a:cubicBezTo>
                  <a:cubicBezTo>
                    <a:pt x="21188" y="20695"/>
                    <a:pt x="21188" y="20695"/>
                    <a:pt x="21156" y="20727"/>
                  </a:cubicBezTo>
                  <a:cubicBezTo>
                    <a:pt x="21156" y="20695"/>
                    <a:pt x="21156" y="20695"/>
                    <a:pt x="21156" y="20695"/>
                  </a:cubicBezTo>
                  <a:cubicBezTo>
                    <a:pt x="21156" y="20663"/>
                    <a:pt x="21156" y="20663"/>
                    <a:pt x="21156" y="20663"/>
                  </a:cubicBezTo>
                  <a:cubicBezTo>
                    <a:pt x="21156" y="20663"/>
                    <a:pt x="21156" y="20632"/>
                    <a:pt x="21156" y="20632"/>
                  </a:cubicBezTo>
                  <a:cubicBezTo>
                    <a:pt x="21188" y="20632"/>
                    <a:pt x="21219" y="20600"/>
                    <a:pt x="21251" y="20600"/>
                  </a:cubicBezTo>
                  <a:close/>
                  <a:moveTo>
                    <a:pt x="25051" y="21487"/>
                  </a:moveTo>
                  <a:cubicBezTo>
                    <a:pt x="25051" y="21487"/>
                    <a:pt x="25051" y="21518"/>
                    <a:pt x="25051" y="21518"/>
                  </a:cubicBezTo>
                  <a:cubicBezTo>
                    <a:pt x="25019" y="21518"/>
                    <a:pt x="24956" y="21518"/>
                    <a:pt x="24924" y="21487"/>
                  </a:cubicBezTo>
                  <a:close/>
                  <a:moveTo>
                    <a:pt x="85856" y="21423"/>
                  </a:moveTo>
                  <a:cubicBezTo>
                    <a:pt x="85856" y="21423"/>
                    <a:pt x="85856" y="21423"/>
                    <a:pt x="85887" y="21455"/>
                  </a:cubicBezTo>
                  <a:cubicBezTo>
                    <a:pt x="85887" y="21487"/>
                    <a:pt x="85887" y="21487"/>
                    <a:pt x="85887" y="21487"/>
                  </a:cubicBezTo>
                  <a:cubicBezTo>
                    <a:pt x="85856" y="21518"/>
                    <a:pt x="85824" y="21550"/>
                    <a:pt x="85792" y="21582"/>
                  </a:cubicBezTo>
                  <a:cubicBezTo>
                    <a:pt x="85792" y="21550"/>
                    <a:pt x="85792" y="21550"/>
                    <a:pt x="85792" y="21518"/>
                  </a:cubicBezTo>
                  <a:cubicBezTo>
                    <a:pt x="85792" y="21518"/>
                    <a:pt x="85792" y="21487"/>
                    <a:pt x="85824" y="21487"/>
                  </a:cubicBezTo>
                  <a:cubicBezTo>
                    <a:pt x="85824" y="21455"/>
                    <a:pt x="85824" y="21455"/>
                    <a:pt x="85824" y="21455"/>
                  </a:cubicBezTo>
                  <a:cubicBezTo>
                    <a:pt x="85824" y="21423"/>
                    <a:pt x="85856" y="21423"/>
                    <a:pt x="85856" y="21423"/>
                  </a:cubicBezTo>
                  <a:close/>
                  <a:moveTo>
                    <a:pt x="46428" y="21613"/>
                  </a:moveTo>
                  <a:cubicBezTo>
                    <a:pt x="46417" y="21624"/>
                    <a:pt x="46410" y="21627"/>
                    <a:pt x="46405" y="21627"/>
                  </a:cubicBezTo>
                  <a:cubicBezTo>
                    <a:pt x="46396" y="21627"/>
                    <a:pt x="46396" y="21613"/>
                    <a:pt x="46396" y="21613"/>
                  </a:cubicBezTo>
                  <a:close/>
                  <a:moveTo>
                    <a:pt x="66316" y="21645"/>
                  </a:moveTo>
                  <a:cubicBezTo>
                    <a:pt x="66316" y="21645"/>
                    <a:pt x="66316" y="21677"/>
                    <a:pt x="66316" y="21677"/>
                  </a:cubicBezTo>
                  <a:lnTo>
                    <a:pt x="66284" y="21677"/>
                  </a:lnTo>
                  <a:cubicBezTo>
                    <a:pt x="66284" y="21645"/>
                    <a:pt x="66284" y="21645"/>
                    <a:pt x="66316" y="21645"/>
                  </a:cubicBezTo>
                  <a:close/>
                  <a:moveTo>
                    <a:pt x="26698" y="21993"/>
                  </a:moveTo>
                  <a:cubicBezTo>
                    <a:pt x="26698" y="22025"/>
                    <a:pt x="26698" y="22025"/>
                    <a:pt x="26698" y="22025"/>
                  </a:cubicBezTo>
                  <a:lnTo>
                    <a:pt x="26603" y="22025"/>
                  </a:lnTo>
                  <a:cubicBezTo>
                    <a:pt x="26635" y="21993"/>
                    <a:pt x="26635" y="21993"/>
                    <a:pt x="26666" y="21993"/>
                  </a:cubicBezTo>
                  <a:close/>
                  <a:moveTo>
                    <a:pt x="86964" y="21993"/>
                  </a:moveTo>
                  <a:cubicBezTo>
                    <a:pt x="86964" y="21993"/>
                    <a:pt x="86964" y="21993"/>
                    <a:pt x="86996" y="22025"/>
                  </a:cubicBezTo>
                  <a:cubicBezTo>
                    <a:pt x="86996" y="22025"/>
                    <a:pt x="86996" y="22025"/>
                    <a:pt x="86964" y="22057"/>
                  </a:cubicBezTo>
                  <a:cubicBezTo>
                    <a:pt x="86964" y="22025"/>
                    <a:pt x="86964" y="21993"/>
                    <a:pt x="86964" y="21993"/>
                  </a:cubicBezTo>
                  <a:close/>
                  <a:moveTo>
                    <a:pt x="98618" y="22183"/>
                  </a:moveTo>
                  <a:cubicBezTo>
                    <a:pt x="98650" y="22183"/>
                    <a:pt x="98650" y="22215"/>
                    <a:pt x="98650" y="22215"/>
                  </a:cubicBezTo>
                  <a:lnTo>
                    <a:pt x="98587" y="22215"/>
                  </a:lnTo>
                  <a:cubicBezTo>
                    <a:pt x="98587" y="22215"/>
                    <a:pt x="98618" y="22215"/>
                    <a:pt x="98618" y="22183"/>
                  </a:cubicBezTo>
                  <a:close/>
                  <a:moveTo>
                    <a:pt x="27806" y="22278"/>
                  </a:moveTo>
                  <a:cubicBezTo>
                    <a:pt x="27743" y="22310"/>
                    <a:pt x="27711" y="22310"/>
                    <a:pt x="27680" y="22342"/>
                  </a:cubicBezTo>
                  <a:lnTo>
                    <a:pt x="27711" y="22310"/>
                  </a:lnTo>
                  <a:cubicBezTo>
                    <a:pt x="27711" y="22310"/>
                    <a:pt x="27711" y="22310"/>
                    <a:pt x="27711" y="22278"/>
                  </a:cubicBezTo>
                  <a:close/>
                  <a:moveTo>
                    <a:pt x="8932" y="22817"/>
                  </a:moveTo>
                  <a:cubicBezTo>
                    <a:pt x="8932" y="22817"/>
                    <a:pt x="8932" y="22848"/>
                    <a:pt x="8900" y="22848"/>
                  </a:cubicBezTo>
                  <a:lnTo>
                    <a:pt x="8900" y="22817"/>
                  </a:lnTo>
                  <a:close/>
                  <a:moveTo>
                    <a:pt x="89688" y="22912"/>
                  </a:moveTo>
                  <a:lnTo>
                    <a:pt x="89688" y="22943"/>
                  </a:lnTo>
                  <a:lnTo>
                    <a:pt x="89656" y="22943"/>
                  </a:lnTo>
                  <a:cubicBezTo>
                    <a:pt x="89656" y="22943"/>
                    <a:pt x="89688" y="22943"/>
                    <a:pt x="89688" y="22912"/>
                  </a:cubicBezTo>
                  <a:close/>
                  <a:moveTo>
                    <a:pt x="80314" y="23577"/>
                  </a:moveTo>
                  <a:cubicBezTo>
                    <a:pt x="80314" y="23577"/>
                    <a:pt x="80314" y="23601"/>
                    <a:pt x="80314" y="23607"/>
                  </a:cubicBezTo>
                  <a:lnTo>
                    <a:pt x="80314" y="23607"/>
                  </a:lnTo>
                  <a:cubicBezTo>
                    <a:pt x="80293" y="23605"/>
                    <a:pt x="80271" y="23598"/>
                    <a:pt x="80250" y="23577"/>
                  </a:cubicBezTo>
                  <a:close/>
                  <a:moveTo>
                    <a:pt x="8773" y="23577"/>
                  </a:moveTo>
                  <a:cubicBezTo>
                    <a:pt x="8773" y="23577"/>
                    <a:pt x="8773" y="23577"/>
                    <a:pt x="8773" y="23608"/>
                  </a:cubicBezTo>
                  <a:lnTo>
                    <a:pt x="8742" y="23608"/>
                  </a:lnTo>
                  <a:lnTo>
                    <a:pt x="8773" y="23577"/>
                  </a:lnTo>
                  <a:close/>
                  <a:moveTo>
                    <a:pt x="57544" y="23925"/>
                  </a:moveTo>
                  <a:cubicBezTo>
                    <a:pt x="57544" y="23925"/>
                    <a:pt x="57544" y="23957"/>
                    <a:pt x="57544" y="23957"/>
                  </a:cubicBezTo>
                  <a:lnTo>
                    <a:pt x="57512" y="23957"/>
                  </a:lnTo>
                  <a:lnTo>
                    <a:pt x="57544" y="23925"/>
                  </a:lnTo>
                  <a:close/>
                  <a:moveTo>
                    <a:pt x="47251" y="24400"/>
                  </a:moveTo>
                  <a:cubicBezTo>
                    <a:pt x="47283" y="24400"/>
                    <a:pt x="47346" y="24432"/>
                    <a:pt x="47410" y="24432"/>
                  </a:cubicBezTo>
                  <a:lnTo>
                    <a:pt x="47378" y="24432"/>
                  </a:lnTo>
                  <a:cubicBezTo>
                    <a:pt x="47359" y="24441"/>
                    <a:pt x="47343" y="24445"/>
                    <a:pt x="47330" y="24445"/>
                  </a:cubicBezTo>
                  <a:cubicBezTo>
                    <a:pt x="47296" y="24445"/>
                    <a:pt x="47274" y="24423"/>
                    <a:pt x="47251" y="24400"/>
                  </a:cubicBezTo>
                  <a:close/>
                  <a:moveTo>
                    <a:pt x="65239" y="24558"/>
                  </a:moveTo>
                  <a:cubicBezTo>
                    <a:pt x="65239" y="24558"/>
                    <a:pt x="65239" y="24590"/>
                    <a:pt x="65239" y="24590"/>
                  </a:cubicBezTo>
                  <a:lnTo>
                    <a:pt x="65208" y="24590"/>
                  </a:lnTo>
                  <a:cubicBezTo>
                    <a:pt x="65208" y="24590"/>
                    <a:pt x="65208" y="24590"/>
                    <a:pt x="65239" y="24558"/>
                  </a:cubicBezTo>
                  <a:close/>
                  <a:moveTo>
                    <a:pt x="86584" y="24590"/>
                  </a:moveTo>
                  <a:cubicBezTo>
                    <a:pt x="86584" y="24590"/>
                    <a:pt x="86584" y="24622"/>
                    <a:pt x="86616" y="24622"/>
                  </a:cubicBezTo>
                  <a:lnTo>
                    <a:pt x="86616" y="24653"/>
                  </a:lnTo>
                  <a:lnTo>
                    <a:pt x="86489" y="24653"/>
                  </a:lnTo>
                  <a:cubicBezTo>
                    <a:pt x="86521" y="24622"/>
                    <a:pt x="86521" y="24622"/>
                    <a:pt x="86521" y="24622"/>
                  </a:cubicBezTo>
                  <a:cubicBezTo>
                    <a:pt x="86521" y="24622"/>
                    <a:pt x="86552" y="24590"/>
                    <a:pt x="86552" y="24590"/>
                  </a:cubicBezTo>
                  <a:close/>
                  <a:moveTo>
                    <a:pt x="15709" y="24622"/>
                  </a:moveTo>
                  <a:cubicBezTo>
                    <a:pt x="15709" y="24622"/>
                    <a:pt x="15740" y="24653"/>
                    <a:pt x="15709" y="24685"/>
                  </a:cubicBezTo>
                  <a:lnTo>
                    <a:pt x="15645" y="24685"/>
                  </a:lnTo>
                  <a:cubicBezTo>
                    <a:pt x="15645" y="24685"/>
                    <a:pt x="15677" y="24653"/>
                    <a:pt x="15709" y="24653"/>
                  </a:cubicBezTo>
                  <a:cubicBezTo>
                    <a:pt x="15709" y="24653"/>
                    <a:pt x="15709" y="24622"/>
                    <a:pt x="15709" y="24622"/>
                  </a:cubicBezTo>
                  <a:close/>
                  <a:moveTo>
                    <a:pt x="91830" y="24680"/>
                  </a:moveTo>
                  <a:cubicBezTo>
                    <a:pt x="91857" y="24680"/>
                    <a:pt x="91886" y="24699"/>
                    <a:pt x="91905" y="24717"/>
                  </a:cubicBezTo>
                  <a:lnTo>
                    <a:pt x="91778" y="24717"/>
                  </a:lnTo>
                  <a:cubicBezTo>
                    <a:pt x="91791" y="24690"/>
                    <a:pt x="91810" y="24680"/>
                    <a:pt x="91830" y="24680"/>
                  </a:cubicBezTo>
                  <a:close/>
                  <a:moveTo>
                    <a:pt x="63212" y="24843"/>
                  </a:moveTo>
                  <a:cubicBezTo>
                    <a:pt x="63181" y="24875"/>
                    <a:pt x="63181" y="24875"/>
                    <a:pt x="63149" y="24907"/>
                  </a:cubicBezTo>
                  <a:lnTo>
                    <a:pt x="63149" y="24843"/>
                  </a:lnTo>
                  <a:close/>
                  <a:moveTo>
                    <a:pt x="69420" y="25255"/>
                  </a:moveTo>
                  <a:cubicBezTo>
                    <a:pt x="69420" y="25287"/>
                    <a:pt x="69420" y="25287"/>
                    <a:pt x="69388" y="25287"/>
                  </a:cubicBezTo>
                  <a:cubicBezTo>
                    <a:pt x="69379" y="25296"/>
                    <a:pt x="69367" y="25300"/>
                    <a:pt x="69353" y="25300"/>
                  </a:cubicBezTo>
                  <a:cubicBezTo>
                    <a:pt x="69322" y="25300"/>
                    <a:pt x="69284" y="25278"/>
                    <a:pt x="69261" y="25255"/>
                  </a:cubicBezTo>
                  <a:close/>
                  <a:moveTo>
                    <a:pt x="93108" y="1"/>
                  </a:moveTo>
                  <a:cubicBezTo>
                    <a:pt x="93076" y="1"/>
                    <a:pt x="93045" y="5"/>
                    <a:pt x="93013" y="15"/>
                  </a:cubicBezTo>
                  <a:cubicBezTo>
                    <a:pt x="92823" y="78"/>
                    <a:pt x="92665" y="142"/>
                    <a:pt x="92475" y="142"/>
                  </a:cubicBezTo>
                  <a:cubicBezTo>
                    <a:pt x="92348" y="173"/>
                    <a:pt x="92221" y="173"/>
                    <a:pt x="92063" y="173"/>
                  </a:cubicBezTo>
                  <a:cubicBezTo>
                    <a:pt x="92031" y="142"/>
                    <a:pt x="91968" y="142"/>
                    <a:pt x="91936" y="142"/>
                  </a:cubicBezTo>
                  <a:cubicBezTo>
                    <a:pt x="91873" y="110"/>
                    <a:pt x="91778" y="110"/>
                    <a:pt x="91715" y="110"/>
                  </a:cubicBezTo>
                  <a:lnTo>
                    <a:pt x="91651" y="110"/>
                  </a:lnTo>
                  <a:cubicBezTo>
                    <a:pt x="91335" y="142"/>
                    <a:pt x="91049" y="173"/>
                    <a:pt x="90733" y="205"/>
                  </a:cubicBezTo>
                  <a:cubicBezTo>
                    <a:pt x="90638" y="205"/>
                    <a:pt x="90543" y="237"/>
                    <a:pt x="90448" y="237"/>
                  </a:cubicBezTo>
                  <a:cubicBezTo>
                    <a:pt x="90226" y="237"/>
                    <a:pt x="90036" y="268"/>
                    <a:pt x="89846" y="268"/>
                  </a:cubicBezTo>
                  <a:cubicBezTo>
                    <a:pt x="89624" y="268"/>
                    <a:pt x="89434" y="268"/>
                    <a:pt x="89244" y="237"/>
                  </a:cubicBezTo>
                  <a:cubicBezTo>
                    <a:pt x="89118" y="237"/>
                    <a:pt x="88991" y="205"/>
                    <a:pt x="88864" y="205"/>
                  </a:cubicBezTo>
                  <a:lnTo>
                    <a:pt x="88611" y="205"/>
                  </a:lnTo>
                  <a:cubicBezTo>
                    <a:pt x="88484" y="205"/>
                    <a:pt x="88358" y="205"/>
                    <a:pt x="88231" y="237"/>
                  </a:cubicBezTo>
                  <a:cubicBezTo>
                    <a:pt x="88073" y="300"/>
                    <a:pt x="87883" y="300"/>
                    <a:pt x="87724" y="300"/>
                  </a:cubicBezTo>
                  <a:cubicBezTo>
                    <a:pt x="87661" y="332"/>
                    <a:pt x="87598" y="332"/>
                    <a:pt x="87566" y="332"/>
                  </a:cubicBezTo>
                  <a:cubicBezTo>
                    <a:pt x="87376" y="332"/>
                    <a:pt x="87218" y="300"/>
                    <a:pt x="87059" y="300"/>
                  </a:cubicBezTo>
                  <a:cubicBezTo>
                    <a:pt x="86996" y="300"/>
                    <a:pt x="86933" y="300"/>
                    <a:pt x="86869" y="332"/>
                  </a:cubicBezTo>
                  <a:lnTo>
                    <a:pt x="86838" y="332"/>
                  </a:lnTo>
                  <a:cubicBezTo>
                    <a:pt x="86774" y="332"/>
                    <a:pt x="86711" y="300"/>
                    <a:pt x="86679" y="300"/>
                  </a:cubicBezTo>
                  <a:lnTo>
                    <a:pt x="86521" y="300"/>
                  </a:lnTo>
                  <a:cubicBezTo>
                    <a:pt x="86362" y="300"/>
                    <a:pt x="86204" y="332"/>
                    <a:pt x="86077" y="490"/>
                  </a:cubicBezTo>
                  <a:cubicBezTo>
                    <a:pt x="86046" y="522"/>
                    <a:pt x="85982" y="522"/>
                    <a:pt x="85951" y="522"/>
                  </a:cubicBezTo>
                  <a:lnTo>
                    <a:pt x="85856" y="522"/>
                  </a:lnTo>
                  <a:cubicBezTo>
                    <a:pt x="85824" y="522"/>
                    <a:pt x="85824" y="490"/>
                    <a:pt x="85824" y="490"/>
                  </a:cubicBezTo>
                  <a:lnTo>
                    <a:pt x="85792" y="490"/>
                  </a:lnTo>
                  <a:cubicBezTo>
                    <a:pt x="85697" y="458"/>
                    <a:pt x="85634" y="458"/>
                    <a:pt x="85571" y="458"/>
                  </a:cubicBezTo>
                  <a:cubicBezTo>
                    <a:pt x="85539" y="490"/>
                    <a:pt x="85539" y="490"/>
                    <a:pt x="85507" y="490"/>
                  </a:cubicBezTo>
                  <a:cubicBezTo>
                    <a:pt x="85476" y="490"/>
                    <a:pt x="85476" y="522"/>
                    <a:pt x="85444" y="522"/>
                  </a:cubicBezTo>
                  <a:cubicBezTo>
                    <a:pt x="85381" y="553"/>
                    <a:pt x="85349" y="585"/>
                    <a:pt x="85286" y="617"/>
                  </a:cubicBezTo>
                  <a:cubicBezTo>
                    <a:pt x="85254" y="553"/>
                    <a:pt x="85222" y="522"/>
                    <a:pt x="85191" y="490"/>
                  </a:cubicBezTo>
                  <a:lnTo>
                    <a:pt x="85064" y="490"/>
                  </a:lnTo>
                  <a:cubicBezTo>
                    <a:pt x="85032" y="490"/>
                    <a:pt x="85001" y="490"/>
                    <a:pt x="84969" y="522"/>
                  </a:cubicBezTo>
                  <a:cubicBezTo>
                    <a:pt x="84747" y="585"/>
                    <a:pt x="84526" y="553"/>
                    <a:pt x="84304" y="585"/>
                  </a:cubicBezTo>
                  <a:cubicBezTo>
                    <a:pt x="84272" y="617"/>
                    <a:pt x="84209" y="617"/>
                    <a:pt x="84146" y="617"/>
                  </a:cubicBezTo>
                  <a:cubicBezTo>
                    <a:pt x="84082" y="617"/>
                    <a:pt x="84051" y="617"/>
                    <a:pt x="83987" y="585"/>
                  </a:cubicBezTo>
                  <a:cubicBezTo>
                    <a:pt x="83924" y="585"/>
                    <a:pt x="83861" y="585"/>
                    <a:pt x="83829" y="553"/>
                  </a:cubicBezTo>
                  <a:lnTo>
                    <a:pt x="83449" y="553"/>
                  </a:lnTo>
                  <a:cubicBezTo>
                    <a:pt x="83196" y="648"/>
                    <a:pt x="82942" y="680"/>
                    <a:pt x="82657" y="680"/>
                  </a:cubicBezTo>
                  <a:cubicBezTo>
                    <a:pt x="82531" y="680"/>
                    <a:pt x="82372" y="648"/>
                    <a:pt x="82214" y="648"/>
                  </a:cubicBezTo>
                  <a:lnTo>
                    <a:pt x="82119" y="648"/>
                  </a:lnTo>
                  <a:cubicBezTo>
                    <a:pt x="82055" y="648"/>
                    <a:pt x="81992" y="680"/>
                    <a:pt x="81929" y="743"/>
                  </a:cubicBezTo>
                  <a:cubicBezTo>
                    <a:pt x="81865" y="743"/>
                    <a:pt x="81770" y="775"/>
                    <a:pt x="81707" y="775"/>
                  </a:cubicBezTo>
                  <a:cubicBezTo>
                    <a:pt x="81549" y="775"/>
                    <a:pt x="81390" y="775"/>
                    <a:pt x="81264" y="807"/>
                  </a:cubicBezTo>
                  <a:cubicBezTo>
                    <a:pt x="81169" y="807"/>
                    <a:pt x="81105" y="838"/>
                    <a:pt x="81042" y="838"/>
                  </a:cubicBezTo>
                  <a:cubicBezTo>
                    <a:pt x="80884" y="870"/>
                    <a:pt x="80725" y="902"/>
                    <a:pt x="80567" y="902"/>
                  </a:cubicBezTo>
                  <a:cubicBezTo>
                    <a:pt x="80409" y="933"/>
                    <a:pt x="80250" y="933"/>
                    <a:pt x="80092" y="965"/>
                  </a:cubicBezTo>
                  <a:cubicBezTo>
                    <a:pt x="79775" y="965"/>
                    <a:pt x="79490" y="1028"/>
                    <a:pt x="79174" y="1187"/>
                  </a:cubicBezTo>
                  <a:cubicBezTo>
                    <a:pt x="79174" y="1218"/>
                    <a:pt x="79142" y="1218"/>
                    <a:pt x="79142" y="1218"/>
                  </a:cubicBezTo>
                  <a:cubicBezTo>
                    <a:pt x="79110" y="1218"/>
                    <a:pt x="79079" y="1250"/>
                    <a:pt x="79047" y="1250"/>
                  </a:cubicBezTo>
                  <a:lnTo>
                    <a:pt x="78889" y="1250"/>
                  </a:lnTo>
                  <a:lnTo>
                    <a:pt x="78825" y="1218"/>
                  </a:lnTo>
                  <a:lnTo>
                    <a:pt x="78794" y="1218"/>
                  </a:lnTo>
                  <a:cubicBezTo>
                    <a:pt x="78730" y="1187"/>
                    <a:pt x="78699" y="1155"/>
                    <a:pt x="78635" y="1155"/>
                  </a:cubicBezTo>
                  <a:cubicBezTo>
                    <a:pt x="78604" y="1139"/>
                    <a:pt x="78564" y="1131"/>
                    <a:pt x="78524" y="1131"/>
                  </a:cubicBezTo>
                  <a:cubicBezTo>
                    <a:pt x="78485" y="1131"/>
                    <a:pt x="78445" y="1139"/>
                    <a:pt x="78414" y="1155"/>
                  </a:cubicBezTo>
                  <a:lnTo>
                    <a:pt x="78319" y="1155"/>
                  </a:lnTo>
                  <a:cubicBezTo>
                    <a:pt x="78287" y="1155"/>
                    <a:pt x="78255" y="1155"/>
                    <a:pt x="78255" y="1187"/>
                  </a:cubicBezTo>
                  <a:cubicBezTo>
                    <a:pt x="78192" y="1187"/>
                    <a:pt x="78129" y="1187"/>
                    <a:pt x="78097" y="1218"/>
                  </a:cubicBezTo>
                  <a:lnTo>
                    <a:pt x="77938" y="1218"/>
                  </a:lnTo>
                  <a:cubicBezTo>
                    <a:pt x="77843" y="1218"/>
                    <a:pt x="77780" y="1250"/>
                    <a:pt x="77717" y="1250"/>
                  </a:cubicBezTo>
                  <a:cubicBezTo>
                    <a:pt x="77558" y="1282"/>
                    <a:pt x="77432" y="1313"/>
                    <a:pt x="77273" y="1313"/>
                  </a:cubicBezTo>
                  <a:cubicBezTo>
                    <a:pt x="77210" y="1345"/>
                    <a:pt x="77147" y="1345"/>
                    <a:pt x="77052" y="1345"/>
                  </a:cubicBezTo>
                  <a:cubicBezTo>
                    <a:pt x="76957" y="1345"/>
                    <a:pt x="76862" y="1313"/>
                    <a:pt x="76767" y="1313"/>
                  </a:cubicBezTo>
                  <a:lnTo>
                    <a:pt x="76545" y="1313"/>
                  </a:lnTo>
                  <a:cubicBezTo>
                    <a:pt x="76450" y="1345"/>
                    <a:pt x="76355" y="1408"/>
                    <a:pt x="76323" y="1599"/>
                  </a:cubicBezTo>
                  <a:cubicBezTo>
                    <a:pt x="76244" y="1551"/>
                    <a:pt x="76157" y="1543"/>
                    <a:pt x="76070" y="1543"/>
                  </a:cubicBezTo>
                  <a:cubicBezTo>
                    <a:pt x="76026" y="1543"/>
                    <a:pt x="75983" y="1545"/>
                    <a:pt x="75940" y="1545"/>
                  </a:cubicBezTo>
                  <a:cubicBezTo>
                    <a:pt x="75898" y="1545"/>
                    <a:pt x="75856" y="1543"/>
                    <a:pt x="75817" y="1535"/>
                  </a:cubicBezTo>
                  <a:cubicBezTo>
                    <a:pt x="75753" y="1535"/>
                    <a:pt x="75658" y="1504"/>
                    <a:pt x="75595" y="1408"/>
                  </a:cubicBezTo>
                  <a:lnTo>
                    <a:pt x="75563" y="1408"/>
                  </a:lnTo>
                  <a:cubicBezTo>
                    <a:pt x="75563" y="1408"/>
                    <a:pt x="75532" y="1440"/>
                    <a:pt x="75500" y="1472"/>
                  </a:cubicBezTo>
                  <a:cubicBezTo>
                    <a:pt x="75500" y="1472"/>
                    <a:pt x="75468" y="1504"/>
                    <a:pt x="75468" y="1535"/>
                  </a:cubicBezTo>
                  <a:cubicBezTo>
                    <a:pt x="75468" y="1535"/>
                    <a:pt x="75437" y="1567"/>
                    <a:pt x="75437" y="1567"/>
                  </a:cubicBezTo>
                  <a:cubicBezTo>
                    <a:pt x="75405" y="1567"/>
                    <a:pt x="75373" y="1567"/>
                    <a:pt x="75342" y="1599"/>
                  </a:cubicBezTo>
                  <a:cubicBezTo>
                    <a:pt x="75301" y="1531"/>
                    <a:pt x="75261" y="1510"/>
                    <a:pt x="75220" y="1510"/>
                  </a:cubicBezTo>
                  <a:cubicBezTo>
                    <a:pt x="75166" y="1510"/>
                    <a:pt x="75111" y="1549"/>
                    <a:pt x="75057" y="1567"/>
                  </a:cubicBezTo>
                  <a:cubicBezTo>
                    <a:pt x="75025" y="1567"/>
                    <a:pt x="75025" y="1567"/>
                    <a:pt x="74993" y="1599"/>
                  </a:cubicBezTo>
                  <a:lnTo>
                    <a:pt x="74930" y="1599"/>
                  </a:lnTo>
                  <a:cubicBezTo>
                    <a:pt x="74898" y="1599"/>
                    <a:pt x="74835" y="1630"/>
                    <a:pt x="74803" y="1630"/>
                  </a:cubicBezTo>
                  <a:lnTo>
                    <a:pt x="74677" y="1630"/>
                  </a:lnTo>
                  <a:cubicBezTo>
                    <a:pt x="74645" y="1630"/>
                    <a:pt x="74613" y="1599"/>
                    <a:pt x="74613" y="1599"/>
                  </a:cubicBezTo>
                  <a:cubicBezTo>
                    <a:pt x="74550" y="1567"/>
                    <a:pt x="74487" y="1535"/>
                    <a:pt x="74423" y="1440"/>
                  </a:cubicBezTo>
                  <a:cubicBezTo>
                    <a:pt x="74423" y="1472"/>
                    <a:pt x="74423" y="1504"/>
                    <a:pt x="74423" y="1535"/>
                  </a:cubicBezTo>
                  <a:cubicBezTo>
                    <a:pt x="74423" y="1599"/>
                    <a:pt x="74423" y="1630"/>
                    <a:pt x="74423" y="1694"/>
                  </a:cubicBezTo>
                  <a:cubicBezTo>
                    <a:pt x="74455" y="1725"/>
                    <a:pt x="74455" y="1757"/>
                    <a:pt x="74455" y="1820"/>
                  </a:cubicBezTo>
                  <a:cubicBezTo>
                    <a:pt x="74455" y="1820"/>
                    <a:pt x="74455" y="1852"/>
                    <a:pt x="74455" y="1852"/>
                  </a:cubicBezTo>
                  <a:cubicBezTo>
                    <a:pt x="74455" y="1915"/>
                    <a:pt x="74455" y="1947"/>
                    <a:pt x="74455" y="1979"/>
                  </a:cubicBezTo>
                  <a:lnTo>
                    <a:pt x="74107" y="1979"/>
                  </a:lnTo>
                  <a:cubicBezTo>
                    <a:pt x="74075" y="1852"/>
                    <a:pt x="74233" y="1789"/>
                    <a:pt x="74233" y="1630"/>
                  </a:cubicBezTo>
                  <a:lnTo>
                    <a:pt x="74233" y="1599"/>
                  </a:lnTo>
                  <a:cubicBezTo>
                    <a:pt x="74233" y="1599"/>
                    <a:pt x="74233" y="1599"/>
                    <a:pt x="74233" y="1567"/>
                  </a:cubicBezTo>
                  <a:cubicBezTo>
                    <a:pt x="74202" y="1599"/>
                    <a:pt x="74138" y="1630"/>
                    <a:pt x="74107" y="1630"/>
                  </a:cubicBezTo>
                  <a:lnTo>
                    <a:pt x="73790" y="1630"/>
                  </a:lnTo>
                  <a:cubicBezTo>
                    <a:pt x="73758" y="1662"/>
                    <a:pt x="73758" y="1662"/>
                    <a:pt x="73758" y="1662"/>
                  </a:cubicBezTo>
                  <a:cubicBezTo>
                    <a:pt x="73695" y="1662"/>
                    <a:pt x="73663" y="1694"/>
                    <a:pt x="73632" y="1725"/>
                  </a:cubicBezTo>
                  <a:cubicBezTo>
                    <a:pt x="73600" y="1757"/>
                    <a:pt x="73600" y="1757"/>
                    <a:pt x="73600" y="1789"/>
                  </a:cubicBezTo>
                  <a:cubicBezTo>
                    <a:pt x="73536" y="1852"/>
                    <a:pt x="73505" y="1884"/>
                    <a:pt x="73441" y="1884"/>
                  </a:cubicBezTo>
                  <a:cubicBezTo>
                    <a:pt x="73410" y="1884"/>
                    <a:pt x="73378" y="1915"/>
                    <a:pt x="73346" y="1915"/>
                  </a:cubicBezTo>
                  <a:cubicBezTo>
                    <a:pt x="73283" y="1884"/>
                    <a:pt x="73220" y="1884"/>
                    <a:pt x="73125" y="1852"/>
                  </a:cubicBezTo>
                  <a:lnTo>
                    <a:pt x="73061" y="1852"/>
                  </a:lnTo>
                  <a:cubicBezTo>
                    <a:pt x="73040" y="1852"/>
                    <a:pt x="73019" y="1866"/>
                    <a:pt x="72998" y="1875"/>
                  </a:cubicBezTo>
                  <a:lnTo>
                    <a:pt x="72998" y="1875"/>
                  </a:lnTo>
                  <a:cubicBezTo>
                    <a:pt x="72998" y="1871"/>
                    <a:pt x="72998" y="1863"/>
                    <a:pt x="72998" y="1852"/>
                  </a:cubicBezTo>
                  <a:lnTo>
                    <a:pt x="73061" y="1852"/>
                  </a:lnTo>
                  <a:cubicBezTo>
                    <a:pt x="73061" y="1852"/>
                    <a:pt x="73030" y="1852"/>
                    <a:pt x="73030" y="1820"/>
                  </a:cubicBezTo>
                  <a:cubicBezTo>
                    <a:pt x="73030" y="1789"/>
                    <a:pt x="72998" y="1757"/>
                    <a:pt x="72966" y="1725"/>
                  </a:cubicBezTo>
                  <a:cubicBezTo>
                    <a:pt x="72966" y="1725"/>
                    <a:pt x="72966" y="1694"/>
                    <a:pt x="72935" y="1694"/>
                  </a:cubicBezTo>
                  <a:lnTo>
                    <a:pt x="72903" y="1694"/>
                  </a:lnTo>
                  <a:cubicBezTo>
                    <a:pt x="72871" y="1694"/>
                    <a:pt x="72871" y="1725"/>
                    <a:pt x="72840" y="1789"/>
                  </a:cubicBezTo>
                  <a:cubicBezTo>
                    <a:pt x="72776" y="1884"/>
                    <a:pt x="72745" y="1979"/>
                    <a:pt x="72681" y="2042"/>
                  </a:cubicBezTo>
                  <a:cubicBezTo>
                    <a:pt x="72618" y="2105"/>
                    <a:pt x="72555" y="2137"/>
                    <a:pt x="72460" y="2169"/>
                  </a:cubicBezTo>
                  <a:lnTo>
                    <a:pt x="72238" y="2169"/>
                  </a:lnTo>
                  <a:cubicBezTo>
                    <a:pt x="72238" y="2169"/>
                    <a:pt x="72238" y="2169"/>
                    <a:pt x="72238" y="2200"/>
                  </a:cubicBezTo>
                  <a:lnTo>
                    <a:pt x="72206" y="2200"/>
                  </a:lnTo>
                  <a:cubicBezTo>
                    <a:pt x="72206" y="2264"/>
                    <a:pt x="72238" y="2327"/>
                    <a:pt x="72238" y="2359"/>
                  </a:cubicBezTo>
                  <a:lnTo>
                    <a:pt x="71985" y="2359"/>
                  </a:lnTo>
                  <a:cubicBezTo>
                    <a:pt x="71985" y="2327"/>
                    <a:pt x="71985" y="2295"/>
                    <a:pt x="71985" y="2295"/>
                  </a:cubicBezTo>
                  <a:cubicBezTo>
                    <a:pt x="71985" y="2264"/>
                    <a:pt x="71985" y="2264"/>
                    <a:pt x="71985" y="2264"/>
                  </a:cubicBezTo>
                  <a:cubicBezTo>
                    <a:pt x="71985" y="2264"/>
                    <a:pt x="71985" y="2264"/>
                    <a:pt x="71985" y="2232"/>
                  </a:cubicBezTo>
                  <a:lnTo>
                    <a:pt x="71985" y="2200"/>
                  </a:lnTo>
                  <a:cubicBezTo>
                    <a:pt x="71985" y="2169"/>
                    <a:pt x="71985" y="2169"/>
                    <a:pt x="71985" y="2169"/>
                  </a:cubicBezTo>
                  <a:lnTo>
                    <a:pt x="71953" y="2169"/>
                  </a:lnTo>
                  <a:cubicBezTo>
                    <a:pt x="71921" y="2137"/>
                    <a:pt x="71921" y="2137"/>
                    <a:pt x="71890" y="2137"/>
                  </a:cubicBezTo>
                  <a:cubicBezTo>
                    <a:pt x="71763" y="2169"/>
                    <a:pt x="71668" y="2169"/>
                    <a:pt x="71541" y="2169"/>
                  </a:cubicBezTo>
                  <a:cubicBezTo>
                    <a:pt x="71446" y="2169"/>
                    <a:pt x="71320" y="2169"/>
                    <a:pt x="71225" y="2200"/>
                  </a:cubicBezTo>
                  <a:cubicBezTo>
                    <a:pt x="71478" y="2359"/>
                    <a:pt x="71225" y="2549"/>
                    <a:pt x="71225" y="2739"/>
                  </a:cubicBezTo>
                  <a:cubicBezTo>
                    <a:pt x="71193" y="2770"/>
                    <a:pt x="71225" y="2802"/>
                    <a:pt x="71225" y="2834"/>
                  </a:cubicBezTo>
                  <a:cubicBezTo>
                    <a:pt x="71256" y="2802"/>
                    <a:pt x="71288" y="2802"/>
                    <a:pt x="71288" y="2770"/>
                  </a:cubicBezTo>
                  <a:cubicBezTo>
                    <a:pt x="71415" y="2707"/>
                    <a:pt x="71478" y="2675"/>
                    <a:pt x="71510" y="2675"/>
                  </a:cubicBezTo>
                  <a:cubicBezTo>
                    <a:pt x="71541" y="2675"/>
                    <a:pt x="71541" y="2675"/>
                    <a:pt x="71541" y="2707"/>
                  </a:cubicBezTo>
                  <a:cubicBezTo>
                    <a:pt x="71605" y="2802"/>
                    <a:pt x="71605" y="2897"/>
                    <a:pt x="71605" y="2992"/>
                  </a:cubicBezTo>
                  <a:cubicBezTo>
                    <a:pt x="71605" y="2992"/>
                    <a:pt x="71605" y="3024"/>
                    <a:pt x="71605" y="3055"/>
                  </a:cubicBezTo>
                  <a:cubicBezTo>
                    <a:pt x="71605" y="3055"/>
                    <a:pt x="71573" y="3087"/>
                    <a:pt x="71573" y="3087"/>
                  </a:cubicBezTo>
                  <a:lnTo>
                    <a:pt x="71573" y="3150"/>
                  </a:lnTo>
                  <a:cubicBezTo>
                    <a:pt x="71541" y="3182"/>
                    <a:pt x="71541" y="3245"/>
                    <a:pt x="71510" y="3277"/>
                  </a:cubicBezTo>
                  <a:lnTo>
                    <a:pt x="71320" y="3277"/>
                  </a:lnTo>
                  <a:cubicBezTo>
                    <a:pt x="71211" y="3250"/>
                    <a:pt x="71102" y="3176"/>
                    <a:pt x="70993" y="3176"/>
                  </a:cubicBezTo>
                  <a:cubicBezTo>
                    <a:pt x="70975" y="3176"/>
                    <a:pt x="70957" y="3178"/>
                    <a:pt x="70940" y="3182"/>
                  </a:cubicBezTo>
                  <a:lnTo>
                    <a:pt x="70845" y="3182"/>
                  </a:lnTo>
                  <a:cubicBezTo>
                    <a:pt x="70686" y="3245"/>
                    <a:pt x="70528" y="3309"/>
                    <a:pt x="70370" y="3372"/>
                  </a:cubicBezTo>
                  <a:cubicBezTo>
                    <a:pt x="70338" y="3404"/>
                    <a:pt x="70306" y="3435"/>
                    <a:pt x="70275" y="3467"/>
                  </a:cubicBezTo>
                  <a:cubicBezTo>
                    <a:pt x="70275" y="3467"/>
                    <a:pt x="70243" y="3499"/>
                    <a:pt x="70243" y="3499"/>
                  </a:cubicBezTo>
                  <a:lnTo>
                    <a:pt x="70243" y="3530"/>
                  </a:lnTo>
                  <a:cubicBezTo>
                    <a:pt x="70148" y="3625"/>
                    <a:pt x="70053" y="3625"/>
                    <a:pt x="69926" y="3657"/>
                  </a:cubicBezTo>
                  <a:lnTo>
                    <a:pt x="69895" y="3657"/>
                  </a:lnTo>
                  <a:cubicBezTo>
                    <a:pt x="69895" y="3657"/>
                    <a:pt x="69895" y="3689"/>
                    <a:pt x="69895" y="3689"/>
                  </a:cubicBezTo>
                  <a:lnTo>
                    <a:pt x="69831" y="3689"/>
                  </a:lnTo>
                  <a:cubicBezTo>
                    <a:pt x="69831" y="3689"/>
                    <a:pt x="69831" y="3689"/>
                    <a:pt x="69800" y="3720"/>
                  </a:cubicBezTo>
                  <a:lnTo>
                    <a:pt x="69768" y="3720"/>
                  </a:lnTo>
                  <a:cubicBezTo>
                    <a:pt x="69768" y="3752"/>
                    <a:pt x="69736" y="3752"/>
                    <a:pt x="69736" y="3784"/>
                  </a:cubicBezTo>
                  <a:lnTo>
                    <a:pt x="69673" y="3784"/>
                  </a:lnTo>
                  <a:cubicBezTo>
                    <a:pt x="69631" y="3784"/>
                    <a:pt x="69588" y="3785"/>
                    <a:pt x="69548" y="3785"/>
                  </a:cubicBezTo>
                  <a:cubicBezTo>
                    <a:pt x="69405" y="3785"/>
                    <a:pt x="69279" y="3766"/>
                    <a:pt x="69230" y="3594"/>
                  </a:cubicBezTo>
                  <a:cubicBezTo>
                    <a:pt x="69198" y="3562"/>
                    <a:pt x="69198" y="3530"/>
                    <a:pt x="69198" y="3499"/>
                  </a:cubicBezTo>
                  <a:cubicBezTo>
                    <a:pt x="69134" y="3404"/>
                    <a:pt x="69103" y="3340"/>
                    <a:pt x="69071" y="3340"/>
                  </a:cubicBezTo>
                  <a:cubicBezTo>
                    <a:pt x="69039" y="3340"/>
                    <a:pt x="69008" y="3372"/>
                    <a:pt x="68976" y="3435"/>
                  </a:cubicBezTo>
                  <a:cubicBezTo>
                    <a:pt x="68944" y="3467"/>
                    <a:pt x="68944" y="3499"/>
                    <a:pt x="68913" y="3530"/>
                  </a:cubicBezTo>
                  <a:cubicBezTo>
                    <a:pt x="68913" y="3530"/>
                    <a:pt x="68913" y="3562"/>
                    <a:pt x="68913" y="3562"/>
                  </a:cubicBezTo>
                  <a:cubicBezTo>
                    <a:pt x="68881" y="3594"/>
                    <a:pt x="68881" y="3625"/>
                    <a:pt x="68849" y="3625"/>
                  </a:cubicBezTo>
                  <a:cubicBezTo>
                    <a:pt x="68849" y="3625"/>
                    <a:pt x="68818" y="3657"/>
                    <a:pt x="68818" y="3657"/>
                  </a:cubicBezTo>
                  <a:lnTo>
                    <a:pt x="68754" y="3657"/>
                  </a:lnTo>
                  <a:lnTo>
                    <a:pt x="68754" y="3625"/>
                  </a:lnTo>
                  <a:cubicBezTo>
                    <a:pt x="68754" y="3594"/>
                    <a:pt x="68754" y="3594"/>
                    <a:pt x="68754" y="3562"/>
                  </a:cubicBezTo>
                  <a:cubicBezTo>
                    <a:pt x="68754" y="3530"/>
                    <a:pt x="68754" y="3499"/>
                    <a:pt x="68754" y="3499"/>
                  </a:cubicBezTo>
                  <a:cubicBezTo>
                    <a:pt x="68723" y="3467"/>
                    <a:pt x="68723" y="3435"/>
                    <a:pt x="68723" y="3404"/>
                  </a:cubicBezTo>
                  <a:cubicBezTo>
                    <a:pt x="68691" y="3372"/>
                    <a:pt x="68659" y="3340"/>
                    <a:pt x="68628" y="3309"/>
                  </a:cubicBezTo>
                  <a:cubicBezTo>
                    <a:pt x="68564" y="3245"/>
                    <a:pt x="68564" y="3214"/>
                    <a:pt x="68564" y="3182"/>
                  </a:cubicBezTo>
                  <a:cubicBezTo>
                    <a:pt x="68596" y="3119"/>
                    <a:pt x="68659" y="3087"/>
                    <a:pt x="68754" y="3024"/>
                  </a:cubicBezTo>
                  <a:cubicBezTo>
                    <a:pt x="68754" y="3024"/>
                    <a:pt x="68786" y="3024"/>
                    <a:pt x="68786" y="2992"/>
                  </a:cubicBezTo>
                  <a:cubicBezTo>
                    <a:pt x="68818" y="2992"/>
                    <a:pt x="68818" y="2960"/>
                    <a:pt x="68849" y="2929"/>
                  </a:cubicBezTo>
                  <a:cubicBezTo>
                    <a:pt x="68944" y="2770"/>
                    <a:pt x="68976" y="2612"/>
                    <a:pt x="69039" y="2422"/>
                  </a:cubicBezTo>
                  <a:cubicBezTo>
                    <a:pt x="69039" y="2422"/>
                    <a:pt x="69039" y="2422"/>
                    <a:pt x="69039" y="2390"/>
                  </a:cubicBezTo>
                  <a:cubicBezTo>
                    <a:pt x="69039" y="2390"/>
                    <a:pt x="69071" y="2359"/>
                    <a:pt x="69071" y="2359"/>
                  </a:cubicBezTo>
                  <a:cubicBezTo>
                    <a:pt x="69071" y="2327"/>
                    <a:pt x="69071" y="2327"/>
                    <a:pt x="69071" y="2327"/>
                  </a:cubicBezTo>
                  <a:cubicBezTo>
                    <a:pt x="68944" y="2390"/>
                    <a:pt x="68818" y="2422"/>
                    <a:pt x="68691" y="2422"/>
                  </a:cubicBezTo>
                  <a:cubicBezTo>
                    <a:pt x="68501" y="2390"/>
                    <a:pt x="68311" y="2327"/>
                    <a:pt x="68121" y="2295"/>
                  </a:cubicBezTo>
                  <a:lnTo>
                    <a:pt x="67931" y="2295"/>
                  </a:lnTo>
                  <a:cubicBezTo>
                    <a:pt x="67868" y="2295"/>
                    <a:pt x="67773" y="2295"/>
                    <a:pt x="67709" y="2327"/>
                  </a:cubicBezTo>
                  <a:lnTo>
                    <a:pt x="67678" y="2327"/>
                  </a:lnTo>
                  <a:cubicBezTo>
                    <a:pt x="67519" y="2390"/>
                    <a:pt x="67393" y="2517"/>
                    <a:pt x="67329" y="2707"/>
                  </a:cubicBezTo>
                  <a:cubicBezTo>
                    <a:pt x="67266" y="2802"/>
                    <a:pt x="67203" y="2865"/>
                    <a:pt x="67139" y="2897"/>
                  </a:cubicBezTo>
                  <a:lnTo>
                    <a:pt x="66949" y="2897"/>
                  </a:lnTo>
                  <a:cubicBezTo>
                    <a:pt x="66918" y="2897"/>
                    <a:pt x="66886" y="2897"/>
                    <a:pt x="66854" y="2929"/>
                  </a:cubicBezTo>
                  <a:lnTo>
                    <a:pt x="66823" y="2929"/>
                  </a:lnTo>
                  <a:cubicBezTo>
                    <a:pt x="66791" y="2960"/>
                    <a:pt x="66759" y="3024"/>
                    <a:pt x="66728" y="3119"/>
                  </a:cubicBezTo>
                  <a:cubicBezTo>
                    <a:pt x="66696" y="3119"/>
                    <a:pt x="66664" y="3087"/>
                    <a:pt x="66633" y="3087"/>
                  </a:cubicBezTo>
                  <a:lnTo>
                    <a:pt x="66569" y="3087"/>
                  </a:lnTo>
                  <a:cubicBezTo>
                    <a:pt x="66569" y="2960"/>
                    <a:pt x="66538" y="2865"/>
                    <a:pt x="66474" y="2770"/>
                  </a:cubicBezTo>
                  <a:cubicBezTo>
                    <a:pt x="66474" y="2770"/>
                    <a:pt x="66443" y="2739"/>
                    <a:pt x="66443" y="2707"/>
                  </a:cubicBezTo>
                  <a:cubicBezTo>
                    <a:pt x="66379" y="2644"/>
                    <a:pt x="66348" y="2580"/>
                    <a:pt x="66316" y="2517"/>
                  </a:cubicBezTo>
                  <a:cubicBezTo>
                    <a:pt x="66316" y="2517"/>
                    <a:pt x="66284" y="2517"/>
                    <a:pt x="66284" y="2549"/>
                  </a:cubicBezTo>
                  <a:lnTo>
                    <a:pt x="66253" y="2549"/>
                  </a:lnTo>
                  <a:cubicBezTo>
                    <a:pt x="66253" y="2549"/>
                    <a:pt x="66221" y="2549"/>
                    <a:pt x="66221" y="2580"/>
                  </a:cubicBezTo>
                  <a:lnTo>
                    <a:pt x="66126" y="2580"/>
                  </a:lnTo>
                  <a:cubicBezTo>
                    <a:pt x="66094" y="2549"/>
                    <a:pt x="66031" y="2517"/>
                    <a:pt x="65968" y="2517"/>
                  </a:cubicBezTo>
                  <a:lnTo>
                    <a:pt x="65936" y="2517"/>
                  </a:lnTo>
                  <a:cubicBezTo>
                    <a:pt x="65904" y="2549"/>
                    <a:pt x="65904" y="2580"/>
                    <a:pt x="65904" y="2580"/>
                  </a:cubicBezTo>
                  <a:cubicBezTo>
                    <a:pt x="65904" y="2612"/>
                    <a:pt x="65936" y="2644"/>
                    <a:pt x="65936" y="2675"/>
                  </a:cubicBezTo>
                  <a:cubicBezTo>
                    <a:pt x="65968" y="2675"/>
                    <a:pt x="65968" y="2707"/>
                    <a:pt x="65999" y="2739"/>
                  </a:cubicBezTo>
                  <a:cubicBezTo>
                    <a:pt x="65999" y="2739"/>
                    <a:pt x="65999" y="2770"/>
                    <a:pt x="65999" y="2802"/>
                  </a:cubicBezTo>
                  <a:cubicBezTo>
                    <a:pt x="66031" y="2834"/>
                    <a:pt x="66031" y="2865"/>
                    <a:pt x="66031" y="2897"/>
                  </a:cubicBezTo>
                  <a:cubicBezTo>
                    <a:pt x="66031" y="2929"/>
                    <a:pt x="66031" y="2960"/>
                    <a:pt x="66031" y="2992"/>
                  </a:cubicBezTo>
                  <a:cubicBezTo>
                    <a:pt x="66031" y="2992"/>
                    <a:pt x="66031" y="3024"/>
                    <a:pt x="66031" y="3055"/>
                  </a:cubicBezTo>
                  <a:cubicBezTo>
                    <a:pt x="65999" y="3055"/>
                    <a:pt x="65999" y="3087"/>
                    <a:pt x="65999" y="3119"/>
                  </a:cubicBezTo>
                  <a:cubicBezTo>
                    <a:pt x="65968" y="3150"/>
                    <a:pt x="65936" y="3150"/>
                    <a:pt x="65873" y="3182"/>
                  </a:cubicBezTo>
                  <a:lnTo>
                    <a:pt x="65746" y="3182"/>
                  </a:lnTo>
                  <a:cubicBezTo>
                    <a:pt x="65619" y="3182"/>
                    <a:pt x="65524" y="3214"/>
                    <a:pt x="65429" y="3214"/>
                  </a:cubicBezTo>
                  <a:cubicBezTo>
                    <a:pt x="65366" y="3214"/>
                    <a:pt x="65334" y="3245"/>
                    <a:pt x="65271" y="3245"/>
                  </a:cubicBezTo>
                  <a:lnTo>
                    <a:pt x="65144" y="3245"/>
                  </a:lnTo>
                  <a:cubicBezTo>
                    <a:pt x="64891" y="3277"/>
                    <a:pt x="64637" y="3309"/>
                    <a:pt x="64416" y="3309"/>
                  </a:cubicBezTo>
                  <a:lnTo>
                    <a:pt x="64226" y="3309"/>
                  </a:lnTo>
                  <a:cubicBezTo>
                    <a:pt x="64036" y="3277"/>
                    <a:pt x="63877" y="3245"/>
                    <a:pt x="63687" y="3214"/>
                  </a:cubicBezTo>
                  <a:cubicBezTo>
                    <a:pt x="63656" y="3214"/>
                    <a:pt x="63592" y="3214"/>
                    <a:pt x="63561" y="3182"/>
                  </a:cubicBezTo>
                  <a:lnTo>
                    <a:pt x="63497" y="3182"/>
                  </a:lnTo>
                  <a:cubicBezTo>
                    <a:pt x="63276" y="3182"/>
                    <a:pt x="63086" y="3277"/>
                    <a:pt x="62864" y="3277"/>
                  </a:cubicBezTo>
                  <a:lnTo>
                    <a:pt x="62737" y="3277"/>
                  </a:lnTo>
                  <a:cubicBezTo>
                    <a:pt x="62706" y="3309"/>
                    <a:pt x="62706" y="3309"/>
                    <a:pt x="62706" y="3309"/>
                  </a:cubicBezTo>
                  <a:cubicBezTo>
                    <a:pt x="62706" y="3309"/>
                    <a:pt x="62674" y="3340"/>
                    <a:pt x="62674" y="3372"/>
                  </a:cubicBezTo>
                  <a:cubicBezTo>
                    <a:pt x="62674" y="3404"/>
                    <a:pt x="62674" y="3435"/>
                    <a:pt x="62674" y="3435"/>
                  </a:cubicBezTo>
                  <a:lnTo>
                    <a:pt x="62326" y="3435"/>
                  </a:lnTo>
                  <a:cubicBezTo>
                    <a:pt x="62326" y="3372"/>
                    <a:pt x="62326" y="3309"/>
                    <a:pt x="62294" y="3245"/>
                  </a:cubicBezTo>
                  <a:cubicBezTo>
                    <a:pt x="62294" y="3182"/>
                    <a:pt x="62262" y="3150"/>
                    <a:pt x="62231" y="3119"/>
                  </a:cubicBezTo>
                  <a:cubicBezTo>
                    <a:pt x="62167" y="3055"/>
                    <a:pt x="62072" y="3024"/>
                    <a:pt x="61946" y="3024"/>
                  </a:cubicBezTo>
                  <a:lnTo>
                    <a:pt x="61819" y="3024"/>
                  </a:lnTo>
                  <a:cubicBezTo>
                    <a:pt x="61597" y="3024"/>
                    <a:pt x="61376" y="3024"/>
                    <a:pt x="61154" y="2992"/>
                  </a:cubicBezTo>
                  <a:lnTo>
                    <a:pt x="60901" y="2992"/>
                  </a:lnTo>
                  <a:cubicBezTo>
                    <a:pt x="60901" y="2992"/>
                    <a:pt x="60901" y="2960"/>
                    <a:pt x="60932" y="2960"/>
                  </a:cubicBezTo>
                  <a:cubicBezTo>
                    <a:pt x="60932" y="2929"/>
                    <a:pt x="60932" y="2929"/>
                    <a:pt x="60932" y="2897"/>
                  </a:cubicBezTo>
                  <a:cubicBezTo>
                    <a:pt x="60964" y="2834"/>
                    <a:pt x="60996" y="2739"/>
                    <a:pt x="60901" y="2739"/>
                  </a:cubicBezTo>
                  <a:lnTo>
                    <a:pt x="60837" y="2739"/>
                  </a:lnTo>
                  <a:cubicBezTo>
                    <a:pt x="60679" y="2802"/>
                    <a:pt x="60489" y="2739"/>
                    <a:pt x="60330" y="2834"/>
                  </a:cubicBezTo>
                  <a:cubicBezTo>
                    <a:pt x="60267" y="2897"/>
                    <a:pt x="60235" y="2960"/>
                    <a:pt x="60172" y="2960"/>
                  </a:cubicBezTo>
                  <a:lnTo>
                    <a:pt x="60140" y="2960"/>
                  </a:lnTo>
                  <a:cubicBezTo>
                    <a:pt x="60014" y="2929"/>
                    <a:pt x="60109" y="2865"/>
                    <a:pt x="60109" y="2802"/>
                  </a:cubicBezTo>
                  <a:cubicBezTo>
                    <a:pt x="60140" y="2802"/>
                    <a:pt x="60140" y="2770"/>
                    <a:pt x="60140" y="2770"/>
                  </a:cubicBezTo>
                  <a:lnTo>
                    <a:pt x="60140" y="2739"/>
                  </a:lnTo>
                  <a:cubicBezTo>
                    <a:pt x="60109" y="2707"/>
                    <a:pt x="60109" y="2675"/>
                    <a:pt x="60077" y="2675"/>
                  </a:cubicBezTo>
                  <a:lnTo>
                    <a:pt x="60045" y="2675"/>
                  </a:lnTo>
                  <a:cubicBezTo>
                    <a:pt x="60014" y="2675"/>
                    <a:pt x="60014" y="2707"/>
                    <a:pt x="59982" y="2707"/>
                  </a:cubicBezTo>
                  <a:cubicBezTo>
                    <a:pt x="59950" y="2707"/>
                    <a:pt x="59950" y="2739"/>
                    <a:pt x="59919" y="2739"/>
                  </a:cubicBezTo>
                  <a:cubicBezTo>
                    <a:pt x="59887" y="2770"/>
                    <a:pt x="59887" y="2802"/>
                    <a:pt x="59855" y="2802"/>
                  </a:cubicBezTo>
                  <a:cubicBezTo>
                    <a:pt x="59824" y="2865"/>
                    <a:pt x="59760" y="2929"/>
                    <a:pt x="59760" y="2992"/>
                  </a:cubicBezTo>
                  <a:lnTo>
                    <a:pt x="59697" y="2992"/>
                  </a:lnTo>
                  <a:cubicBezTo>
                    <a:pt x="59665" y="2960"/>
                    <a:pt x="59634" y="2960"/>
                    <a:pt x="59602" y="2929"/>
                  </a:cubicBezTo>
                  <a:cubicBezTo>
                    <a:pt x="59570" y="2897"/>
                    <a:pt x="59539" y="2897"/>
                    <a:pt x="59507" y="2865"/>
                  </a:cubicBezTo>
                  <a:cubicBezTo>
                    <a:pt x="59475" y="2834"/>
                    <a:pt x="59444" y="2834"/>
                    <a:pt x="59444" y="2802"/>
                  </a:cubicBezTo>
                  <a:cubicBezTo>
                    <a:pt x="59380" y="2802"/>
                    <a:pt x="59349" y="2802"/>
                    <a:pt x="59317" y="2834"/>
                  </a:cubicBezTo>
                  <a:cubicBezTo>
                    <a:pt x="59285" y="2865"/>
                    <a:pt x="59254" y="2897"/>
                    <a:pt x="59254" y="2929"/>
                  </a:cubicBezTo>
                  <a:cubicBezTo>
                    <a:pt x="59222" y="3024"/>
                    <a:pt x="59159" y="3087"/>
                    <a:pt x="59127" y="3119"/>
                  </a:cubicBezTo>
                  <a:cubicBezTo>
                    <a:pt x="59095" y="3119"/>
                    <a:pt x="59064" y="3150"/>
                    <a:pt x="59032" y="3150"/>
                  </a:cubicBezTo>
                  <a:cubicBezTo>
                    <a:pt x="58969" y="3150"/>
                    <a:pt x="58874" y="3087"/>
                    <a:pt x="58779" y="2992"/>
                  </a:cubicBezTo>
                  <a:cubicBezTo>
                    <a:pt x="58747" y="2929"/>
                    <a:pt x="58715" y="2929"/>
                    <a:pt x="58684" y="2929"/>
                  </a:cubicBezTo>
                  <a:cubicBezTo>
                    <a:pt x="58652" y="2929"/>
                    <a:pt x="58620" y="2929"/>
                    <a:pt x="58620" y="2992"/>
                  </a:cubicBezTo>
                  <a:cubicBezTo>
                    <a:pt x="58494" y="3150"/>
                    <a:pt x="58399" y="3214"/>
                    <a:pt x="58272" y="3214"/>
                  </a:cubicBezTo>
                  <a:cubicBezTo>
                    <a:pt x="58145" y="3214"/>
                    <a:pt x="58019" y="3150"/>
                    <a:pt x="57924" y="3087"/>
                  </a:cubicBezTo>
                  <a:cubicBezTo>
                    <a:pt x="57797" y="2992"/>
                    <a:pt x="57702" y="2960"/>
                    <a:pt x="57607" y="2960"/>
                  </a:cubicBezTo>
                  <a:lnTo>
                    <a:pt x="57449" y="2960"/>
                  </a:lnTo>
                  <a:cubicBezTo>
                    <a:pt x="57385" y="2992"/>
                    <a:pt x="57322" y="3024"/>
                    <a:pt x="57259" y="3055"/>
                  </a:cubicBezTo>
                  <a:cubicBezTo>
                    <a:pt x="57259" y="3087"/>
                    <a:pt x="57227" y="3087"/>
                    <a:pt x="57227" y="3119"/>
                  </a:cubicBezTo>
                  <a:cubicBezTo>
                    <a:pt x="57195" y="3119"/>
                    <a:pt x="57195" y="3150"/>
                    <a:pt x="57195" y="3150"/>
                  </a:cubicBezTo>
                  <a:lnTo>
                    <a:pt x="56974" y="3150"/>
                  </a:lnTo>
                  <a:cubicBezTo>
                    <a:pt x="56847" y="3150"/>
                    <a:pt x="56720" y="3182"/>
                    <a:pt x="56625" y="3182"/>
                  </a:cubicBezTo>
                  <a:cubicBezTo>
                    <a:pt x="56499" y="3150"/>
                    <a:pt x="56404" y="3150"/>
                    <a:pt x="56309" y="3119"/>
                  </a:cubicBezTo>
                  <a:cubicBezTo>
                    <a:pt x="56214" y="3055"/>
                    <a:pt x="56119" y="3055"/>
                    <a:pt x="56024" y="3055"/>
                  </a:cubicBezTo>
                  <a:cubicBezTo>
                    <a:pt x="55960" y="3055"/>
                    <a:pt x="55897" y="3055"/>
                    <a:pt x="55833" y="3087"/>
                  </a:cubicBezTo>
                  <a:cubicBezTo>
                    <a:pt x="55738" y="3087"/>
                    <a:pt x="55675" y="3119"/>
                    <a:pt x="55580" y="3119"/>
                  </a:cubicBezTo>
                  <a:cubicBezTo>
                    <a:pt x="55485" y="3150"/>
                    <a:pt x="55422" y="3150"/>
                    <a:pt x="55358" y="3150"/>
                  </a:cubicBezTo>
                  <a:lnTo>
                    <a:pt x="55200" y="3150"/>
                  </a:lnTo>
                  <a:cubicBezTo>
                    <a:pt x="55137" y="3150"/>
                    <a:pt x="55042" y="3119"/>
                    <a:pt x="54978" y="3087"/>
                  </a:cubicBezTo>
                  <a:cubicBezTo>
                    <a:pt x="54883" y="3055"/>
                    <a:pt x="54788" y="3055"/>
                    <a:pt x="54693" y="3055"/>
                  </a:cubicBezTo>
                  <a:cubicBezTo>
                    <a:pt x="54693" y="3055"/>
                    <a:pt x="54662" y="3024"/>
                    <a:pt x="54662" y="3024"/>
                  </a:cubicBezTo>
                  <a:cubicBezTo>
                    <a:pt x="54598" y="3024"/>
                    <a:pt x="54567" y="3024"/>
                    <a:pt x="54503" y="2992"/>
                  </a:cubicBezTo>
                  <a:cubicBezTo>
                    <a:pt x="54472" y="2992"/>
                    <a:pt x="54440" y="2960"/>
                    <a:pt x="54408" y="2929"/>
                  </a:cubicBezTo>
                  <a:cubicBezTo>
                    <a:pt x="54377" y="2929"/>
                    <a:pt x="54377" y="2897"/>
                    <a:pt x="54377" y="2897"/>
                  </a:cubicBezTo>
                  <a:cubicBezTo>
                    <a:pt x="54345" y="2865"/>
                    <a:pt x="54313" y="2865"/>
                    <a:pt x="54313" y="2834"/>
                  </a:cubicBezTo>
                  <a:lnTo>
                    <a:pt x="54282" y="2834"/>
                  </a:lnTo>
                  <a:cubicBezTo>
                    <a:pt x="54250" y="2802"/>
                    <a:pt x="54250" y="2802"/>
                    <a:pt x="54218" y="2802"/>
                  </a:cubicBezTo>
                  <a:cubicBezTo>
                    <a:pt x="54218" y="2802"/>
                    <a:pt x="54187" y="2834"/>
                    <a:pt x="54187" y="2834"/>
                  </a:cubicBezTo>
                  <a:cubicBezTo>
                    <a:pt x="54155" y="2834"/>
                    <a:pt x="54155" y="2865"/>
                    <a:pt x="54123" y="2865"/>
                  </a:cubicBezTo>
                  <a:cubicBezTo>
                    <a:pt x="54123" y="2929"/>
                    <a:pt x="54123" y="2960"/>
                    <a:pt x="54123" y="2992"/>
                  </a:cubicBezTo>
                  <a:cubicBezTo>
                    <a:pt x="54123" y="3024"/>
                    <a:pt x="54123" y="3055"/>
                    <a:pt x="54123" y="3055"/>
                  </a:cubicBezTo>
                  <a:cubicBezTo>
                    <a:pt x="54155" y="3119"/>
                    <a:pt x="54155" y="3150"/>
                    <a:pt x="54155" y="3182"/>
                  </a:cubicBezTo>
                  <a:cubicBezTo>
                    <a:pt x="54155" y="3245"/>
                    <a:pt x="54187" y="3277"/>
                    <a:pt x="54187" y="3309"/>
                  </a:cubicBezTo>
                  <a:lnTo>
                    <a:pt x="54028" y="3309"/>
                  </a:lnTo>
                  <a:lnTo>
                    <a:pt x="53965" y="3245"/>
                  </a:lnTo>
                  <a:cubicBezTo>
                    <a:pt x="53933" y="3214"/>
                    <a:pt x="53933" y="3214"/>
                    <a:pt x="53933" y="3214"/>
                  </a:cubicBezTo>
                  <a:cubicBezTo>
                    <a:pt x="53933" y="3150"/>
                    <a:pt x="53902" y="3119"/>
                    <a:pt x="53902" y="3087"/>
                  </a:cubicBezTo>
                  <a:cubicBezTo>
                    <a:pt x="53902" y="3055"/>
                    <a:pt x="53870" y="3055"/>
                    <a:pt x="53870" y="3024"/>
                  </a:cubicBezTo>
                  <a:cubicBezTo>
                    <a:pt x="53838" y="3024"/>
                    <a:pt x="53838" y="3024"/>
                    <a:pt x="53807" y="2992"/>
                  </a:cubicBezTo>
                  <a:lnTo>
                    <a:pt x="53775" y="2992"/>
                  </a:lnTo>
                  <a:cubicBezTo>
                    <a:pt x="53585" y="2992"/>
                    <a:pt x="53395" y="3055"/>
                    <a:pt x="53205" y="3055"/>
                  </a:cubicBezTo>
                  <a:cubicBezTo>
                    <a:pt x="53142" y="3055"/>
                    <a:pt x="53078" y="3024"/>
                    <a:pt x="53015" y="3024"/>
                  </a:cubicBezTo>
                  <a:cubicBezTo>
                    <a:pt x="52952" y="3024"/>
                    <a:pt x="52888" y="3024"/>
                    <a:pt x="52825" y="3055"/>
                  </a:cubicBezTo>
                  <a:cubicBezTo>
                    <a:pt x="52793" y="3087"/>
                    <a:pt x="52762" y="3087"/>
                    <a:pt x="52730" y="3150"/>
                  </a:cubicBezTo>
                  <a:cubicBezTo>
                    <a:pt x="52698" y="3182"/>
                    <a:pt x="52698" y="3214"/>
                    <a:pt x="52698" y="3277"/>
                  </a:cubicBezTo>
                  <a:lnTo>
                    <a:pt x="52350" y="3277"/>
                  </a:lnTo>
                  <a:cubicBezTo>
                    <a:pt x="52321" y="3160"/>
                    <a:pt x="52345" y="2988"/>
                    <a:pt x="52249" y="2988"/>
                  </a:cubicBezTo>
                  <a:cubicBezTo>
                    <a:pt x="52241" y="2988"/>
                    <a:pt x="52233" y="2990"/>
                    <a:pt x="52223" y="2992"/>
                  </a:cubicBezTo>
                  <a:lnTo>
                    <a:pt x="51970" y="2992"/>
                  </a:lnTo>
                  <a:cubicBezTo>
                    <a:pt x="51875" y="2992"/>
                    <a:pt x="51780" y="2992"/>
                    <a:pt x="51748" y="3150"/>
                  </a:cubicBezTo>
                  <a:cubicBezTo>
                    <a:pt x="51717" y="3150"/>
                    <a:pt x="51717" y="3182"/>
                    <a:pt x="51717" y="3182"/>
                  </a:cubicBezTo>
                  <a:cubicBezTo>
                    <a:pt x="51717" y="3214"/>
                    <a:pt x="51717" y="3245"/>
                    <a:pt x="51717" y="3245"/>
                  </a:cubicBezTo>
                  <a:lnTo>
                    <a:pt x="51526" y="3245"/>
                  </a:lnTo>
                  <a:cubicBezTo>
                    <a:pt x="51558" y="3087"/>
                    <a:pt x="51526" y="2992"/>
                    <a:pt x="51431" y="2960"/>
                  </a:cubicBezTo>
                  <a:lnTo>
                    <a:pt x="51305" y="2960"/>
                  </a:lnTo>
                  <a:cubicBezTo>
                    <a:pt x="51083" y="2992"/>
                    <a:pt x="50861" y="3024"/>
                    <a:pt x="50671" y="3024"/>
                  </a:cubicBezTo>
                  <a:lnTo>
                    <a:pt x="50418" y="3024"/>
                  </a:lnTo>
                  <a:cubicBezTo>
                    <a:pt x="50323" y="3024"/>
                    <a:pt x="50260" y="2992"/>
                    <a:pt x="50165" y="2992"/>
                  </a:cubicBezTo>
                  <a:lnTo>
                    <a:pt x="49911" y="2992"/>
                  </a:lnTo>
                  <a:cubicBezTo>
                    <a:pt x="49848" y="2960"/>
                    <a:pt x="49753" y="2960"/>
                    <a:pt x="49658" y="2960"/>
                  </a:cubicBezTo>
                  <a:lnTo>
                    <a:pt x="49310" y="2960"/>
                  </a:lnTo>
                  <a:cubicBezTo>
                    <a:pt x="49120" y="2960"/>
                    <a:pt x="48961" y="2897"/>
                    <a:pt x="48835" y="2802"/>
                  </a:cubicBezTo>
                  <a:cubicBezTo>
                    <a:pt x="48740" y="2739"/>
                    <a:pt x="48676" y="2675"/>
                    <a:pt x="48581" y="2612"/>
                  </a:cubicBezTo>
                  <a:cubicBezTo>
                    <a:pt x="48550" y="2549"/>
                    <a:pt x="48486" y="2517"/>
                    <a:pt x="48423" y="2517"/>
                  </a:cubicBezTo>
                  <a:cubicBezTo>
                    <a:pt x="48391" y="2517"/>
                    <a:pt x="48360" y="2517"/>
                    <a:pt x="48328" y="2549"/>
                  </a:cubicBezTo>
                  <a:cubicBezTo>
                    <a:pt x="48296" y="2580"/>
                    <a:pt x="48296" y="2580"/>
                    <a:pt x="48265" y="2612"/>
                  </a:cubicBezTo>
                  <a:lnTo>
                    <a:pt x="48138" y="2612"/>
                  </a:lnTo>
                  <a:cubicBezTo>
                    <a:pt x="47980" y="2612"/>
                    <a:pt x="47853" y="2549"/>
                    <a:pt x="47758" y="2485"/>
                  </a:cubicBezTo>
                  <a:cubicBezTo>
                    <a:pt x="47790" y="2454"/>
                    <a:pt x="47853" y="2454"/>
                    <a:pt x="47885" y="2454"/>
                  </a:cubicBezTo>
                  <a:lnTo>
                    <a:pt x="48138" y="2454"/>
                  </a:lnTo>
                  <a:cubicBezTo>
                    <a:pt x="48170" y="2454"/>
                    <a:pt x="48233" y="2422"/>
                    <a:pt x="48265" y="2422"/>
                  </a:cubicBezTo>
                  <a:cubicBezTo>
                    <a:pt x="48296" y="2390"/>
                    <a:pt x="48296" y="2390"/>
                    <a:pt x="48296" y="2390"/>
                  </a:cubicBezTo>
                  <a:cubicBezTo>
                    <a:pt x="48391" y="2327"/>
                    <a:pt x="48455" y="2295"/>
                    <a:pt x="48550" y="2295"/>
                  </a:cubicBezTo>
                  <a:cubicBezTo>
                    <a:pt x="48613" y="2264"/>
                    <a:pt x="48708" y="2264"/>
                    <a:pt x="48771" y="2264"/>
                  </a:cubicBezTo>
                  <a:lnTo>
                    <a:pt x="48961" y="2264"/>
                  </a:lnTo>
                  <a:cubicBezTo>
                    <a:pt x="49563" y="2295"/>
                    <a:pt x="50196" y="2295"/>
                    <a:pt x="50798" y="2295"/>
                  </a:cubicBezTo>
                  <a:lnTo>
                    <a:pt x="51431" y="2295"/>
                  </a:lnTo>
                  <a:cubicBezTo>
                    <a:pt x="51526" y="2306"/>
                    <a:pt x="51625" y="2309"/>
                    <a:pt x="51725" y="2309"/>
                  </a:cubicBezTo>
                  <a:cubicBezTo>
                    <a:pt x="51924" y="2309"/>
                    <a:pt x="52128" y="2295"/>
                    <a:pt x="52318" y="2295"/>
                  </a:cubicBezTo>
                  <a:cubicBezTo>
                    <a:pt x="52825" y="2232"/>
                    <a:pt x="53332" y="2137"/>
                    <a:pt x="53870" y="2137"/>
                  </a:cubicBezTo>
                  <a:lnTo>
                    <a:pt x="53902" y="2137"/>
                  </a:lnTo>
                  <a:cubicBezTo>
                    <a:pt x="53933" y="2137"/>
                    <a:pt x="53965" y="2169"/>
                    <a:pt x="53997" y="2169"/>
                  </a:cubicBezTo>
                  <a:cubicBezTo>
                    <a:pt x="54028" y="2169"/>
                    <a:pt x="54092" y="2137"/>
                    <a:pt x="54155" y="2042"/>
                  </a:cubicBezTo>
                  <a:cubicBezTo>
                    <a:pt x="54060" y="1947"/>
                    <a:pt x="53965" y="1915"/>
                    <a:pt x="53870" y="1915"/>
                  </a:cubicBezTo>
                  <a:cubicBezTo>
                    <a:pt x="53807" y="1915"/>
                    <a:pt x="53743" y="1947"/>
                    <a:pt x="53680" y="1947"/>
                  </a:cubicBezTo>
                  <a:cubicBezTo>
                    <a:pt x="52983" y="1915"/>
                    <a:pt x="52287" y="1915"/>
                    <a:pt x="51590" y="1915"/>
                  </a:cubicBezTo>
                  <a:cubicBezTo>
                    <a:pt x="51241" y="1884"/>
                    <a:pt x="50893" y="1884"/>
                    <a:pt x="50545" y="1884"/>
                  </a:cubicBezTo>
                  <a:lnTo>
                    <a:pt x="49500" y="1852"/>
                  </a:lnTo>
                  <a:cubicBezTo>
                    <a:pt x="49373" y="1852"/>
                    <a:pt x="49246" y="1884"/>
                    <a:pt x="49120" y="1915"/>
                  </a:cubicBezTo>
                  <a:cubicBezTo>
                    <a:pt x="49025" y="1947"/>
                    <a:pt x="48961" y="1947"/>
                    <a:pt x="48866" y="1947"/>
                  </a:cubicBezTo>
                  <a:cubicBezTo>
                    <a:pt x="48835" y="1947"/>
                    <a:pt x="48835" y="1979"/>
                    <a:pt x="48803" y="1979"/>
                  </a:cubicBezTo>
                  <a:cubicBezTo>
                    <a:pt x="48740" y="1979"/>
                    <a:pt x="48708" y="1947"/>
                    <a:pt x="48645" y="1947"/>
                  </a:cubicBezTo>
                  <a:cubicBezTo>
                    <a:pt x="48613" y="1915"/>
                    <a:pt x="48613" y="1915"/>
                    <a:pt x="48613" y="1915"/>
                  </a:cubicBezTo>
                  <a:cubicBezTo>
                    <a:pt x="48613" y="1884"/>
                    <a:pt x="48581" y="1884"/>
                    <a:pt x="48581" y="1884"/>
                  </a:cubicBezTo>
                  <a:cubicBezTo>
                    <a:pt x="48581" y="1884"/>
                    <a:pt x="48550" y="1915"/>
                    <a:pt x="48550" y="1947"/>
                  </a:cubicBezTo>
                  <a:lnTo>
                    <a:pt x="48106" y="1947"/>
                  </a:lnTo>
                  <a:cubicBezTo>
                    <a:pt x="48075" y="1915"/>
                    <a:pt x="48075" y="1884"/>
                    <a:pt x="48043" y="1852"/>
                  </a:cubicBezTo>
                  <a:lnTo>
                    <a:pt x="48011" y="1852"/>
                  </a:lnTo>
                  <a:cubicBezTo>
                    <a:pt x="47980" y="1852"/>
                    <a:pt x="47948" y="1884"/>
                    <a:pt x="47916" y="1947"/>
                  </a:cubicBezTo>
                  <a:cubicBezTo>
                    <a:pt x="47790" y="2010"/>
                    <a:pt x="47663" y="2042"/>
                    <a:pt x="47536" y="2042"/>
                  </a:cubicBezTo>
                  <a:cubicBezTo>
                    <a:pt x="47346" y="2042"/>
                    <a:pt x="47156" y="2010"/>
                    <a:pt x="46998" y="2010"/>
                  </a:cubicBezTo>
                  <a:lnTo>
                    <a:pt x="45604" y="2010"/>
                  </a:lnTo>
                  <a:cubicBezTo>
                    <a:pt x="45478" y="2010"/>
                    <a:pt x="45351" y="2010"/>
                    <a:pt x="45224" y="1979"/>
                  </a:cubicBezTo>
                  <a:cubicBezTo>
                    <a:pt x="44654" y="1979"/>
                    <a:pt x="44116" y="1979"/>
                    <a:pt x="43578" y="1947"/>
                  </a:cubicBezTo>
                  <a:lnTo>
                    <a:pt x="43166" y="1947"/>
                  </a:lnTo>
                  <a:cubicBezTo>
                    <a:pt x="42944" y="1979"/>
                    <a:pt x="42754" y="2010"/>
                    <a:pt x="42532" y="2010"/>
                  </a:cubicBezTo>
                  <a:cubicBezTo>
                    <a:pt x="42374" y="2042"/>
                    <a:pt x="42247" y="2042"/>
                    <a:pt x="42089" y="2042"/>
                  </a:cubicBezTo>
                  <a:lnTo>
                    <a:pt x="41867" y="2042"/>
                  </a:lnTo>
                  <a:cubicBezTo>
                    <a:pt x="41772" y="2010"/>
                    <a:pt x="41677" y="1979"/>
                    <a:pt x="41551" y="1947"/>
                  </a:cubicBezTo>
                  <a:cubicBezTo>
                    <a:pt x="41519" y="1915"/>
                    <a:pt x="41487" y="1915"/>
                    <a:pt x="41456" y="1884"/>
                  </a:cubicBezTo>
                  <a:lnTo>
                    <a:pt x="41361" y="1884"/>
                  </a:lnTo>
                  <a:cubicBezTo>
                    <a:pt x="41171" y="2042"/>
                    <a:pt x="40949" y="2105"/>
                    <a:pt x="40759" y="2137"/>
                  </a:cubicBezTo>
                  <a:cubicBezTo>
                    <a:pt x="40664" y="2137"/>
                    <a:pt x="40601" y="2169"/>
                    <a:pt x="40537" y="2169"/>
                  </a:cubicBezTo>
                  <a:cubicBezTo>
                    <a:pt x="40537" y="2232"/>
                    <a:pt x="40569" y="2264"/>
                    <a:pt x="40601" y="2295"/>
                  </a:cubicBezTo>
                  <a:cubicBezTo>
                    <a:pt x="40632" y="2327"/>
                    <a:pt x="40632" y="2327"/>
                    <a:pt x="40664" y="2359"/>
                  </a:cubicBezTo>
                  <a:cubicBezTo>
                    <a:pt x="40696" y="2359"/>
                    <a:pt x="40696" y="2359"/>
                    <a:pt x="40696" y="2390"/>
                  </a:cubicBezTo>
                  <a:lnTo>
                    <a:pt x="40727" y="2390"/>
                  </a:lnTo>
                  <a:cubicBezTo>
                    <a:pt x="40759" y="2422"/>
                    <a:pt x="40759" y="2485"/>
                    <a:pt x="40759" y="2549"/>
                  </a:cubicBezTo>
                  <a:cubicBezTo>
                    <a:pt x="40727" y="2612"/>
                    <a:pt x="40696" y="2675"/>
                    <a:pt x="40632" y="2707"/>
                  </a:cubicBezTo>
                  <a:cubicBezTo>
                    <a:pt x="40601" y="2707"/>
                    <a:pt x="40601" y="2739"/>
                    <a:pt x="40569" y="2739"/>
                  </a:cubicBezTo>
                  <a:cubicBezTo>
                    <a:pt x="40506" y="2739"/>
                    <a:pt x="40442" y="2739"/>
                    <a:pt x="40379" y="2707"/>
                  </a:cubicBezTo>
                  <a:cubicBezTo>
                    <a:pt x="40347" y="2707"/>
                    <a:pt x="40284" y="2707"/>
                    <a:pt x="40252" y="2675"/>
                  </a:cubicBezTo>
                  <a:cubicBezTo>
                    <a:pt x="40189" y="2644"/>
                    <a:pt x="40126" y="2612"/>
                    <a:pt x="40094" y="2549"/>
                  </a:cubicBezTo>
                  <a:cubicBezTo>
                    <a:pt x="40062" y="2517"/>
                    <a:pt x="39999" y="2485"/>
                    <a:pt x="39967" y="2454"/>
                  </a:cubicBezTo>
                  <a:cubicBezTo>
                    <a:pt x="39967" y="2454"/>
                    <a:pt x="39936" y="2422"/>
                    <a:pt x="39904" y="2422"/>
                  </a:cubicBezTo>
                  <a:lnTo>
                    <a:pt x="39777" y="2422"/>
                  </a:lnTo>
                  <a:cubicBezTo>
                    <a:pt x="39714" y="2454"/>
                    <a:pt x="39651" y="2485"/>
                    <a:pt x="39587" y="2485"/>
                  </a:cubicBezTo>
                  <a:cubicBezTo>
                    <a:pt x="39556" y="2485"/>
                    <a:pt x="39524" y="2485"/>
                    <a:pt x="39492" y="2517"/>
                  </a:cubicBezTo>
                  <a:cubicBezTo>
                    <a:pt x="39397" y="2517"/>
                    <a:pt x="39271" y="2517"/>
                    <a:pt x="39176" y="2549"/>
                  </a:cubicBezTo>
                  <a:cubicBezTo>
                    <a:pt x="39081" y="2549"/>
                    <a:pt x="38986" y="2517"/>
                    <a:pt x="38891" y="2517"/>
                  </a:cubicBezTo>
                  <a:lnTo>
                    <a:pt x="38827" y="2517"/>
                  </a:lnTo>
                  <a:cubicBezTo>
                    <a:pt x="38669" y="2517"/>
                    <a:pt x="38511" y="2485"/>
                    <a:pt x="38384" y="2485"/>
                  </a:cubicBezTo>
                  <a:cubicBezTo>
                    <a:pt x="38352" y="2454"/>
                    <a:pt x="38320" y="2454"/>
                    <a:pt x="38320" y="2454"/>
                  </a:cubicBezTo>
                  <a:cubicBezTo>
                    <a:pt x="38257" y="2454"/>
                    <a:pt x="38225" y="2485"/>
                    <a:pt x="38162" y="2485"/>
                  </a:cubicBezTo>
                  <a:cubicBezTo>
                    <a:pt x="38099" y="2549"/>
                    <a:pt x="38035" y="2580"/>
                    <a:pt x="38004" y="2675"/>
                  </a:cubicBezTo>
                  <a:lnTo>
                    <a:pt x="37560" y="2675"/>
                  </a:lnTo>
                  <a:cubicBezTo>
                    <a:pt x="37465" y="2675"/>
                    <a:pt x="37370" y="2675"/>
                    <a:pt x="37275" y="2707"/>
                  </a:cubicBezTo>
                  <a:cubicBezTo>
                    <a:pt x="37149" y="2739"/>
                    <a:pt x="36990" y="2770"/>
                    <a:pt x="36864" y="2770"/>
                  </a:cubicBezTo>
                  <a:cubicBezTo>
                    <a:pt x="36642" y="2770"/>
                    <a:pt x="36389" y="2739"/>
                    <a:pt x="36167" y="2739"/>
                  </a:cubicBezTo>
                  <a:cubicBezTo>
                    <a:pt x="36040" y="2739"/>
                    <a:pt x="35882" y="2707"/>
                    <a:pt x="35724" y="2707"/>
                  </a:cubicBezTo>
                  <a:cubicBezTo>
                    <a:pt x="35534" y="2707"/>
                    <a:pt x="35375" y="2739"/>
                    <a:pt x="35217" y="2960"/>
                  </a:cubicBezTo>
                  <a:cubicBezTo>
                    <a:pt x="35154" y="2992"/>
                    <a:pt x="35122" y="3024"/>
                    <a:pt x="35059" y="3055"/>
                  </a:cubicBezTo>
                  <a:cubicBezTo>
                    <a:pt x="34995" y="3055"/>
                    <a:pt x="34964" y="3024"/>
                    <a:pt x="34900" y="2960"/>
                  </a:cubicBezTo>
                  <a:cubicBezTo>
                    <a:pt x="34774" y="2834"/>
                    <a:pt x="34615" y="2770"/>
                    <a:pt x="34489" y="2739"/>
                  </a:cubicBezTo>
                  <a:cubicBezTo>
                    <a:pt x="34394" y="2707"/>
                    <a:pt x="34299" y="2699"/>
                    <a:pt x="34207" y="2699"/>
                  </a:cubicBezTo>
                  <a:cubicBezTo>
                    <a:pt x="34116" y="2699"/>
                    <a:pt x="34029" y="2707"/>
                    <a:pt x="33950" y="2707"/>
                  </a:cubicBezTo>
                  <a:cubicBezTo>
                    <a:pt x="33887" y="2739"/>
                    <a:pt x="33823" y="2739"/>
                    <a:pt x="33760" y="2739"/>
                  </a:cubicBezTo>
                  <a:cubicBezTo>
                    <a:pt x="33665" y="2770"/>
                    <a:pt x="33570" y="2802"/>
                    <a:pt x="33507" y="2802"/>
                  </a:cubicBezTo>
                  <a:lnTo>
                    <a:pt x="33158" y="2802"/>
                  </a:lnTo>
                  <a:cubicBezTo>
                    <a:pt x="32937" y="2802"/>
                    <a:pt x="32683" y="2834"/>
                    <a:pt x="32430" y="2960"/>
                  </a:cubicBezTo>
                  <a:cubicBezTo>
                    <a:pt x="32335" y="3024"/>
                    <a:pt x="32208" y="3055"/>
                    <a:pt x="32082" y="3055"/>
                  </a:cubicBezTo>
                  <a:cubicBezTo>
                    <a:pt x="31955" y="3055"/>
                    <a:pt x="31828" y="2992"/>
                    <a:pt x="31765" y="2865"/>
                  </a:cubicBezTo>
                  <a:cubicBezTo>
                    <a:pt x="31733" y="2834"/>
                    <a:pt x="31733" y="2834"/>
                    <a:pt x="31733" y="2834"/>
                  </a:cubicBezTo>
                  <a:cubicBezTo>
                    <a:pt x="31702" y="2802"/>
                    <a:pt x="31702" y="2770"/>
                    <a:pt x="31670" y="2770"/>
                  </a:cubicBezTo>
                  <a:cubicBezTo>
                    <a:pt x="31607" y="2707"/>
                    <a:pt x="31543" y="2675"/>
                    <a:pt x="31480" y="2675"/>
                  </a:cubicBezTo>
                  <a:lnTo>
                    <a:pt x="31385" y="2675"/>
                  </a:lnTo>
                  <a:cubicBezTo>
                    <a:pt x="31353" y="2707"/>
                    <a:pt x="31322" y="2707"/>
                    <a:pt x="31290" y="2707"/>
                  </a:cubicBezTo>
                  <a:cubicBezTo>
                    <a:pt x="31227" y="2739"/>
                    <a:pt x="31163" y="2739"/>
                    <a:pt x="31100" y="2770"/>
                  </a:cubicBezTo>
                  <a:cubicBezTo>
                    <a:pt x="31037" y="2770"/>
                    <a:pt x="30942" y="2802"/>
                    <a:pt x="30847" y="2802"/>
                  </a:cubicBezTo>
                  <a:cubicBezTo>
                    <a:pt x="30752" y="2802"/>
                    <a:pt x="30688" y="2770"/>
                    <a:pt x="30593" y="2770"/>
                  </a:cubicBezTo>
                  <a:cubicBezTo>
                    <a:pt x="30562" y="2770"/>
                    <a:pt x="30562" y="2739"/>
                    <a:pt x="30530" y="2739"/>
                  </a:cubicBezTo>
                  <a:lnTo>
                    <a:pt x="30467" y="2739"/>
                  </a:lnTo>
                  <a:cubicBezTo>
                    <a:pt x="30340" y="2739"/>
                    <a:pt x="30245" y="2802"/>
                    <a:pt x="30182" y="2929"/>
                  </a:cubicBezTo>
                  <a:cubicBezTo>
                    <a:pt x="30118" y="2992"/>
                    <a:pt x="30087" y="3055"/>
                    <a:pt x="30023" y="3055"/>
                  </a:cubicBezTo>
                  <a:cubicBezTo>
                    <a:pt x="30023" y="3087"/>
                    <a:pt x="29992" y="3087"/>
                    <a:pt x="29992" y="3087"/>
                  </a:cubicBezTo>
                  <a:cubicBezTo>
                    <a:pt x="29928" y="3087"/>
                    <a:pt x="29865" y="3024"/>
                    <a:pt x="29833" y="2929"/>
                  </a:cubicBezTo>
                  <a:cubicBezTo>
                    <a:pt x="29802" y="2897"/>
                    <a:pt x="29802" y="2897"/>
                    <a:pt x="29770" y="2865"/>
                  </a:cubicBezTo>
                  <a:cubicBezTo>
                    <a:pt x="29770" y="2865"/>
                    <a:pt x="29738" y="2834"/>
                    <a:pt x="29738" y="2834"/>
                  </a:cubicBezTo>
                  <a:lnTo>
                    <a:pt x="29675" y="2834"/>
                  </a:lnTo>
                  <a:cubicBezTo>
                    <a:pt x="29643" y="2834"/>
                    <a:pt x="29611" y="2865"/>
                    <a:pt x="29548" y="2865"/>
                  </a:cubicBezTo>
                  <a:cubicBezTo>
                    <a:pt x="29390" y="2929"/>
                    <a:pt x="29231" y="2960"/>
                    <a:pt x="29105" y="2992"/>
                  </a:cubicBezTo>
                  <a:lnTo>
                    <a:pt x="28345" y="2992"/>
                  </a:lnTo>
                  <a:cubicBezTo>
                    <a:pt x="28186" y="2992"/>
                    <a:pt x="28060" y="2960"/>
                    <a:pt x="27901" y="2929"/>
                  </a:cubicBezTo>
                  <a:lnTo>
                    <a:pt x="27648" y="2929"/>
                  </a:lnTo>
                  <a:cubicBezTo>
                    <a:pt x="27236" y="2929"/>
                    <a:pt x="26825" y="3055"/>
                    <a:pt x="26413" y="3055"/>
                  </a:cubicBezTo>
                  <a:lnTo>
                    <a:pt x="26223" y="3055"/>
                  </a:lnTo>
                  <a:cubicBezTo>
                    <a:pt x="26176" y="3052"/>
                    <a:pt x="26128" y="3051"/>
                    <a:pt x="26080" y="3051"/>
                  </a:cubicBezTo>
                  <a:cubicBezTo>
                    <a:pt x="25585" y="3051"/>
                    <a:pt x="25067" y="3193"/>
                    <a:pt x="24576" y="3309"/>
                  </a:cubicBezTo>
                  <a:cubicBezTo>
                    <a:pt x="24196" y="3404"/>
                    <a:pt x="23784" y="3499"/>
                    <a:pt x="23373" y="3499"/>
                  </a:cubicBezTo>
                  <a:cubicBezTo>
                    <a:pt x="23309" y="3499"/>
                    <a:pt x="23246" y="3499"/>
                    <a:pt x="23183" y="3467"/>
                  </a:cubicBezTo>
                  <a:lnTo>
                    <a:pt x="23088" y="3467"/>
                  </a:lnTo>
                  <a:cubicBezTo>
                    <a:pt x="22929" y="3499"/>
                    <a:pt x="22771" y="3562"/>
                    <a:pt x="22676" y="3689"/>
                  </a:cubicBezTo>
                  <a:cubicBezTo>
                    <a:pt x="22644" y="3720"/>
                    <a:pt x="22613" y="3752"/>
                    <a:pt x="22613" y="3784"/>
                  </a:cubicBezTo>
                  <a:cubicBezTo>
                    <a:pt x="22539" y="3773"/>
                    <a:pt x="22465" y="3766"/>
                    <a:pt x="22391" y="3766"/>
                  </a:cubicBezTo>
                  <a:cubicBezTo>
                    <a:pt x="22243" y="3766"/>
                    <a:pt x="22095" y="3794"/>
                    <a:pt x="21948" y="3879"/>
                  </a:cubicBezTo>
                  <a:cubicBezTo>
                    <a:pt x="21884" y="3910"/>
                    <a:pt x="21789" y="3942"/>
                    <a:pt x="21726" y="3974"/>
                  </a:cubicBezTo>
                  <a:cubicBezTo>
                    <a:pt x="21536" y="4037"/>
                    <a:pt x="21346" y="4069"/>
                    <a:pt x="21156" y="4069"/>
                  </a:cubicBezTo>
                  <a:cubicBezTo>
                    <a:pt x="21029" y="4069"/>
                    <a:pt x="20934" y="4069"/>
                    <a:pt x="20807" y="4037"/>
                  </a:cubicBezTo>
                  <a:lnTo>
                    <a:pt x="20649" y="4037"/>
                  </a:lnTo>
                  <a:cubicBezTo>
                    <a:pt x="20522" y="4037"/>
                    <a:pt x="20396" y="4037"/>
                    <a:pt x="20269" y="4069"/>
                  </a:cubicBezTo>
                  <a:cubicBezTo>
                    <a:pt x="20174" y="4069"/>
                    <a:pt x="20047" y="4100"/>
                    <a:pt x="19921" y="4132"/>
                  </a:cubicBezTo>
                  <a:cubicBezTo>
                    <a:pt x="19857" y="4132"/>
                    <a:pt x="19794" y="4132"/>
                    <a:pt x="19762" y="4164"/>
                  </a:cubicBezTo>
                  <a:lnTo>
                    <a:pt x="19667" y="4164"/>
                  </a:lnTo>
                  <a:cubicBezTo>
                    <a:pt x="19541" y="4164"/>
                    <a:pt x="19382" y="4132"/>
                    <a:pt x="19256" y="4069"/>
                  </a:cubicBezTo>
                  <a:cubicBezTo>
                    <a:pt x="19192" y="4069"/>
                    <a:pt x="19161" y="4037"/>
                    <a:pt x="19097" y="4037"/>
                  </a:cubicBezTo>
                  <a:cubicBezTo>
                    <a:pt x="19002" y="4005"/>
                    <a:pt x="18907" y="4005"/>
                    <a:pt x="18781" y="4005"/>
                  </a:cubicBezTo>
                  <a:cubicBezTo>
                    <a:pt x="18749" y="4005"/>
                    <a:pt x="18686" y="4037"/>
                    <a:pt x="18654" y="4037"/>
                  </a:cubicBezTo>
                  <a:cubicBezTo>
                    <a:pt x="18401" y="4100"/>
                    <a:pt x="18179" y="4132"/>
                    <a:pt x="17926" y="4132"/>
                  </a:cubicBezTo>
                  <a:cubicBezTo>
                    <a:pt x="17799" y="4132"/>
                    <a:pt x="17641" y="4132"/>
                    <a:pt x="17514" y="4100"/>
                  </a:cubicBezTo>
                  <a:cubicBezTo>
                    <a:pt x="17419" y="4100"/>
                    <a:pt x="17324" y="4100"/>
                    <a:pt x="17229" y="4069"/>
                  </a:cubicBezTo>
                  <a:cubicBezTo>
                    <a:pt x="17039" y="4069"/>
                    <a:pt x="16849" y="4037"/>
                    <a:pt x="16659" y="4037"/>
                  </a:cubicBezTo>
                  <a:lnTo>
                    <a:pt x="16279" y="4037"/>
                  </a:lnTo>
                  <a:cubicBezTo>
                    <a:pt x="16089" y="4005"/>
                    <a:pt x="15899" y="3974"/>
                    <a:pt x="15709" y="3910"/>
                  </a:cubicBezTo>
                  <a:cubicBezTo>
                    <a:pt x="15645" y="3879"/>
                    <a:pt x="15582" y="3879"/>
                    <a:pt x="15519" y="3879"/>
                  </a:cubicBezTo>
                  <a:cubicBezTo>
                    <a:pt x="15519" y="3847"/>
                    <a:pt x="15519" y="3847"/>
                    <a:pt x="15487" y="3815"/>
                  </a:cubicBezTo>
                  <a:cubicBezTo>
                    <a:pt x="15455" y="3815"/>
                    <a:pt x="15455" y="3784"/>
                    <a:pt x="15455" y="3784"/>
                  </a:cubicBezTo>
                  <a:lnTo>
                    <a:pt x="15360" y="3784"/>
                  </a:lnTo>
                  <a:cubicBezTo>
                    <a:pt x="15360" y="3784"/>
                    <a:pt x="15360" y="3752"/>
                    <a:pt x="15360" y="3752"/>
                  </a:cubicBezTo>
                  <a:lnTo>
                    <a:pt x="15265" y="3752"/>
                  </a:lnTo>
                  <a:cubicBezTo>
                    <a:pt x="15223" y="3752"/>
                    <a:pt x="15181" y="3766"/>
                    <a:pt x="15148" y="3766"/>
                  </a:cubicBezTo>
                  <a:cubicBezTo>
                    <a:pt x="15132" y="3766"/>
                    <a:pt x="15118" y="3763"/>
                    <a:pt x="15107" y="3752"/>
                  </a:cubicBezTo>
                  <a:cubicBezTo>
                    <a:pt x="15012" y="3657"/>
                    <a:pt x="14917" y="3657"/>
                    <a:pt x="14822" y="3657"/>
                  </a:cubicBezTo>
                  <a:lnTo>
                    <a:pt x="14537" y="3657"/>
                  </a:lnTo>
                  <a:cubicBezTo>
                    <a:pt x="14505" y="3657"/>
                    <a:pt x="14474" y="3625"/>
                    <a:pt x="14442" y="3625"/>
                  </a:cubicBezTo>
                  <a:cubicBezTo>
                    <a:pt x="14336" y="3625"/>
                    <a:pt x="14231" y="3639"/>
                    <a:pt x="14135" y="3639"/>
                  </a:cubicBezTo>
                  <a:cubicBezTo>
                    <a:pt x="14087" y="3639"/>
                    <a:pt x="14041" y="3636"/>
                    <a:pt x="13999" y="3625"/>
                  </a:cubicBezTo>
                  <a:lnTo>
                    <a:pt x="13872" y="3625"/>
                  </a:lnTo>
                  <a:cubicBezTo>
                    <a:pt x="13809" y="3594"/>
                    <a:pt x="13745" y="3594"/>
                    <a:pt x="13650" y="3562"/>
                  </a:cubicBezTo>
                  <a:cubicBezTo>
                    <a:pt x="13429" y="3467"/>
                    <a:pt x="13175" y="3404"/>
                    <a:pt x="12922" y="3340"/>
                  </a:cubicBezTo>
                  <a:cubicBezTo>
                    <a:pt x="12764" y="3309"/>
                    <a:pt x="12574" y="3277"/>
                    <a:pt x="12415" y="3245"/>
                  </a:cubicBezTo>
                  <a:cubicBezTo>
                    <a:pt x="12225" y="3214"/>
                    <a:pt x="12067" y="3182"/>
                    <a:pt x="11908" y="3182"/>
                  </a:cubicBezTo>
                  <a:cubicBezTo>
                    <a:pt x="11813" y="3182"/>
                    <a:pt x="11718" y="3182"/>
                    <a:pt x="11655" y="3150"/>
                  </a:cubicBezTo>
                  <a:cubicBezTo>
                    <a:pt x="11497" y="3150"/>
                    <a:pt x="11370" y="3150"/>
                    <a:pt x="11243" y="3119"/>
                  </a:cubicBezTo>
                  <a:cubicBezTo>
                    <a:pt x="11180" y="3119"/>
                    <a:pt x="11117" y="3087"/>
                    <a:pt x="11053" y="3055"/>
                  </a:cubicBezTo>
                  <a:cubicBezTo>
                    <a:pt x="10990" y="3024"/>
                    <a:pt x="10927" y="2960"/>
                    <a:pt x="10863" y="2929"/>
                  </a:cubicBezTo>
                  <a:cubicBezTo>
                    <a:pt x="10800" y="2897"/>
                    <a:pt x="10737" y="2897"/>
                    <a:pt x="10673" y="2865"/>
                  </a:cubicBezTo>
                  <a:cubicBezTo>
                    <a:pt x="10610" y="2865"/>
                    <a:pt x="10578" y="2865"/>
                    <a:pt x="10515" y="2834"/>
                  </a:cubicBezTo>
                  <a:cubicBezTo>
                    <a:pt x="10483" y="2897"/>
                    <a:pt x="10452" y="2929"/>
                    <a:pt x="10420" y="2960"/>
                  </a:cubicBezTo>
                  <a:cubicBezTo>
                    <a:pt x="10388" y="2992"/>
                    <a:pt x="10388" y="2992"/>
                    <a:pt x="10357" y="3024"/>
                  </a:cubicBezTo>
                  <a:lnTo>
                    <a:pt x="10230" y="3024"/>
                  </a:lnTo>
                  <a:cubicBezTo>
                    <a:pt x="10219" y="3034"/>
                    <a:pt x="10209" y="3038"/>
                    <a:pt x="10200" y="3038"/>
                  </a:cubicBezTo>
                  <a:cubicBezTo>
                    <a:pt x="10181" y="3038"/>
                    <a:pt x="10167" y="3024"/>
                    <a:pt x="10167" y="3024"/>
                  </a:cubicBezTo>
                  <a:lnTo>
                    <a:pt x="10072" y="3024"/>
                  </a:lnTo>
                  <a:cubicBezTo>
                    <a:pt x="10040" y="3024"/>
                    <a:pt x="10040" y="2992"/>
                    <a:pt x="10008" y="2992"/>
                  </a:cubicBezTo>
                  <a:cubicBezTo>
                    <a:pt x="10008" y="2960"/>
                    <a:pt x="9977" y="2960"/>
                    <a:pt x="9977" y="2929"/>
                  </a:cubicBezTo>
                  <a:cubicBezTo>
                    <a:pt x="9913" y="2865"/>
                    <a:pt x="9850" y="2770"/>
                    <a:pt x="9787" y="2675"/>
                  </a:cubicBezTo>
                  <a:cubicBezTo>
                    <a:pt x="9787" y="2644"/>
                    <a:pt x="9755" y="2612"/>
                    <a:pt x="9723" y="2580"/>
                  </a:cubicBezTo>
                  <a:cubicBezTo>
                    <a:pt x="9660" y="2549"/>
                    <a:pt x="9597" y="2517"/>
                    <a:pt x="9533" y="2485"/>
                  </a:cubicBezTo>
                  <a:cubicBezTo>
                    <a:pt x="9533" y="2485"/>
                    <a:pt x="9533" y="2517"/>
                    <a:pt x="9502" y="2517"/>
                  </a:cubicBezTo>
                  <a:cubicBezTo>
                    <a:pt x="9470" y="2549"/>
                    <a:pt x="9470" y="2549"/>
                    <a:pt x="9438" y="2549"/>
                  </a:cubicBezTo>
                  <a:cubicBezTo>
                    <a:pt x="9407" y="2580"/>
                    <a:pt x="9375" y="2580"/>
                    <a:pt x="9375" y="2580"/>
                  </a:cubicBezTo>
                  <a:cubicBezTo>
                    <a:pt x="9343" y="2612"/>
                    <a:pt x="9343" y="2612"/>
                    <a:pt x="9312" y="2612"/>
                  </a:cubicBezTo>
                  <a:lnTo>
                    <a:pt x="9280" y="2612"/>
                  </a:lnTo>
                  <a:cubicBezTo>
                    <a:pt x="9248" y="2612"/>
                    <a:pt x="9185" y="2580"/>
                    <a:pt x="9153" y="2485"/>
                  </a:cubicBezTo>
                  <a:cubicBezTo>
                    <a:pt x="9090" y="2390"/>
                    <a:pt x="9027" y="2359"/>
                    <a:pt x="8995" y="2359"/>
                  </a:cubicBezTo>
                  <a:cubicBezTo>
                    <a:pt x="8932" y="2359"/>
                    <a:pt x="8868" y="2422"/>
                    <a:pt x="8805" y="2485"/>
                  </a:cubicBezTo>
                  <a:cubicBezTo>
                    <a:pt x="8647" y="2644"/>
                    <a:pt x="8552" y="2707"/>
                    <a:pt x="8488" y="2707"/>
                  </a:cubicBezTo>
                  <a:cubicBezTo>
                    <a:pt x="8393" y="2707"/>
                    <a:pt x="8298" y="2612"/>
                    <a:pt x="8140" y="2454"/>
                  </a:cubicBezTo>
                  <a:cubicBezTo>
                    <a:pt x="8108" y="2422"/>
                    <a:pt x="8108" y="2422"/>
                    <a:pt x="8108" y="2422"/>
                  </a:cubicBezTo>
                  <a:cubicBezTo>
                    <a:pt x="8077" y="2359"/>
                    <a:pt x="8013" y="2327"/>
                    <a:pt x="7982" y="2327"/>
                  </a:cubicBezTo>
                  <a:cubicBezTo>
                    <a:pt x="7918" y="2359"/>
                    <a:pt x="7887" y="2390"/>
                    <a:pt x="7887" y="2454"/>
                  </a:cubicBezTo>
                  <a:cubicBezTo>
                    <a:pt x="7823" y="2770"/>
                    <a:pt x="7728" y="2992"/>
                    <a:pt x="7443" y="3024"/>
                  </a:cubicBezTo>
                  <a:lnTo>
                    <a:pt x="7411" y="3024"/>
                  </a:lnTo>
                  <a:cubicBezTo>
                    <a:pt x="7380" y="3024"/>
                    <a:pt x="7348" y="3119"/>
                    <a:pt x="7316" y="3150"/>
                  </a:cubicBezTo>
                  <a:cubicBezTo>
                    <a:pt x="6936" y="3435"/>
                    <a:pt x="6905" y="3942"/>
                    <a:pt x="6873" y="4385"/>
                  </a:cubicBezTo>
                  <a:cubicBezTo>
                    <a:pt x="6841" y="4702"/>
                    <a:pt x="6746" y="4892"/>
                    <a:pt x="6525" y="5050"/>
                  </a:cubicBezTo>
                  <a:cubicBezTo>
                    <a:pt x="6303" y="5177"/>
                    <a:pt x="6208" y="5335"/>
                    <a:pt x="6366" y="5620"/>
                  </a:cubicBezTo>
                  <a:cubicBezTo>
                    <a:pt x="6366" y="5652"/>
                    <a:pt x="6366" y="5652"/>
                    <a:pt x="6366" y="5652"/>
                  </a:cubicBezTo>
                  <a:cubicBezTo>
                    <a:pt x="6398" y="5747"/>
                    <a:pt x="6366" y="5874"/>
                    <a:pt x="6366" y="6000"/>
                  </a:cubicBezTo>
                  <a:lnTo>
                    <a:pt x="6366" y="6190"/>
                  </a:lnTo>
                  <a:cubicBezTo>
                    <a:pt x="6366" y="6222"/>
                    <a:pt x="6366" y="6254"/>
                    <a:pt x="6366" y="6286"/>
                  </a:cubicBezTo>
                  <a:cubicBezTo>
                    <a:pt x="6366" y="6317"/>
                    <a:pt x="6366" y="6381"/>
                    <a:pt x="6366" y="6412"/>
                  </a:cubicBezTo>
                  <a:lnTo>
                    <a:pt x="6366" y="6507"/>
                  </a:lnTo>
                  <a:cubicBezTo>
                    <a:pt x="6366" y="6729"/>
                    <a:pt x="6335" y="6887"/>
                    <a:pt x="6081" y="6951"/>
                  </a:cubicBezTo>
                  <a:cubicBezTo>
                    <a:pt x="5828" y="7014"/>
                    <a:pt x="5701" y="7299"/>
                    <a:pt x="5733" y="7616"/>
                  </a:cubicBezTo>
                  <a:cubicBezTo>
                    <a:pt x="5701" y="7616"/>
                    <a:pt x="5701" y="7647"/>
                    <a:pt x="5670" y="7647"/>
                  </a:cubicBezTo>
                  <a:cubicBezTo>
                    <a:pt x="5638" y="7647"/>
                    <a:pt x="5606" y="7647"/>
                    <a:pt x="5575" y="7679"/>
                  </a:cubicBezTo>
                  <a:cubicBezTo>
                    <a:pt x="5575" y="7679"/>
                    <a:pt x="5543" y="7711"/>
                    <a:pt x="5511" y="7742"/>
                  </a:cubicBezTo>
                  <a:cubicBezTo>
                    <a:pt x="5511" y="7742"/>
                    <a:pt x="5480" y="7774"/>
                    <a:pt x="5480" y="7806"/>
                  </a:cubicBezTo>
                  <a:cubicBezTo>
                    <a:pt x="5480" y="7837"/>
                    <a:pt x="5480" y="7869"/>
                    <a:pt x="5480" y="7869"/>
                  </a:cubicBezTo>
                  <a:cubicBezTo>
                    <a:pt x="5480" y="8091"/>
                    <a:pt x="5448" y="8281"/>
                    <a:pt x="5448" y="8502"/>
                  </a:cubicBezTo>
                  <a:cubicBezTo>
                    <a:pt x="5448" y="8661"/>
                    <a:pt x="5448" y="8787"/>
                    <a:pt x="5448" y="8946"/>
                  </a:cubicBezTo>
                  <a:cubicBezTo>
                    <a:pt x="5480" y="9072"/>
                    <a:pt x="5511" y="9199"/>
                    <a:pt x="5543" y="9294"/>
                  </a:cubicBezTo>
                  <a:cubicBezTo>
                    <a:pt x="5575" y="9389"/>
                    <a:pt x="5606" y="9452"/>
                    <a:pt x="5606" y="9516"/>
                  </a:cubicBezTo>
                  <a:cubicBezTo>
                    <a:pt x="5606" y="9611"/>
                    <a:pt x="5606" y="9706"/>
                    <a:pt x="5575" y="9801"/>
                  </a:cubicBezTo>
                  <a:cubicBezTo>
                    <a:pt x="5511" y="9864"/>
                    <a:pt x="5448" y="9959"/>
                    <a:pt x="5353" y="10022"/>
                  </a:cubicBezTo>
                  <a:cubicBezTo>
                    <a:pt x="5258" y="10086"/>
                    <a:pt x="5163" y="10117"/>
                    <a:pt x="5068" y="10181"/>
                  </a:cubicBezTo>
                  <a:cubicBezTo>
                    <a:pt x="5036" y="10212"/>
                    <a:pt x="5005" y="10244"/>
                    <a:pt x="5005" y="10276"/>
                  </a:cubicBezTo>
                  <a:cubicBezTo>
                    <a:pt x="4941" y="10339"/>
                    <a:pt x="4941" y="10434"/>
                    <a:pt x="4941" y="10561"/>
                  </a:cubicBezTo>
                  <a:cubicBezTo>
                    <a:pt x="4941" y="10561"/>
                    <a:pt x="4941" y="10592"/>
                    <a:pt x="4910" y="10624"/>
                  </a:cubicBezTo>
                  <a:cubicBezTo>
                    <a:pt x="4910" y="10624"/>
                    <a:pt x="4878" y="10656"/>
                    <a:pt x="4815" y="10687"/>
                  </a:cubicBezTo>
                  <a:cubicBezTo>
                    <a:pt x="4815" y="10687"/>
                    <a:pt x="4783" y="10687"/>
                    <a:pt x="4751" y="10719"/>
                  </a:cubicBezTo>
                  <a:lnTo>
                    <a:pt x="4720" y="10719"/>
                  </a:lnTo>
                  <a:cubicBezTo>
                    <a:pt x="4593" y="10782"/>
                    <a:pt x="4498" y="10846"/>
                    <a:pt x="4403" y="10941"/>
                  </a:cubicBezTo>
                  <a:cubicBezTo>
                    <a:pt x="4371" y="11036"/>
                    <a:pt x="4308" y="11099"/>
                    <a:pt x="4276" y="11194"/>
                  </a:cubicBezTo>
                  <a:cubicBezTo>
                    <a:pt x="4245" y="11258"/>
                    <a:pt x="4213" y="11353"/>
                    <a:pt x="4181" y="11448"/>
                  </a:cubicBezTo>
                  <a:cubicBezTo>
                    <a:pt x="4150" y="11606"/>
                    <a:pt x="4118" y="11764"/>
                    <a:pt x="4118" y="11923"/>
                  </a:cubicBezTo>
                  <a:cubicBezTo>
                    <a:pt x="4118" y="11954"/>
                    <a:pt x="4118" y="11986"/>
                    <a:pt x="4118" y="12049"/>
                  </a:cubicBezTo>
                  <a:cubicBezTo>
                    <a:pt x="4086" y="12081"/>
                    <a:pt x="4086" y="12144"/>
                    <a:pt x="4086" y="12208"/>
                  </a:cubicBezTo>
                  <a:lnTo>
                    <a:pt x="4086" y="12239"/>
                  </a:lnTo>
                  <a:lnTo>
                    <a:pt x="4086" y="12271"/>
                  </a:lnTo>
                  <a:cubicBezTo>
                    <a:pt x="4086" y="12334"/>
                    <a:pt x="4118" y="12429"/>
                    <a:pt x="4118" y="12493"/>
                  </a:cubicBezTo>
                  <a:cubicBezTo>
                    <a:pt x="4118" y="12619"/>
                    <a:pt x="4118" y="12778"/>
                    <a:pt x="4118" y="12904"/>
                  </a:cubicBezTo>
                  <a:cubicBezTo>
                    <a:pt x="4055" y="12968"/>
                    <a:pt x="4055" y="12999"/>
                    <a:pt x="4023" y="13063"/>
                  </a:cubicBezTo>
                  <a:cubicBezTo>
                    <a:pt x="4023" y="13063"/>
                    <a:pt x="4023" y="13094"/>
                    <a:pt x="4023" y="13126"/>
                  </a:cubicBezTo>
                  <a:cubicBezTo>
                    <a:pt x="4023" y="13158"/>
                    <a:pt x="3991" y="13189"/>
                    <a:pt x="3960" y="13221"/>
                  </a:cubicBezTo>
                  <a:lnTo>
                    <a:pt x="3928" y="13284"/>
                  </a:lnTo>
                  <a:cubicBezTo>
                    <a:pt x="3896" y="13379"/>
                    <a:pt x="3865" y="13474"/>
                    <a:pt x="4086" y="13569"/>
                  </a:cubicBezTo>
                  <a:cubicBezTo>
                    <a:pt x="4245" y="13601"/>
                    <a:pt x="4245" y="13854"/>
                    <a:pt x="4150" y="13918"/>
                  </a:cubicBezTo>
                  <a:cubicBezTo>
                    <a:pt x="3960" y="14013"/>
                    <a:pt x="3896" y="14139"/>
                    <a:pt x="3865" y="14298"/>
                  </a:cubicBezTo>
                  <a:cubicBezTo>
                    <a:pt x="3865" y="14361"/>
                    <a:pt x="3833" y="14456"/>
                    <a:pt x="3833" y="14519"/>
                  </a:cubicBezTo>
                  <a:cubicBezTo>
                    <a:pt x="3833" y="14614"/>
                    <a:pt x="3801" y="14678"/>
                    <a:pt x="3801" y="14741"/>
                  </a:cubicBezTo>
                  <a:cubicBezTo>
                    <a:pt x="3770" y="14868"/>
                    <a:pt x="3738" y="15026"/>
                    <a:pt x="3675" y="15153"/>
                  </a:cubicBezTo>
                  <a:cubicBezTo>
                    <a:pt x="3643" y="15216"/>
                    <a:pt x="3611" y="15279"/>
                    <a:pt x="3548" y="15343"/>
                  </a:cubicBezTo>
                  <a:cubicBezTo>
                    <a:pt x="3516" y="15406"/>
                    <a:pt x="3485" y="15469"/>
                    <a:pt x="3485" y="15533"/>
                  </a:cubicBezTo>
                  <a:cubicBezTo>
                    <a:pt x="3485" y="15564"/>
                    <a:pt x="3453" y="15564"/>
                    <a:pt x="3485" y="15564"/>
                  </a:cubicBezTo>
                  <a:cubicBezTo>
                    <a:pt x="3485" y="15596"/>
                    <a:pt x="3485" y="15659"/>
                    <a:pt x="3453" y="15691"/>
                  </a:cubicBezTo>
                  <a:cubicBezTo>
                    <a:pt x="3453" y="15755"/>
                    <a:pt x="3453" y="15818"/>
                    <a:pt x="3421" y="15881"/>
                  </a:cubicBezTo>
                  <a:cubicBezTo>
                    <a:pt x="3421" y="15945"/>
                    <a:pt x="3390" y="16008"/>
                    <a:pt x="3358" y="16071"/>
                  </a:cubicBezTo>
                  <a:cubicBezTo>
                    <a:pt x="3358" y="16103"/>
                    <a:pt x="3326" y="16166"/>
                    <a:pt x="3295" y="16230"/>
                  </a:cubicBezTo>
                  <a:lnTo>
                    <a:pt x="3231" y="16356"/>
                  </a:lnTo>
                  <a:cubicBezTo>
                    <a:pt x="3199" y="16388"/>
                    <a:pt x="3168" y="16420"/>
                    <a:pt x="3136" y="16451"/>
                  </a:cubicBezTo>
                  <a:cubicBezTo>
                    <a:pt x="3104" y="16515"/>
                    <a:pt x="3073" y="16578"/>
                    <a:pt x="3041" y="16610"/>
                  </a:cubicBezTo>
                  <a:cubicBezTo>
                    <a:pt x="2978" y="16705"/>
                    <a:pt x="2914" y="16831"/>
                    <a:pt x="2851" y="16958"/>
                  </a:cubicBezTo>
                  <a:cubicBezTo>
                    <a:pt x="2724" y="17306"/>
                    <a:pt x="2408" y="17496"/>
                    <a:pt x="2059" y="17623"/>
                  </a:cubicBezTo>
                  <a:cubicBezTo>
                    <a:pt x="1869" y="17686"/>
                    <a:pt x="1648" y="17781"/>
                    <a:pt x="1553" y="18035"/>
                  </a:cubicBezTo>
                  <a:cubicBezTo>
                    <a:pt x="1426" y="18098"/>
                    <a:pt x="1331" y="18161"/>
                    <a:pt x="1236" y="18256"/>
                  </a:cubicBezTo>
                  <a:cubicBezTo>
                    <a:pt x="1141" y="18351"/>
                    <a:pt x="1046" y="18446"/>
                    <a:pt x="983" y="18541"/>
                  </a:cubicBezTo>
                  <a:cubicBezTo>
                    <a:pt x="951" y="18573"/>
                    <a:pt x="919" y="18605"/>
                    <a:pt x="919" y="18636"/>
                  </a:cubicBezTo>
                  <a:cubicBezTo>
                    <a:pt x="888" y="18668"/>
                    <a:pt x="856" y="18731"/>
                    <a:pt x="824" y="18763"/>
                  </a:cubicBezTo>
                  <a:lnTo>
                    <a:pt x="729" y="18763"/>
                  </a:lnTo>
                  <a:cubicBezTo>
                    <a:pt x="729" y="18763"/>
                    <a:pt x="729" y="18763"/>
                    <a:pt x="729" y="18795"/>
                  </a:cubicBezTo>
                  <a:lnTo>
                    <a:pt x="698" y="18795"/>
                  </a:lnTo>
                  <a:cubicBezTo>
                    <a:pt x="698" y="18795"/>
                    <a:pt x="698" y="18826"/>
                    <a:pt x="698" y="18826"/>
                  </a:cubicBezTo>
                  <a:lnTo>
                    <a:pt x="666" y="18826"/>
                  </a:lnTo>
                  <a:cubicBezTo>
                    <a:pt x="666" y="18826"/>
                    <a:pt x="666" y="18826"/>
                    <a:pt x="666" y="18858"/>
                  </a:cubicBezTo>
                  <a:cubicBezTo>
                    <a:pt x="539" y="19016"/>
                    <a:pt x="444" y="19175"/>
                    <a:pt x="381" y="19365"/>
                  </a:cubicBezTo>
                  <a:cubicBezTo>
                    <a:pt x="254" y="19586"/>
                    <a:pt x="191" y="19840"/>
                    <a:pt x="96" y="20093"/>
                  </a:cubicBezTo>
                  <a:cubicBezTo>
                    <a:pt x="33" y="20156"/>
                    <a:pt x="33" y="20220"/>
                    <a:pt x="33" y="20315"/>
                  </a:cubicBezTo>
                  <a:cubicBezTo>
                    <a:pt x="33" y="20315"/>
                    <a:pt x="33" y="20315"/>
                    <a:pt x="33" y="20346"/>
                  </a:cubicBezTo>
                  <a:cubicBezTo>
                    <a:pt x="33" y="20378"/>
                    <a:pt x="33" y="20378"/>
                    <a:pt x="64" y="20410"/>
                  </a:cubicBezTo>
                  <a:cubicBezTo>
                    <a:pt x="64" y="20410"/>
                    <a:pt x="64" y="20441"/>
                    <a:pt x="64" y="20441"/>
                  </a:cubicBezTo>
                  <a:cubicBezTo>
                    <a:pt x="64" y="20473"/>
                    <a:pt x="64" y="20505"/>
                    <a:pt x="64" y="20505"/>
                  </a:cubicBezTo>
                  <a:cubicBezTo>
                    <a:pt x="64" y="20537"/>
                    <a:pt x="64" y="20568"/>
                    <a:pt x="64" y="20600"/>
                  </a:cubicBezTo>
                  <a:cubicBezTo>
                    <a:pt x="33" y="20695"/>
                    <a:pt x="1" y="20758"/>
                    <a:pt x="1" y="20853"/>
                  </a:cubicBezTo>
                  <a:cubicBezTo>
                    <a:pt x="1" y="20948"/>
                    <a:pt x="1" y="21075"/>
                    <a:pt x="33" y="21202"/>
                  </a:cubicBezTo>
                  <a:cubicBezTo>
                    <a:pt x="64" y="21360"/>
                    <a:pt x="159" y="21550"/>
                    <a:pt x="223" y="21740"/>
                  </a:cubicBezTo>
                  <a:cubicBezTo>
                    <a:pt x="286" y="21803"/>
                    <a:pt x="318" y="21898"/>
                    <a:pt x="381" y="21962"/>
                  </a:cubicBezTo>
                  <a:cubicBezTo>
                    <a:pt x="413" y="22057"/>
                    <a:pt x="476" y="22120"/>
                    <a:pt x="539" y="22183"/>
                  </a:cubicBezTo>
                  <a:cubicBezTo>
                    <a:pt x="634" y="22310"/>
                    <a:pt x="793" y="22405"/>
                    <a:pt x="919" y="22500"/>
                  </a:cubicBezTo>
                  <a:cubicBezTo>
                    <a:pt x="1141" y="22658"/>
                    <a:pt x="1299" y="22912"/>
                    <a:pt x="1553" y="23007"/>
                  </a:cubicBezTo>
                  <a:cubicBezTo>
                    <a:pt x="1964" y="23197"/>
                    <a:pt x="2376" y="23387"/>
                    <a:pt x="2788" y="23577"/>
                  </a:cubicBezTo>
                  <a:lnTo>
                    <a:pt x="2914" y="23608"/>
                  </a:lnTo>
                  <a:cubicBezTo>
                    <a:pt x="3136" y="23703"/>
                    <a:pt x="3358" y="23798"/>
                    <a:pt x="3580" y="23893"/>
                  </a:cubicBezTo>
                  <a:cubicBezTo>
                    <a:pt x="3643" y="24020"/>
                    <a:pt x="3738" y="23988"/>
                    <a:pt x="3833" y="24020"/>
                  </a:cubicBezTo>
                  <a:cubicBezTo>
                    <a:pt x="3865" y="24020"/>
                    <a:pt x="3928" y="24052"/>
                    <a:pt x="3960" y="24083"/>
                  </a:cubicBezTo>
                  <a:lnTo>
                    <a:pt x="3991" y="24083"/>
                  </a:lnTo>
                  <a:cubicBezTo>
                    <a:pt x="4720" y="24210"/>
                    <a:pt x="5448" y="24337"/>
                    <a:pt x="6176" y="24337"/>
                  </a:cubicBezTo>
                  <a:lnTo>
                    <a:pt x="6493" y="24337"/>
                  </a:lnTo>
                  <a:cubicBezTo>
                    <a:pt x="6905" y="24432"/>
                    <a:pt x="7285" y="24527"/>
                    <a:pt x="7697" y="24590"/>
                  </a:cubicBezTo>
                  <a:cubicBezTo>
                    <a:pt x="7728" y="24622"/>
                    <a:pt x="7728" y="24653"/>
                    <a:pt x="7728" y="24653"/>
                  </a:cubicBezTo>
                  <a:cubicBezTo>
                    <a:pt x="7728" y="24653"/>
                    <a:pt x="7728" y="24685"/>
                    <a:pt x="7728" y="24685"/>
                  </a:cubicBezTo>
                  <a:cubicBezTo>
                    <a:pt x="7760" y="24748"/>
                    <a:pt x="7823" y="24780"/>
                    <a:pt x="7887" y="24780"/>
                  </a:cubicBezTo>
                  <a:lnTo>
                    <a:pt x="7918" y="24780"/>
                  </a:lnTo>
                  <a:cubicBezTo>
                    <a:pt x="7918" y="24780"/>
                    <a:pt x="7918" y="24780"/>
                    <a:pt x="7918" y="24812"/>
                  </a:cubicBezTo>
                  <a:lnTo>
                    <a:pt x="8393" y="24812"/>
                  </a:lnTo>
                  <a:lnTo>
                    <a:pt x="8457" y="24843"/>
                  </a:lnTo>
                  <a:cubicBezTo>
                    <a:pt x="8488" y="24843"/>
                    <a:pt x="8552" y="24843"/>
                    <a:pt x="8615" y="24875"/>
                  </a:cubicBezTo>
                  <a:cubicBezTo>
                    <a:pt x="8773" y="24907"/>
                    <a:pt x="8932" y="24907"/>
                    <a:pt x="9090" y="24907"/>
                  </a:cubicBezTo>
                  <a:lnTo>
                    <a:pt x="9407" y="24907"/>
                  </a:lnTo>
                  <a:cubicBezTo>
                    <a:pt x="9533" y="24875"/>
                    <a:pt x="9628" y="24875"/>
                    <a:pt x="9755" y="24875"/>
                  </a:cubicBezTo>
                  <a:cubicBezTo>
                    <a:pt x="9850" y="24843"/>
                    <a:pt x="9977" y="24843"/>
                    <a:pt x="10072" y="24812"/>
                  </a:cubicBezTo>
                  <a:cubicBezTo>
                    <a:pt x="10198" y="24812"/>
                    <a:pt x="10293" y="24780"/>
                    <a:pt x="10420" y="24780"/>
                  </a:cubicBezTo>
                  <a:cubicBezTo>
                    <a:pt x="10578" y="24748"/>
                    <a:pt x="10737" y="24717"/>
                    <a:pt x="10927" y="24717"/>
                  </a:cubicBezTo>
                  <a:lnTo>
                    <a:pt x="11085" y="24717"/>
                  </a:lnTo>
                  <a:cubicBezTo>
                    <a:pt x="11813" y="24780"/>
                    <a:pt x="12542" y="24780"/>
                    <a:pt x="13270" y="24812"/>
                  </a:cubicBezTo>
                  <a:cubicBezTo>
                    <a:pt x="14189" y="24843"/>
                    <a:pt x="15139" y="24875"/>
                    <a:pt x="16057" y="25002"/>
                  </a:cubicBezTo>
                  <a:cubicBezTo>
                    <a:pt x="16279" y="25033"/>
                    <a:pt x="16501" y="25065"/>
                    <a:pt x="16722" y="25097"/>
                  </a:cubicBezTo>
                  <a:cubicBezTo>
                    <a:pt x="17704" y="25160"/>
                    <a:pt x="18717" y="25097"/>
                    <a:pt x="19699" y="25192"/>
                  </a:cubicBezTo>
                  <a:cubicBezTo>
                    <a:pt x="20016" y="25255"/>
                    <a:pt x="20332" y="25224"/>
                    <a:pt x="20649" y="25319"/>
                  </a:cubicBezTo>
                  <a:lnTo>
                    <a:pt x="20681" y="25319"/>
                  </a:lnTo>
                  <a:cubicBezTo>
                    <a:pt x="20839" y="25255"/>
                    <a:pt x="20966" y="25224"/>
                    <a:pt x="21124" y="25224"/>
                  </a:cubicBezTo>
                  <a:cubicBezTo>
                    <a:pt x="21188" y="25224"/>
                    <a:pt x="21251" y="25224"/>
                    <a:pt x="21283" y="25255"/>
                  </a:cubicBezTo>
                  <a:cubicBezTo>
                    <a:pt x="21948" y="25287"/>
                    <a:pt x="22613" y="25287"/>
                    <a:pt x="23246" y="25287"/>
                  </a:cubicBezTo>
                  <a:lnTo>
                    <a:pt x="24386" y="25287"/>
                  </a:lnTo>
                  <a:cubicBezTo>
                    <a:pt x="24766" y="25319"/>
                    <a:pt x="25114" y="25350"/>
                    <a:pt x="25495" y="25382"/>
                  </a:cubicBezTo>
                  <a:cubicBezTo>
                    <a:pt x="25590" y="25382"/>
                    <a:pt x="25685" y="25414"/>
                    <a:pt x="25780" y="25414"/>
                  </a:cubicBezTo>
                  <a:cubicBezTo>
                    <a:pt x="25938" y="25445"/>
                    <a:pt x="26128" y="25445"/>
                    <a:pt x="26286" y="25477"/>
                  </a:cubicBezTo>
                  <a:lnTo>
                    <a:pt x="26508" y="25477"/>
                  </a:lnTo>
                  <a:cubicBezTo>
                    <a:pt x="26698" y="25477"/>
                    <a:pt x="26856" y="25477"/>
                    <a:pt x="27015" y="25509"/>
                  </a:cubicBezTo>
                  <a:cubicBezTo>
                    <a:pt x="27268" y="25509"/>
                    <a:pt x="27521" y="25509"/>
                    <a:pt x="27775" y="25540"/>
                  </a:cubicBezTo>
                  <a:cubicBezTo>
                    <a:pt x="28535" y="25604"/>
                    <a:pt x="29326" y="25730"/>
                    <a:pt x="30118" y="25730"/>
                  </a:cubicBezTo>
                  <a:lnTo>
                    <a:pt x="30435" y="25730"/>
                  </a:lnTo>
                  <a:cubicBezTo>
                    <a:pt x="30562" y="25730"/>
                    <a:pt x="30657" y="25699"/>
                    <a:pt x="30783" y="25699"/>
                  </a:cubicBezTo>
                  <a:cubicBezTo>
                    <a:pt x="31132" y="25699"/>
                    <a:pt x="31448" y="25730"/>
                    <a:pt x="31797" y="25794"/>
                  </a:cubicBezTo>
                  <a:cubicBezTo>
                    <a:pt x="31923" y="25794"/>
                    <a:pt x="32050" y="25825"/>
                    <a:pt x="32177" y="25825"/>
                  </a:cubicBezTo>
                  <a:cubicBezTo>
                    <a:pt x="32303" y="25825"/>
                    <a:pt x="32430" y="25857"/>
                    <a:pt x="32557" y="25857"/>
                  </a:cubicBezTo>
                  <a:lnTo>
                    <a:pt x="32937" y="25857"/>
                  </a:lnTo>
                  <a:cubicBezTo>
                    <a:pt x="33380" y="25889"/>
                    <a:pt x="33823" y="25889"/>
                    <a:pt x="34299" y="25920"/>
                  </a:cubicBezTo>
                  <a:cubicBezTo>
                    <a:pt x="34489" y="25952"/>
                    <a:pt x="34679" y="25952"/>
                    <a:pt x="34869" y="25984"/>
                  </a:cubicBezTo>
                  <a:cubicBezTo>
                    <a:pt x="35312" y="26047"/>
                    <a:pt x="35787" y="26047"/>
                    <a:pt x="36262" y="26079"/>
                  </a:cubicBezTo>
                  <a:cubicBezTo>
                    <a:pt x="36420" y="26079"/>
                    <a:pt x="36579" y="26079"/>
                    <a:pt x="36737" y="26110"/>
                  </a:cubicBezTo>
                  <a:cubicBezTo>
                    <a:pt x="37687" y="26205"/>
                    <a:pt x="38606" y="26269"/>
                    <a:pt x="39556" y="26364"/>
                  </a:cubicBezTo>
                  <a:cubicBezTo>
                    <a:pt x="39682" y="26395"/>
                    <a:pt x="39809" y="26395"/>
                    <a:pt x="39936" y="26395"/>
                  </a:cubicBezTo>
                  <a:cubicBezTo>
                    <a:pt x="40822" y="26459"/>
                    <a:pt x="41709" y="26427"/>
                    <a:pt x="42627" y="26522"/>
                  </a:cubicBezTo>
                  <a:cubicBezTo>
                    <a:pt x="43388" y="26585"/>
                    <a:pt x="44148" y="26649"/>
                    <a:pt x="44908" y="26712"/>
                  </a:cubicBezTo>
                  <a:cubicBezTo>
                    <a:pt x="45351" y="26744"/>
                    <a:pt x="45794" y="26775"/>
                    <a:pt x="46269" y="26807"/>
                  </a:cubicBezTo>
                  <a:cubicBezTo>
                    <a:pt x="47885" y="26902"/>
                    <a:pt x="49500" y="26902"/>
                    <a:pt x="51146" y="26997"/>
                  </a:cubicBezTo>
                  <a:cubicBezTo>
                    <a:pt x="51685" y="27029"/>
                    <a:pt x="52223" y="27029"/>
                    <a:pt x="52762" y="27060"/>
                  </a:cubicBezTo>
                  <a:lnTo>
                    <a:pt x="53553" y="27060"/>
                  </a:lnTo>
                  <a:cubicBezTo>
                    <a:pt x="54377" y="27092"/>
                    <a:pt x="55168" y="27092"/>
                    <a:pt x="55992" y="27092"/>
                  </a:cubicBezTo>
                  <a:lnTo>
                    <a:pt x="56784" y="27092"/>
                  </a:lnTo>
                  <a:cubicBezTo>
                    <a:pt x="57069" y="27124"/>
                    <a:pt x="57322" y="27124"/>
                    <a:pt x="57607" y="27124"/>
                  </a:cubicBezTo>
                  <a:cubicBezTo>
                    <a:pt x="57892" y="27124"/>
                    <a:pt x="58177" y="27116"/>
                    <a:pt x="58462" y="27116"/>
                  </a:cubicBezTo>
                  <a:cubicBezTo>
                    <a:pt x="58747" y="27116"/>
                    <a:pt x="59032" y="27124"/>
                    <a:pt x="59317" y="27155"/>
                  </a:cubicBezTo>
                  <a:lnTo>
                    <a:pt x="60014" y="27155"/>
                  </a:lnTo>
                  <a:cubicBezTo>
                    <a:pt x="60109" y="27124"/>
                    <a:pt x="60172" y="27092"/>
                    <a:pt x="60235" y="27092"/>
                  </a:cubicBezTo>
                  <a:cubicBezTo>
                    <a:pt x="60267" y="27060"/>
                    <a:pt x="60299" y="27060"/>
                    <a:pt x="60330" y="27060"/>
                  </a:cubicBezTo>
                  <a:lnTo>
                    <a:pt x="60552" y="27060"/>
                  </a:lnTo>
                  <a:cubicBezTo>
                    <a:pt x="60774" y="27155"/>
                    <a:pt x="61027" y="27155"/>
                    <a:pt x="61249" y="27155"/>
                  </a:cubicBezTo>
                  <a:lnTo>
                    <a:pt x="61502" y="27155"/>
                  </a:lnTo>
                  <a:cubicBezTo>
                    <a:pt x="61661" y="27155"/>
                    <a:pt x="61819" y="27187"/>
                    <a:pt x="61946" y="27187"/>
                  </a:cubicBezTo>
                  <a:cubicBezTo>
                    <a:pt x="62009" y="27219"/>
                    <a:pt x="62041" y="27219"/>
                    <a:pt x="62072" y="27219"/>
                  </a:cubicBezTo>
                  <a:cubicBezTo>
                    <a:pt x="62389" y="27219"/>
                    <a:pt x="62706" y="27092"/>
                    <a:pt x="62991" y="27092"/>
                  </a:cubicBezTo>
                  <a:cubicBezTo>
                    <a:pt x="63244" y="27092"/>
                    <a:pt x="63466" y="27124"/>
                    <a:pt x="63719" y="27124"/>
                  </a:cubicBezTo>
                  <a:lnTo>
                    <a:pt x="64416" y="27124"/>
                  </a:lnTo>
                  <a:cubicBezTo>
                    <a:pt x="64732" y="27155"/>
                    <a:pt x="65049" y="27155"/>
                    <a:pt x="65366" y="27155"/>
                  </a:cubicBezTo>
                  <a:cubicBezTo>
                    <a:pt x="65841" y="27155"/>
                    <a:pt x="66316" y="27124"/>
                    <a:pt x="66791" y="27092"/>
                  </a:cubicBezTo>
                  <a:cubicBezTo>
                    <a:pt x="66802" y="27081"/>
                    <a:pt x="66812" y="27078"/>
                    <a:pt x="66824" y="27078"/>
                  </a:cubicBezTo>
                  <a:cubicBezTo>
                    <a:pt x="66847" y="27078"/>
                    <a:pt x="66875" y="27092"/>
                    <a:pt x="66918" y="27092"/>
                  </a:cubicBezTo>
                  <a:cubicBezTo>
                    <a:pt x="66949" y="27092"/>
                    <a:pt x="66981" y="27124"/>
                    <a:pt x="67044" y="27124"/>
                  </a:cubicBezTo>
                  <a:cubicBezTo>
                    <a:pt x="67076" y="27155"/>
                    <a:pt x="67108" y="27155"/>
                    <a:pt x="67171" y="27155"/>
                  </a:cubicBezTo>
                  <a:cubicBezTo>
                    <a:pt x="67171" y="27187"/>
                    <a:pt x="67203" y="27187"/>
                    <a:pt x="67234" y="27187"/>
                  </a:cubicBezTo>
                  <a:cubicBezTo>
                    <a:pt x="67234" y="27187"/>
                    <a:pt x="67266" y="27155"/>
                    <a:pt x="67298" y="27155"/>
                  </a:cubicBezTo>
                  <a:cubicBezTo>
                    <a:pt x="67678" y="27092"/>
                    <a:pt x="68089" y="27092"/>
                    <a:pt x="68469" y="27060"/>
                  </a:cubicBezTo>
                  <a:lnTo>
                    <a:pt x="69071" y="27060"/>
                  </a:lnTo>
                  <a:cubicBezTo>
                    <a:pt x="69261" y="27060"/>
                    <a:pt x="69451" y="27029"/>
                    <a:pt x="69673" y="27029"/>
                  </a:cubicBezTo>
                  <a:lnTo>
                    <a:pt x="69800" y="27029"/>
                  </a:lnTo>
                  <a:cubicBezTo>
                    <a:pt x="70021" y="27029"/>
                    <a:pt x="70275" y="27060"/>
                    <a:pt x="70496" y="27060"/>
                  </a:cubicBezTo>
                  <a:cubicBezTo>
                    <a:pt x="70591" y="27029"/>
                    <a:pt x="70686" y="27029"/>
                    <a:pt x="70750" y="27029"/>
                  </a:cubicBezTo>
                  <a:cubicBezTo>
                    <a:pt x="71003" y="26965"/>
                    <a:pt x="71225" y="26965"/>
                    <a:pt x="71446" y="26965"/>
                  </a:cubicBezTo>
                  <a:lnTo>
                    <a:pt x="72016" y="26965"/>
                  </a:lnTo>
                  <a:cubicBezTo>
                    <a:pt x="72206" y="26965"/>
                    <a:pt x="72396" y="26965"/>
                    <a:pt x="72586" y="26934"/>
                  </a:cubicBezTo>
                  <a:cubicBezTo>
                    <a:pt x="72713" y="26902"/>
                    <a:pt x="72871" y="26870"/>
                    <a:pt x="72998" y="26807"/>
                  </a:cubicBezTo>
                  <a:cubicBezTo>
                    <a:pt x="73093" y="26870"/>
                    <a:pt x="73220" y="26870"/>
                    <a:pt x="73315" y="26870"/>
                  </a:cubicBezTo>
                  <a:lnTo>
                    <a:pt x="73663" y="26870"/>
                  </a:lnTo>
                  <a:cubicBezTo>
                    <a:pt x="73853" y="26839"/>
                    <a:pt x="74075" y="26775"/>
                    <a:pt x="74297" y="26744"/>
                  </a:cubicBezTo>
                  <a:cubicBezTo>
                    <a:pt x="74487" y="26744"/>
                    <a:pt x="74677" y="26712"/>
                    <a:pt x="74867" y="26712"/>
                  </a:cubicBezTo>
                  <a:cubicBezTo>
                    <a:pt x="75057" y="26712"/>
                    <a:pt x="75247" y="26680"/>
                    <a:pt x="75437" y="26680"/>
                  </a:cubicBezTo>
                  <a:cubicBezTo>
                    <a:pt x="75722" y="26680"/>
                    <a:pt x="76007" y="26680"/>
                    <a:pt x="76292" y="26649"/>
                  </a:cubicBezTo>
                  <a:lnTo>
                    <a:pt x="76577" y="26649"/>
                  </a:lnTo>
                  <a:cubicBezTo>
                    <a:pt x="76640" y="26617"/>
                    <a:pt x="76735" y="26617"/>
                    <a:pt x="76798" y="26617"/>
                  </a:cubicBezTo>
                  <a:cubicBezTo>
                    <a:pt x="77305" y="26585"/>
                    <a:pt x="77812" y="26522"/>
                    <a:pt x="78350" y="26522"/>
                  </a:cubicBezTo>
                  <a:cubicBezTo>
                    <a:pt x="78509" y="26522"/>
                    <a:pt x="78667" y="26522"/>
                    <a:pt x="78825" y="26490"/>
                  </a:cubicBezTo>
                  <a:lnTo>
                    <a:pt x="78952" y="26490"/>
                  </a:lnTo>
                  <a:cubicBezTo>
                    <a:pt x="79079" y="26490"/>
                    <a:pt x="79205" y="26459"/>
                    <a:pt x="79332" y="26427"/>
                  </a:cubicBezTo>
                  <a:cubicBezTo>
                    <a:pt x="79490" y="26395"/>
                    <a:pt x="79649" y="26395"/>
                    <a:pt x="79807" y="26364"/>
                  </a:cubicBezTo>
                  <a:cubicBezTo>
                    <a:pt x="79902" y="26364"/>
                    <a:pt x="79965" y="26332"/>
                    <a:pt x="80060" y="26332"/>
                  </a:cubicBezTo>
                  <a:cubicBezTo>
                    <a:pt x="80219" y="26332"/>
                    <a:pt x="80377" y="26300"/>
                    <a:pt x="80535" y="26300"/>
                  </a:cubicBezTo>
                  <a:lnTo>
                    <a:pt x="81580" y="26300"/>
                  </a:lnTo>
                  <a:cubicBezTo>
                    <a:pt x="82182" y="26300"/>
                    <a:pt x="82816" y="26174"/>
                    <a:pt x="83417" y="26110"/>
                  </a:cubicBezTo>
                  <a:cubicBezTo>
                    <a:pt x="83544" y="26110"/>
                    <a:pt x="83671" y="26110"/>
                    <a:pt x="83766" y="26079"/>
                  </a:cubicBezTo>
                  <a:lnTo>
                    <a:pt x="84241" y="26079"/>
                  </a:lnTo>
                  <a:cubicBezTo>
                    <a:pt x="84431" y="26047"/>
                    <a:pt x="84621" y="26047"/>
                    <a:pt x="84811" y="26047"/>
                  </a:cubicBezTo>
                  <a:lnTo>
                    <a:pt x="85381" y="26047"/>
                  </a:lnTo>
                  <a:cubicBezTo>
                    <a:pt x="85697" y="26015"/>
                    <a:pt x="85982" y="26015"/>
                    <a:pt x="86267" y="25952"/>
                  </a:cubicBezTo>
                  <a:cubicBezTo>
                    <a:pt x="86679" y="25920"/>
                    <a:pt x="87123" y="25889"/>
                    <a:pt x="87534" y="25825"/>
                  </a:cubicBezTo>
                  <a:cubicBezTo>
                    <a:pt x="88421" y="25730"/>
                    <a:pt x="89308" y="25604"/>
                    <a:pt x="90194" y="25604"/>
                  </a:cubicBezTo>
                  <a:cubicBezTo>
                    <a:pt x="90448" y="25604"/>
                    <a:pt x="90669" y="25572"/>
                    <a:pt x="90891" y="25540"/>
                  </a:cubicBezTo>
                  <a:lnTo>
                    <a:pt x="91018" y="25540"/>
                  </a:lnTo>
                  <a:lnTo>
                    <a:pt x="91113" y="25509"/>
                  </a:lnTo>
                  <a:cubicBezTo>
                    <a:pt x="91208" y="25477"/>
                    <a:pt x="91303" y="25477"/>
                    <a:pt x="91398" y="25445"/>
                  </a:cubicBezTo>
                  <a:cubicBezTo>
                    <a:pt x="91493" y="25445"/>
                    <a:pt x="91556" y="25414"/>
                    <a:pt x="91651" y="25414"/>
                  </a:cubicBezTo>
                  <a:lnTo>
                    <a:pt x="91778" y="25414"/>
                  </a:lnTo>
                  <a:cubicBezTo>
                    <a:pt x="91852" y="25423"/>
                    <a:pt x="91926" y="25427"/>
                    <a:pt x="92000" y="25427"/>
                  </a:cubicBezTo>
                  <a:cubicBezTo>
                    <a:pt x="92180" y="25427"/>
                    <a:pt x="92359" y="25404"/>
                    <a:pt x="92538" y="25382"/>
                  </a:cubicBezTo>
                  <a:lnTo>
                    <a:pt x="92728" y="25382"/>
                  </a:lnTo>
                  <a:cubicBezTo>
                    <a:pt x="92918" y="25350"/>
                    <a:pt x="93108" y="25319"/>
                    <a:pt x="93298" y="25319"/>
                  </a:cubicBezTo>
                  <a:cubicBezTo>
                    <a:pt x="93615" y="25319"/>
                    <a:pt x="93963" y="25319"/>
                    <a:pt x="94280" y="25224"/>
                  </a:cubicBezTo>
                  <a:cubicBezTo>
                    <a:pt x="94755" y="25128"/>
                    <a:pt x="95230" y="25160"/>
                    <a:pt x="95705" y="25097"/>
                  </a:cubicBezTo>
                  <a:cubicBezTo>
                    <a:pt x="96370" y="25002"/>
                    <a:pt x="97003" y="24907"/>
                    <a:pt x="97668" y="24843"/>
                  </a:cubicBezTo>
                  <a:cubicBezTo>
                    <a:pt x="97689" y="24833"/>
                    <a:pt x="97714" y="24829"/>
                    <a:pt x="97740" y="24829"/>
                  </a:cubicBezTo>
                  <a:cubicBezTo>
                    <a:pt x="97791" y="24829"/>
                    <a:pt x="97848" y="24843"/>
                    <a:pt x="97890" y="24843"/>
                  </a:cubicBezTo>
                  <a:cubicBezTo>
                    <a:pt x="97922" y="24843"/>
                    <a:pt x="97922" y="24843"/>
                    <a:pt x="97953" y="24812"/>
                  </a:cubicBezTo>
                  <a:cubicBezTo>
                    <a:pt x="98017" y="24812"/>
                    <a:pt x="98080" y="24812"/>
                    <a:pt x="98112" y="24780"/>
                  </a:cubicBezTo>
                  <a:cubicBezTo>
                    <a:pt x="98143" y="24748"/>
                    <a:pt x="98143" y="24748"/>
                    <a:pt x="98175" y="24717"/>
                  </a:cubicBezTo>
                  <a:cubicBezTo>
                    <a:pt x="98397" y="24685"/>
                    <a:pt x="98618" y="24717"/>
                    <a:pt x="98840" y="24653"/>
                  </a:cubicBezTo>
                  <a:cubicBezTo>
                    <a:pt x="98967" y="24622"/>
                    <a:pt x="99093" y="24622"/>
                    <a:pt x="99220" y="24590"/>
                  </a:cubicBezTo>
                  <a:cubicBezTo>
                    <a:pt x="99347" y="24558"/>
                    <a:pt x="99505" y="24558"/>
                    <a:pt x="99632" y="24527"/>
                  </a:cubicBezTo>
                  <a:cubicBezTo>
                    <a:pt x="99885" y="24495"/>
                    <a:pt x="100170" y="24463"/>
                    <a:pt x="100424" y="24432"/>
                  </a:cubicBezTo>
                  <a:cubicBezTo>
                    <a:pt x="100709" y="24432"/>
                    <a:pt x="100962" y="24400"/>
                    <a:pt x="101247" y="24305"/>
                  </a:cubicBezTo>
                  <a:cubicBezTo>
                    <a:pt x="101405" y="24273"/>
                    <a:pt x="101595" y="24242"/>
                    <a:pt x="101754" y="24178"/>
                  </a:cubicBezTo>
                  <a:cubicBezTo>
                    <a:pt x="101912" y="24147"/>
                    <a:pt x="102102" y="24115"/>
                    <a:pt x="102260" y="24083"/>
                  </a:cubicBezTo>
                  <a:cubicBezTo>
                    <a:pt x="102577" y="24020"/>
                    <a:pt x="102925" y="23925"/>
                    <a:pt x="103274" y="23862"/>
                  </a:cubicBezTo>
                  <a:cubicBezTo>
                    <a:pt x="103432" y="23830"/>
                    <a:pt x="103559" y="23798"/>
                    <a:pt x="103717" y="23767"/>
                  </a:cubicBezTo>
                  <a:cubicBezTo>
                    <a:pt x="104002" y="23735"/>
                    <a:pt x="104255" y="23672"/>
                    <a:pt x="104541" y="23608"/>
                  </a:cubicBezTo>
                  <a:cubicBezTo>
                    <a:pt x="104731" y="23545"/>
                    <a:pt x="104889" y="23482"/>
                    <a:pt x="105079" y="23387"/>
                  </a:cubicBezTo>
                  <a:cubicBezTo>
                    <a:pt x="105111" y="23450"/>
                    <a:pt x="105174" y="23482"/>
                    <a:pt x="105206" y="23482"/>
                  </a:cubicBezTo>
                  <a:lnTo>
                    <a:pt x="105237" y="23482"/>
                  </a:lnTo>
                  <a:cubicBezTo>
                    <a:pt x="105269" y="23482"/>
                    <a:pt x="105269" y="23450"/>
                    <a:pt x="105301" y="23418"/>
                  </a:cubicBezTo>
                  <a:cubicBezTo>
                    <a:pt x="105332" y="23418"/>
                    <a:pt x="105332" y="23387"/>
                    <a:pt x="105332" y="23387"/>
                  </a:cubicBezTo>
                  <a:cubicBezTo>
                    <a:pt x="105364" y="23387"/>
                    <a:pt x="105396" y="23418"/>
                    <a:pt x="105427" y="23418"/>
                  </a:cubicBezTo>
                  <a:cubicBezTo>
                    <a:pt x="105427" y="23450"/>
                    <a:pt x="105459" y="23450"/>
                    <a:pt x="105459" y="23450"/>
                  </a:cubicBezTo>
                  <a:lnTo>
                    <a:pt x="105491" y="23450"/>
                  </a:lnTo>
                  <a:cubicBezTo>
                    <a:pt x="105649" y="23482"/>
                    <a:pt x="105807" y="23513"/>
                    <a:pt x="105966" y="23513"/>
                  </a:cubicBezTo>
                  <a:cubicBezTo>
                    <a:pt x="106219" y="23513"/>
                    <a:pt x="106472" y="23450"/>
                    <a:pt x="106726" y="23418"/>
                  </a:cubicBezTo>
                  <a:lnTo>
                    <a:pt x="106947" y="23418"/>
                  </a:lnTo>
                  <a:cubicBezTo>
                    <a:pt x="107042" y="23387"/>
                    <a:pt x="107106" y="23387"/>
                    <a:pt x="107169" y="23387"/>
                  </a:cubicBezTo>
                  <a:lnTo>
                    <a:pt x="107296" y="23387"/>
                  </a:lnTo>
                  <a:cubicBezTo>
                    <a:pt x="107296" y="23387"/>
                    <a:pt x="107327" y="23387"/>
                    <a:pt x="107359" y="23355"/>
                  </a:cubicBezTo>
                  <a:cubicBezTo>
                    <a:pt x="107486" y="23260"/>
                    <a:pt x="107644" y="23197"/>
                    <a:pt x="107771" y="23165"/>
                  </a:cubicBezTo>
                  <a:cubicBezTo>
                    <a:pt x="107834" y="23165"/>
                    <a:pt x="107897" y="23133"/>
                    <a:pt x="107992" y="23133"/>
                  </a:cubicBezTo>
                  <a:cubicBezTo>
                    <a:pt x="108056" y="23133"/>
                    <a:pt x="108119" y="23102"/>
                    <a:pt x="108214" y="23102"/>
                  </a:cubicBezTo>
                  <a:cubicBezTo>
                    <a:pt x="108562" y="23038"/>
                    <a:pt x="108974" y="22975"/>
                    <a:pt x="109291" y="22722"/>
                  </a:cubicBezTo>
                  <a:cubicBezTo>
                    <a:pt x="109323" y="22722"/>
                    <a:pt x="109323" y="22690"/>
                    <a:pt x="109354" y="22690"/>
                  </a:cubicBezTo>
                  <a:cubicBezTo>
                    <a:pt x="109386" y="22658"/>
                    <a:pt x="109418" y="22627"/>
                    <a:pt x="109418" y="22627"/>
                  </a:cubicBezTo>
                  <a:cubicBezTo>
                    <a:pt x="109608" y="22595"/>
                    <a:pt x="109766" y="22532"/>
                    <a:pt x="109893" y="22405"/>
                  </a:cubicBezTo>
                  <a:cubicBezTo>
                    <a:pt x="109956" y="22342"/>
                    <a:pt x="110051" y="22278"/>
                    <a:pt x="110114" y="22183"/>
                  </a:cubicBezTo>
                  <a:cubicBezTo>
                    <a:pt x="110146" y="22120"/>
                    <a:pt x="110178" y="22057"/>
                    <a:pt x="110241" y="21993"/>
                  </a:cubicBezTo>
                  <a:cubicBezTo>
                    <a:pt x="110304" y="21962"/>
                    <a:pt x="110368" y="21898"/>
                    <a:pt x="110399" y="21803"/>
                  </a:cubicBezTo>
                  <a:cubicBezTo>
                    <a:pt x="110431" y="21772"/>
                    <a:pt x="110463" y="21740"/>
                    <a:pt x="110494" y="21708"/>
                  </a:cubicBezTo>
                  <a:cubicBezTo>
                    <a:pt x="110526" y="21677"/>
                    <a:pt x="110558" y="21645"/>
                    <a:pt x="110558" y="21645"/>
                  </a:cubicBezTo>
                  <a:cubicBezTo>
                    <a:pt x="110558" y="21613"/>
                    <a:pt x="110589" y="21613"/>
                    <a:pt x="110589" y="21582"/>
                  </a:cubicBezTo>
                  <a:cubicBezTo>
                    <a:pt x="110748" y="21423"/>
                    <a:pt x="110906" y="21297"/>
                    <a:pt x="111033" y="21107"/>
                  </a:cubicBezTo>
                  <a:cubicBezTo>
                    <a:pt x="111223" y="20853"/>
                    <a:pt x="111381" y="20568"/>
                    <a:pt x="111508" y="20283"/>
                  </a:cubicBezTo>
                  <a:cubicBezTo>
                    <a:pt x="111539" y="20251"/>
                    <a:pt x="111539" y="20188"/>
                    <a:pt x="111571" y="20156"/>
                  </a:cubicBezTo>
                  <a:cubicBezTo>
                    <a:pt x="111603" y="20061"/>
                    <a:pt x="111603" y="19998"/>
                    <a:pt x="111634" y="19903"/>
                  </a:cubicBezTo>
                  <a:cubicBezTo>
                    <a:pt x="111666" y="19808"/>
                    <a:pt x="111698" y="19713"/>
                    <a:pt x="111698" y="19618"/>
                  </a:cubicBezTo>
                  <a:cubicBezTo>
                    <a:pt x="111761" y="19491"/>
                    <a:pt x="111761" y="19301"/>
                    <a:pt x="111761" y="19080"/>
                  </a:cubicBezTo>
                  <a:cubicBezTo>
                    <a:pt x="111729" y="18921"/>
                    <a:pt x="111698" y="18795"/>
                    <a:pt x="111666" y="18636"/>
                  </a:cubicBezTo>
                  <a:cubicBezTo>
                    <a:pt x="111634" y="18573"/>
                    <a:pt x="111603" y="18478"/>
                    <a:pt x="111571" y="18415"/>
                  </a:cubicBezTo>
                  <a:cubicBezTo>
                    <a:pt x="111508" y="18320"/>
                    <a:pt x="111444" y="18256"/>
                    <a:pt x="111318" y="18225"/>
                  </a:cubicBezTo>
                  <a:lnTo>
                    <a:pt x="111349" y="18225"/>
                  </a:lnTo>
                  <a:cubicBezTo>
                    <a:pt x="111318" y="18161"/>
                    <a:pt x="111318" y="18130"/>
                    <a:pt x="111318" y="18098"/>
                  </a:cubicBezTo>
                  <a:cubicBezTo>
                    <a:pt x="111318" y="18035"/>
                    <a:pt x="111318" y="18003"/>
                    <a:pt x="111286" y="17971"/>
                  </a:cubicBezTo>
                  <a:cubicBezTo>
                    <a:pt x="111286" y="17940"/>
                    <a:pt x="111286" y="17908"/>
                    <a:pt x="111254" y="17908"/>
                  </a:cubicBezTo>
                  <a:cubicBezTo>
                    <a:pt x="111254" y="17845"/>
                    <a:pt x="111223" y="17781"/>
                    <a:pt x="111223" y="17718"/>
                  </a:cubicBezTo>
                  <a:cubicBezTo>
                    <a:pt x="111223" y="17718"/>
                    <a:pt x="111191" y="17686"/>
                    <a:pt x="111191" y="17655"/>
                  </a:cubicBezTo>
                  <a:cubicBezTo>
                    <a:pt x="111191" y="17591"/>
                    <a:pt x="111191" y="17560"/>
                    <a:pt x="111223" y="17528"/>
                  </a:cubicBezTo>
                  <a:cubicBezTo>
                    <a:pt x="111254" y="17496"/>
                    <a:pt x="111286" y="17496"/>
                    <a:pt x="111286" y="17496"/>
                  </a:cubicBezTo>
                  <a:cubicBezTo>
                    <a:pt x="111318" y="17465"/>
                    <a:pt x="111349" y="17465"/>
                    <a:pt x="111381" y="17465"/>
                  </a:cubicBezTo>
                  <a:cubicBezTo>
                    <a:pt x="111413" y="17465"/>
                    <a:pt x="111444" y="17465"/>
                    <a:pt x="111476" y="17433"/>
                  </a:cubicBezTo>
                  <a:cubicBezTo>
                    <a:pt x="111476" y="17433"/>
                    <a:pt x="111476" y="17401"/>
                    <a:pt x="111476" y="17401"/>
                  </a:cubicBezTo>
                  <a:cubicBezTo>
                    <a:pt x="111508" y="17370"/>
                    <a:pt x="111508" y="17338"/>
                    <a:pt x="111508" y="17275"/>
                  </a:cubicBezTo>
                  <a:cubicBezTo>
                    <a:pt x="111508" y="17148"/>
                    <a:pt x="111539" y="17021"/>
                    <a:pt x="111539" y="16863"/>
                  </a:cubicBezTo>
                  <a:cubicBezTo>
                    <a:pt x="111539" y="16863"/>
                    <a:pt x="111508" y="16863"/>
                    <a:pt x="111508" y="16831"/>
                  </a:cubicBezTo>
                  <a:cubicBezTo>
                    <a:pt x="111508" y="16800"/>
                    <a:pt x="111508" y="16800"/>
                    <a:pt x="111508" y="16768"/>
                  </a:cubicBezTo>
                  <a:cubicBezTo>
                    <a:pt x="111508" y="16736"/>
                    <a:pt x="111476" y="16705"/>
                    <a:pt x="111476" y="16673"/>
                  </a:cubicBezTo>
                  <a:cubicBezTo>
                    <a:pt x="111444" y="16673"/>
                    <a:pt x="111444" y="16673"/>
                    <a:pt x="111444" y="16641"/>
                  </a:cubicBezTo>
                  <a:cubicBezTo>
                    <a:pt x="111413" y="16610"/>
                    <a:pt x="111413" y="16578"/>
                    <a:pt x="111381" y="16546"/>
                  </a:cubicBezTo>
                  <a:cubicBezTo>
                    <a:pt x="111349" y="16483"/>
                    <a:pt x="111318" y="16420"/>
                    <a:pt x="111286" y="16356"/>
                  </a:cubicBezTo>
                  <a:cubicBezTo>
                    <a:pt x="111254" y="16293"/>
                    <a:pt x="111191" y="16230"/>
                    <a:pt x="111159" y="16166"/>
                  </a:cubicBezTo>
                  <a:cubicBezTo>
                    <a:pt x="111096" y="16071"/>
                    <a:pt x="111001" y="16008"/>
                    <a:pt x="110938" y="15913"/>
                  </a:cubicBezTo>
                  <a:cubicBezTo>
                    <a:pt x="110748" y="15723"/>
                    <a:pt x="110526" y="15533"/>
                    <a:pt x="110336" y="15311"/>
                  </a:cubicBezTo>
                  <a:cubicBezTo>
                    <a:pt x="110241" y="15184"/>
                    <a:pt x="110114" y="15121"/>
                    <a:pt x="110019" y="14994"/>
                  </a:cubicBezTo>
                  <a:cubicBezTo>
                    <a:pt x="109988" y="14994"/>
                    <a:pt x="109988" y="14994"/>
                    <a:pt x="109988" y="14963"/>
                  </a:cubicBezTo>
                  <a:cubicBezTo>
                    <a:pt x="109924" y="14899"/>
                    <a:pt x="109861" y="14804"/>
                    <a:pt x="109861" y="14678"/>
                  </a:cubicBezTo>
                  <a:cubicBezTo>
                    <a:pt x="109861" y="14583"/>
                    <a:pt x="109766" y="14551"/>
                    <a:pt x="109703" y="14519"/>
                  </a:cubicBezTo>
                  <a:cubicBezTo>
                    <a:pt x="109608" y="14519"/>
                    <a:pt x="109513" y="14456"/>
                    <a:pt x="109449" y="14393"/>
                  </a:cubicBezTo>
                  <a:cubicBezTo>
                    <a:pt x="109418" y="14361"/>
                    <a:pt x="109386" y="14329"/>
                    <a:pt x="109354" y="14298"/>
                  </a:cubicBezTo>
                  <a:cubicBezTo>
                    <a:pt x="109259" y="14203"/>
                    <a:pt x="109196" y="14076"/>
                    <a:pt x="109164" y="13981"/>
                  </a:cubicBezTo>
                  <a:cubicBezTo>
                    <a:pt x="109133" y="13949"/>
                    <a:pt x="109133" y="13949"/>
                    <a:pt x="109133" y="13918"/>
                  </a:cubicBezTo>
                  <a:cubicBezTo>
                    <a:pt x="109101" y="13918"/>
                    <a:pt x="109101" y="13886"/>
                    <a:pt x="109101" y="13854"/>
                  </a:cubicBezTo>
                  <a:lnTo>
                    <a:pt x="109038" y="13854"/>
                  </a:lnTo>
                  <a:cubicBezTo>
                    <a:pt x="109038" y="13823"/>
                    <a:pt x="109038" y="13823"/>
                    <a:pt x="109038" y="13823"/>
                  </a:cubicBezTo>
                  <a:cubicBezTo>
                    <a:pt x="109006" y="13823"/>
                    <a:pt x="108974" y="13854"/>
                    <a:pt x="108974" y="13854"/>
                  </a:cubicBezTo>
                  <a:lnTo>
                    <a:pt x="108943" y="13854"/>
                  </a:lnTo>
                  <a:cubicBezTo>
                    <a:pt x="108911" y="13886"/>
                    <a:pt x="108879" y="13918"/>
                    <a:pt x="108848" y="13918"/>
                  </a:cubicBezTo>
                  <a:lnTo>
                    <a:pt x="108848" y="13886"/>
                  </a:lnTo>
                  <a:cubicBezTo>
                    <a:pt x="108816" y="13696"/>
                    <a:pt x="108689" y="13664"/>
                    <a:pt x="108562" y="13601"/>
                  </a:cubicBezTo>
                  <a:cubicBezTo>
                    <a:pt x="108531" y="13601"/>
                    <a:pt x="108499" y="13569"/>
                    <a:pt x="108467" y="13569"/>
                  </a:cubicBezTo>
                  <a:cubicBezTo>
                    <a:pt x="108436" y="13538"/>
                    <a:pt x="108404" y="13538"/>
                    <a:pt x="108372" y="13538"/>
                  </a:cubicBezTo>
                  <a:cubicBezTo>
                    <a:pt x="108277" y="13506"/>
                    <a:pt x="108214" y="13474"/>
                    <a:pt x="108151" y="13474"/>
                  </a:cubicBezTo>
                  <a:cubicBezTo>
                    <a:pt x="108056" y="13443"/>
                    <a:pt x="107992" y="13379"/>
                    <a:pt x="107992" y="13284"/>
                  </a:cubicBezTo>
                  <a:cubicBezTo>
                    <a:pt x="107992" y="13253"/>
                    <a:pt x="107992" y="13189"/>
                    <a:pt x="107992" y="13126"/>
                  </a:cubicBezTo>
                  <a:cubicBezTo>
                    <a:pt x="108214" y="13158"/>
                    <a:pt x="108436" y="13189"/>
                    <a:pt x="108657" y="13221"/>
                  </a:cubicBezTo>
                  <a:cubicBezTo>
                    <a:pt x="108721" y="13221"/>
                    <a:pt x="108784" y="13253"/>
                    <a:pt x="108816" y="13284"/>
                  </a:cubicBezTo>
                  <a:cubicBezTo>
                    <a:pt x="108911" y="13348"/>
                    <a:pt x="108974" y="13379"/>
                    <a:pt x="109069" y="13411"/>
                  </a:cubicBezTo>
                  <a:cubicBezTo>
                    <a:pt x="109164" y="13443"/>
                    <a:pt x="109259" y="13443"/>
                    <a:pt x="109354" y="13443"/>
                  </a:cubicBezTo>
                  <a:cubicBezTo>
                    <a:pt x="109291" y="13411"/>
                    <a:pt x="109259" y="13379"/>
                    <a:pt x="109228" y="13316"/>
                  </a:cubicBezTo>
                  <a:cubicBezTo>
                    <a:pt x="109228" y="13284"/>
                    <a:pt x="109196" y="13253"/>
                    <a:pt x="109196" y="13221"/>
                  </a:cubicBezTo>
                  <a:cubicBezTo>
                    <a:pt x="109164" y="13189"/>
                    <a:pt x="109133" y="13158"/>
                    <a:pt x="109133" y="13094"/>
                  </a:cubicBezTo>
                  <a:cubicBezTo>
                    <a:pt x="109133" y="13094"/>
                    <a:pt x="109133" y="13063"/>
                    <a:pt x="109101" y="13063"/>
                  </a:cubicBezTo>
                  <a:cubicBezTo>
                    <a:pt x="109069" y="12968"/>
                    <a:pt x="109069" y="12873"/>
                    <a:pt x="109006" y="12873"/>
                  </a:cubicBezTo>
                  <a:cubicBezTo>
                    <a:pt x="108721" y="12714"/>
                    <a:pt x="108911" y="12461"/>
                    <a:pt x="108848" y="12239"/>
                  </a:cubicBezTo>
                  <a:cubicBezTo>
                    <a:pt x="108974" y="12208"/>
                    <a:pt x="109038" y="12081"/>
                    <a:pt x="109038" y="11954"/>
                  </a:cubicBezTo>
                  <a:cubicBezTo>
                    <a:pt x="109069" y="11923"/>
                    <a:pt x="109069" y="11891"/>
                    <a:pt x="109101" y="11891"/>
                  </a:cubicBezTo>
                  <a:cubicBezTo>
                    <a:pt x="109133" y="11828"/>
                    <a:pt x="109133" y="11764"/>
                    <a:pt x="109133" y="11733"/>
                  </a:cubicBezTo>
                  <a:cubicBezTo>
                    <a:pt x="109133" y="11701"/>
                    <a:pt x="109101" y="11701"/>
                    <a:pt x="109101" y="11669"/>
                  </a:cubicBezTo>
                  <a:cubicBezTo>
                    <a:pt x="109101" y="11669"/>
                    <a:pt x="109101" y="11638"/>
                    <a:pt x="109069" y="11638"/>
                  </a:cubicBezTo>
                  <a:cubicBezTo>
                    <a:pt x="109038" y="11606"/>
                    <a:pt x="109006" y="11574"/>
                    <a:pt x="108974" y="11511"/>
                  </a:cubicBezTo>
                  <a:cubicBezTo>
                    <a:pt x="108943" y="11479"/>
                    <a:pt x="108911" y="11448"/>
                    <a:pt x="108879" y="11416"/>
                  </a:cubicBezTo>
                  <a:cubicBezTo>
                    <a:pt x="108879" y="11384"/>
                    <a:pt x="108879" y="11384"/>
                    <a:pt x="108879" y="11353"/>
                  </a:cubicBezTo>
                  <a:cubicBezTo>
                    <a:pt x="108879" y="11321"/>
                    <a:pt x="108911" y="11289"/>
                    <a:pt x="108911" y="11258"/>
                  </a:cubicBezTo>
                  <a:cubicBezTo>
                    <a:pt x="108911" y="11258"/>
                    <a:pt x="108911" y="11226"/>
                    <a:pt x="108911" y="11226"/>
                  </a:cubicBezTo>
                  <a:cubicBezTo>
                    <a:pt x="109101" y="10877"/>
                    <a:pt x="109069" y="10782"/>
                    <a:pt x="108784" y="10592"/>
                  </a:cubicBezTo>
                  <a:cubicBezTo>
                    <a:pt x="108784" y="10561"/>
                    <a:pt x="108753" y="10561"/>
                    <a:pt x="108753" y="10561"/>
                  </a:cubicBezTo>
                  <a:cubicBezTo>
                    <a:pt x="108721" y="10561"/>
                    <a:pt x="108689" y="10529"/>
                    <a:pt x="108657" y="10529"/>
                  </a:cubicBezTo>
                  <a:cubicBezTo>
                    <a:pt x="108657" y="10497"/>
                    <a:pt x="108626" y="10497"/>
                    <a:pt x="108594" y="10497"/>
                  </a:cubicBezTo>
                  <a:cubicBezTo>
                    <a:pt x="108594" y="10497"/>
                    <a:pt x="108562" y="10466"/>
                    <a:pt x="108531" y="10466"/>
                  </a:cubicBezTo>
                  <a:cubicBezTo>
                    <a:pt x="108531" y="10402"/>
                    <a:pt x="108499" y="10307"/>
                    <a:pt x="108499" y="10212"/>
                  </a:cubicBezTo>
                  <a:cubicBezTo>
                    <a:pt x="108499" y="10181"/>
                    <a:pt x="108499" y="10149"/>
                    <a:pt x="108499" y="10117"/>
                  </a:cubicBezTo>
                  <a:cubicBezTo>
                    <a:pt x="108531" y="10086"/>
                    <a:pt x="108562" y="10054"/>
                    <a:pt x="108657" y="10022"/>
                  </a:cubicBezTo>
                  <a:cubicBezTo>
                    <a:pt x="108657" y="10022"/>
                    <a:pt x="108657" y="10022"/>
                    <a:pt x="108657" y="9991"/>
                  </a:cubicBezTo>
                  <a:lnTo>
                    <a:pt x="108689" y="9991"/>
                  </a:lnTo>
                  <a:cubicBezTo>
                    <a:pt x="108721" y="9927"/>
                    <a:pt x="108721" y="9864"/>
                    <a:pt x="108721" y="9801"/>
                  </a:cubicBezTo>
                  <a:cubicBezTo>
                    <a:pt x="108721" y="9516"/>
                    <a:pt x="108721" y="9262"/>
                    <a:pt x="108721" y="9009"/>
                  </a:cubicBezTo>
                  <a:cubicBezTo>
                    <a:pt x="108753" y="8724"/>
                    <a:pt x="108753" y="8471"/>
                    <a:pt x="108753" y="8186"/>
                  </a:cubicBezTo>
                  <a:cubicBezTo>
                    <a:pt x="108753" y="8154"/>
                    <a:pt x="108753" y="8091"/>
                    <a:pt x="108753" y="8059"/>
                  </a:cubicBezTo>
                  <a:cubicBezTo>
                    <a:pt x="108721" y="7964"/>
                    <a:pt x="108721" y="7869"/>
                    <a:pt x="108689" y="7774"/>
                  </a:cubicBezTo>
                  <a:cubicBezTo>
                    <a:pt x="108689" y="7742"/>
                    <a:pt x="108689" y="7679"/>
                    <a:pt x="108657" y="7647"/>
                  </a:cubicBezTo>
                  <a:cubicBezTo>
                    <a:pt x="108562" y="7426"/>
                    <a:pt x="108531" y="7141"/>
                    <a:pt x="108246" y="7141"/>
                  </a:cubicBezTo>
                  <a:cubicBezTo>
                    <a:pt x="108214" y="6792"/>
                    <a:pt x="108246" y="6381"/>
                    <a:pt x="107897" y="6190"/>
                  </a:cubicBezTo>
                  <a:lnTo>
                    <a:pt x="107929" y="5937"/>
                  </a:lnTo>
                  <a:lnTo>
                    <a:pt x="107929" y="5684"/>
                  </a:lnTo>
                  <a:cubicBezTo>
                    <a:pt x="107961" y="5620"/>
                    <a:pt x="107961" y="5525"/>
                    <a:pt x="107961" y="5430"/>
                  </a:cubicBezTo>
                  <a:cubicBezTo>
                    <a:pt x="107961" y="5304"/>
                    <a:pt x="107961" y="5145"/>
                    <a:pt x="107929" y="5019"/>
                  </a:cubicBezTo>
                  <a:cubicBezTo>
                    <a:pt x="107929" y="4892"/>
                    <a:pt x="107897" y="4765"/>
                    <a:pt x="107834" y="4639"/>
                  </a:cubicBezTo>
                  <a:cubicBezTo>
                    <a:pt x="107866" y="4385"/>
                    <a:pt x="107771" y="4164"/>
                    <a:pt x="107771" y="3942"/>
                  </a:cubicBezTo>
                  <a:cubicBezTo>
                    <a:pt x="107771" y="3847"/>
                    <a:pt x="107802" y="3720"/>
                    <a:pt x="107771" y="3625"/>
                  </a:cubicBezTo>
                  <a:cubicBezTo>
                    <a:pt x="107771" y="3625"/>
                    <a:pt x="107771" y="3594"/>
                    <a:pt x="107771" y="3594"/>
                  </a:cubicBezTo>
                  <a:cubicBezTo>
                    <a:pt x="107771" y="3530"/>
                    <a:pt x="107739" y="3499"/>
                    <a:pt x="107644" y="3467"/>
                  </a:cubicBezTo>
                  <a:cubicBezTo>
                    <a:pt x="107612" y="3467"/>
                    <a:pt x="107581" y="3435"/>
                    <a:pt x="107549" y="3372"/>
                  </a:cubicBezTo>
                  <a:cubicBezTo>
                    <a:pt x="107549" y="3372"/>
                    <a:pt x="107517" y="3340"/>
                    <a:pt x="107517" y="3309"/>
                  </a:cubicBezTo>
                  <a:cubicBezTo>
                    <a:pt x="107486" y="3182"/>
                    <a:pt x="107486" y="3055"/>
                    <a:pt x="107359" y="3055"/>
                  </a:cubicBezTo>
                  <a:lnTo>
                    <a:pt x="107264" y="2960"/>
                  </a:lnTo>
                  <a:cubicBezTo>
                    <a:pt x="107264" y="2929"/>
                    <a:pt x="107264" y="2929"/>
                    <a:pt x="107264" y="2897"/>
                  </a:cubicBezTo>
                  <a:cubicBezTo>
                    <a:pt x="107264" y="2802"/>
                    <a:pt x="107232" y="2739"/>
                    <a:pt x="107201" y="2644"/>
                  </a:cubicBezTo>
                  <a:cubicBezTo>
                    <a:pt x="107201" y="2644"/>
                    <a:pt x="107201" y="2612"/>
                    <a:pt x="107169" y="2612"/>
                  </a:cubicBezTo>
                  <a:cubicBezTo>
                    <a:pt x="107169" y="2580"/>
                    <a:pt x="107137" y="2517"/>
                    <a:pt x="107106" y="2485"/>
                  </a:cubicBezTo>
                  <a:cubicBezTo>
                    <a:pt x="106916" y="2074"/>
                    <a:pt x="106567" y="1884"/>
                    <a:pt x="106219" y="1694"/>
                  </a:cubicBezTo>
                  <a:cubicBezTo>
                    <a:pt x="106187" y="1662"/>
                    <a:pt x="106156" y="1630"/>
                    <a:pt x="106124" y="1599"/>
                  </a:cubicBezTo>
                  <a:cubicBezTo>
                    <a:pt x="106061" y="1567"/>
                    <a:pt x="105966" y="1504"/>
                    <a:pt x="105871" y="1472"/>
                  </a:cubicBezTo>
                  <a:cubicBezTo>
                    <a:pt x="105807" y="1440"/>
                    <a:pt x="105712" y="1408"/>
                    <a:pt x="105617" y="1377"/>
                  </a:cubicBezTo>
                  <a:cubicBezTo>
                    <a:pt x="105459" y="1282"/>
                    <a:pt x="105301" y="1218"/>
                    <a:pt x="105111" y="1187"/>
                  </a:cubicBezTo>
                  <a:cubicBezTo>
                    <a:pt x="104952" y="1155"/>
                    <a:pt x="104794" y="1123"/>
                    <a:pt x="104636" y="1092"/>
                  </a:cubicBezTo>
                  <a:cubicBezTo>
                    <a:pt x="104477" y="1028"/>
                    <a:pt x="104351" y="997"/>
                    <a:pt x="104192" y="965"/>
                  </a:cubicBezTo>
                  <a:cubicBezTo>
                    <a:pt x="103875" y="870"/>
                    <a:pt x="103590" y="775"/>
                    <a:pt x="103274" y="743"/>
                  </a:cubicBezTo>
                  <a:cubicBezTo>
                    <a:pt x="102862" y="680"/>
                    <a:pt x="102482" y="585"/>
                    <a:pt x="102070" y="522"/>
                  </a:cubicBezTo>
                  <a:cubicBezTo>
                    <a:pt x="102007" y="490"/>
                    <a:pt x="101944" y="490"/>
                    <a:pt x="101849" y="490"/>
                  </a:cubicBezTo>
                  <a:cubicBezTo>
                    <a:pt x="101785" y="458"/>
                    <a:pt x="101722" y="458"/>
                    <a:pt x="101659" y="458"/>
                  </a:cubicBezTo>
                  <a:cubicBezTo>
                    <a:pt x="101437" y="427"/>
                    <a:pt x="101215" y="395"/>
                    <a:pt x="100994" y="395"/>
                  </a:cubicBezTo>
                  <a:lnTo>
                    <a:pt x="100835" y="395"/>
                  </a:lnTo>
                  <a:cubicBezTo>
                    <a:pt x="100645" y="395"/>
                    <a:pt x="100487" y="395"/>
                    <a:pt x="100329" y="458"/>
                  </a:cubicBezTo>
                  <a:lnTo>
                    <a:pt x="100012" y="458"/>
                  </a:lnTo>
                  <a:cubicBezTo>
                    <a:pt x="99980" y="427"/>
                    <a:pt x="99980" y="427"/>
                    <a:pt x="99949" y="427"/>
                  </a:cubicBezTo>
                  <a:lnTo>
                    <a:pt x="99853" y="395"/>
                  </a:lnTo>
                  <a:cubicBezTo>
                    <a:pt x="99727" y="363"/>
                    <a:pt x="99568" y="332"/>
                    <a:pt x="99410" y="300"/>
                  </a:cubicBezTo>
                  <a:lnTo>
                    <a:pt x="99220" y="300"/>
                  </a:lnTo>
                  <a:cubicBezTo>
                    <a:pt x="99125" y="300"/>
                    <a:pt x="99062" y="268"/>
                    <a:pt x="98998" y="268"/>
                  </a:cubicBezTo>
                  <a:cubicBezTo>
                    <a:pt x="98745" y="268"/>
                    <a:pt x="98460" y="268"/>
                    <a:pt x="98207" y="237"/>
                  </a:cubicBezTo>
                  <a:cubicBezTo>
                    <a:pt x="97763" y="173"/>
                    <a:pt x="97288" y="142"/>
                    <a:pt x="96782" y="142"/>
                  </a:cubicBezTo>
                  <a:lnTo>
                    <a:pt x="96243" y="142"/>
                  </a:lnTo>
                  <a:cubicBezTo>
                    <a:pt x="95958" y="110"/>
                    <a:pt x="95673" y="110"/>
                    <a:pt x="95356" y="47"/>
                  </a:cubicBezTo>
                  <a:lnTo>
                    <a:pt x="95230" y="47"/>
                  </a:lnTo>
                  <a:cubicBezTo>
                    <a:pt x="95166" y="47"/>
                    <a:pt x="95071" y="15"/>
                    <a:pt x="94976" y="15"/>
                  </a:cubicBezTo>
                  <a:lnTo>
                    <a:pt x="94723" y="15"/>
                  </a:lnTo>
                  <a:cubicBezTo>
                    <a:pt x="94406" y="15"/>
                    <a:pt x="94121" y="47"/>
                    <a:pt x="93836" y="47"/>
                  </a:cubicBezTo>
                  <a:lnTo>
                    <a:pt x="93551" y="47"/>
                  </a:lnTo>
                  <a:cubicBezTo>
                    <a:pt x="93488" y="47"/>
                    <a:pt x="93393" y="15"/>
                    <a:pt x="93298" y="15"/>
                  </a:cubicBezTo>
                  <a:cubicBezTo>
                    <a:pt x="93235" y="15"/>
                    <a:pt x="93171" y="1"/>
                    <a:pt x="93108" y="1"/>
                  </a:cubicBezTo>
                  <a:close/>
                </a:path>
              </a:pathLst>
            </a:custGeom>
            <a:solidFill>
              <a:schemeClr val="accent1">
                <a:lumMod val="60000"/>
                <a:lumOff val="40000"/>
                <a:alpha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mj-lt"/>
                </a:rPr>
                <a:t>Laplace</a:t>
              </a:r>
              <a:endParaRPr sz="1800">
                <a:latin typeface="+mj-lt"/>
              </a:endParaRPr>
            </a:p>
          </p:txBody>
        </p:sp>
      </p:grpSp>
      <p:sp>
        <p:nvSpPr>
          <p:cNvPr id="6" name="TextBox 5">
            <a:extLst>
              <a:ext uri="{FF2B5EF4-FFF2-40B4-BE49-F238E27FC236}">
                <a16:creationId xmlns:a16="http://schemas.microsoft.com/office/drawing/2014/main" id="{0418EBBF-703A-03F7-33B1-EE0514CCFA72}"/>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46</a:t>
            </a:r>
          </a:p>
        </p:txBody>
      </p:sp>
    </p:spTree>
    <p:extLst>
      <p:ext uri="{BB962C8B-B14F-4D97-AF65-F5344CB8AC3E}">
        <p14:creationId xmlns:p14="http://schemas.microsoft.com/office/powerpoint/2010/main" val="135744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472F2B99-F5DF-FACD-5C41-9229526D8611}"/>
                  </a:ext>
                </a:extLst>
              </p:cNvPr>
              <p:cNvGraphicFramePr>
                <a:graphicFrameLocks noGrp="1"/>
              </p:cNvGraphicFramePr>
              <p:nvPr>
                <p:extLst>
                  <p:ext uri="{D42A27DB-BD31-4B8C-83A1-F6EECF244321}">
                    <p14:modId xmlns:p14="http://schemas.microsoft.com/office/powerpoint/2010/main" val="3590373141"/>
                  </p:ext>
                </p:extLst>
              </p:nvPr>
            </p:nvGraphicFramePr>
            <p:xfrm>
              <a:off x="5068159" y="996902"/>
              <a:ext cx="3939481" cy="1911380"/>
            </p:xfrm>
            <a:graphic>
              <a:graphicData uri="http://schemas.openxmlformats.org/drawingml/2006/table">
                <a:tbl>
                  <a:tblPr firstRow="1" bandRow="1">
                    <a:tableStyleId>{69012ECD-51FC-41F1-AA8D-1B2483CD663E}</a:tableStyleId>
                  </a:tblPr>
                  <a:tblGrid>
                    <a:gridCol w="1081696">
                      <a:extLst>
                        <a:ext uri="{9D8B030D-6E8A-4147-A177-3AD203B41FA5}">
                          <a16:colId xmlns:a16="http://schemas.microsoft.com/office/drawing/2014/main" val="1870253196"/>
                        </a:ext>
                      </a:extLst>
                    </a:gridCol>
                    <a:gridCol w="1015234">
                      <a:extLst>
                        <a:ext uri="{9D8B030D-6E8A-4147-A177-3AD203B41FA5}">
                          <a16:colId xmlns:a16="http://schemas.microsoft.com/office/drawing/2014/main" val="612247006"/>
                        </a:ext>
                      </a:extLst>
                    </a:gridCol>
                    <a:gridCol w="886899">
                      <a:extLst>
                        <a:ext uri="{9D8B030D-6E8A-4147-A177-3AD203B41FA5}">
                          <a16:colId xmlns:a16="http://schemas.microsoft.com/office/drawing/2014/main" val="919037071"/>
                        </a:ext>
                      </a:extLst>
                    </a:gridCol>
                    <a:gridCol w="955652">
                      <a:extLst>
                        <a:ext uri="{9D8B030D-6E8A-4147-A177-3AD203B41FA5}">
                          <a16:colId xmlns:a16="http://schemas.microsoft.com/office/drawing/2014/main" val="4171072555"/>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gridSpan="3">
                      <a:txBody>
                        <a:bodyPr/>
                        <a:lstStyle/>
                        <a:p>
                          <a:pPr algn="ctr"/>
                          <a:r>
                            <a:rPr lang="en-US">
                              <a:latin typeface="Arial" panose="020B0604020202020204" pitchFamily="34" charset="0"/>
                              <a:cs typeface="Arial" panose="020B0604020202020204" pitchFamily="34" charset="0"/>
                            </a:rPr>
                            <a:t>&lt; ID (doc) : </a:t>
                          </a:r>
                          <a14:m>
                            <m:oMath xmlns:m="http://schemas.openxmlformats.org/officeDocument/2006/math">
                              <m:r>
                                <a:rPr lang="en-US" b="1" i="1" smtClean="0">
                                  <a:latin typeface="Cambria Math" panose="02040503050406030204" pitchFamily="18" charset="0"/>
                                  <a:cs typeface="Arial" panose="020B0604020202020204" pitchFamily="34" charset="0"/>
                                </a:rPr>
                                <m:t>𝒑</m:t>
                              </m:r>
                              <m:r>
                                <a:rPr lang="en-US" b="1" i="1" smtClean="0">
                                  <a:latin typeface="Cambria Math" panose="02040503050406030204" pitchFamily="18" charset="0"/>
                                  <a:cs typeface="Arial" panose="020B0604020202020204" pitchFamily="34" charset="0"/>
                                </a:rPr>
                                <m:t>(</m:t>
                              </m:r>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𝒕</m:t>
                                  </m:r>
                                </m:e>
                                <m:sub>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𝒊</m:t>
                                      </m:r>
                                    </m:e>
                                    <m:sub>
                                      <m:r>
                                        <a:rPr lang="en-US" b="1" i="1" smtClean="0">
                                          <a:latin typeface="Cambria Math" panose="02040503050406030204" pitchFamily="18" charset="0"/>
                                          <a:cs typeface="Arial" panose="020B0604020202020204" pitchFamily="34" charset="0"/>
                                        </a:rPr>
                                        <m:t>𝒅</m:t>
                                      </m:r>
                                    </m:sub>
                                  </m:sSub>
                                </m:sub>
                              </m:sSub>
                              <m:r>
                                <a:rPr lang="en-US" b="1" i="1" smtClean="0">
                                  <a:latin typeface="Cambria Math" panose="02040503050406030204" pitchFamily="18" charset="0"/>
                                  <a:cs typeface="Arial" panose="020B0604020202020204" pitchFamily="34" charset="0"/>
                                </a:rPr>
                                <m:t>)</m:t>
                              </m:r>
                            </m:oMath>
                          </a14:m>
                          <a:r>
                            <a:rPr lang="en-US">
                              <a:latin typeface="Arial" panose="020B0604020202020204" pitchFamily="34" charset="0"/>
                              <a:cs typeface="Arial" panose="020B0604020202020204" pitchFamily="34" charset="0"/>
                            </a:rPr>
                            <a:t> &gt;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a:txBody>
                        <a:bodyPr/>
                        <a:lstStyle/>
                        <a:p>
                          <a:pPr algn="ctr"/>
                          <a:r>
                            <a:rPr lang="en-US">
                              <a:latin typeface="Arial" panose="020B0604020202020204" pitchFamily="34" charset="0"/>
                              <a:cs typeface="Arial" panose="020B0604020202020204" pitchFamily="34" charset="0"/>
                            </a:rPr>
                            <a:t>0 : 0.009</a:t>
                          </a:r>
                        </a:p>
                      </a:txBody>
                      <a:tcPr/>
                    </a:tc>
                    <a:tc>
                      <a:txBody>
                        <a:bodyPr/>
                        <a:lstStyle/>
                        <a:p>
                          <a:pPr algn="ctr"/>
                          <a:r>
                            <a:rPr lang="en-US">
                              <a:latin typeface="Arial" panose="020B0604020202020204" pitchFamily="34" charset="0"/>
                              <a:cs typeface="Arial" panose="020B0604020202020204" pitchFamily="34" charset="0"/>
                            </a:rPr>
                            <a:t>1 : 0.008</a:t>
                          </a:r>
                        </a:p>
                      </a:txBody>
                      <a:tcPr/>
                    </a:tc>
                    <a:tc>
                      <a:txBody>
                        <a:bodyPr/>
                        <a:lstStyle/>
                        <a:p>
                          <a:pPr algn="ctr"/>
                          <a:r>
                            <a:rPr lang="en-US">
                              <a:latin typeface="Arial" panose="020B0604020202020204" pitchFamily="34" charset="0"/>
                              <a:cs typeface="Arial" panose="020B0604020202020204" pitchFamily="34" charset="0"/>
                            </a:rPr>
                            <a:t>2 : 0.014</a:t>
                          </a:r>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a:txBody>
                        <a:bodyPr/>
                        <a:lstStyle/>
                        <a:p>
                          <a:pPr algn="ctr"/>
                          <a:r>
                            <a:rPr lang="en-US">
                              <a:latin typeface="Arial" panose="020B0604020202020204" pitchFamily="34" charset="0"/>
                              <a:cs typeface="Arial" panose="020B0604020202020204" pitchFamily="34" charset="0"/>
                            </a:rPr>
                            <a:t>0 : 0.015</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74872106"/>
                      </a:ext>
                    </a:extLst>
                  </a:tr>
                  <a:tr h="382276">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0.009</a:t>
                          </a:r>
                        </a:p>
                      </a:txBody>
                      <a:tcPr/>
                    </a:tc>
                    <a:tc>
                      <a:txBody>
                        <a:bodyPr/>
                        <a:lstStyle/>
                        <a:p>
                          <a:pPr algn="ctr"/>
                          <a:r>
                            <a:rPr lang="en-US">
                              <a:latin typeface="Arial" panose="020B0604020202020204" pitchFamily="34" charset="0"/>
                              <a:cs typeface="Arial" panose="020B0604020202020204" pitchFamily="34" charset="0"/>
                            </a:rPr>
                            <a:t>1 : 0.008</a:t>
                          </a: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0.009</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90077617"/>
                      </a:ext>
                    </a:extLst>
                  </a:tr>
                </a:tbl>
              </a:graphicData>
            </a:graphic>
          </p:graphicFrame>
        </mc:Choice>
        <mc:Fallback xmlns="">
          <p:graphicFrame>
            <p:nvGraphicFramePr>
              <p:cNvPr id="6" name="Table 4">
                <a:extLst>
                  <a:ext uri="{FF2B5EF4-FFF2-40B4-BE49-F238E27FC236}">
                    <a16:creationId xmlns:a16="http://schemas.microsoft.com/office/drawing/2014/main" id="{472F2B99-F5DF-FACD-5C41-9229526D8611}"/>
                  </a:ext>
                </a:extLst>
              </p:cNvPr>
              <p:cNvGraphicFramePr>
                <a:graphicFrameLocks noGrp="1"/>
              </p:cNvGraphicFramePr>
              <p:nvPr>
                <p:extLst>
                  <p:ext uri="{D42A27DB-BD31-4B8C-83A1-F6EECF244321}">
                    <p14:modId xmlns:p14="http://schemas.microsoft.com/office/powerpoint/2010/main" val="3590373141"/>
                  </p:ext>
                </p:extLst>
              </p:nvPr>
            </p:nvGraphicFramePr>
            <p:xfrm>
              <a:off x="5068159" y="996902"/>
              <a:ext cx="3939481" cy="1911380"/>
            </p:xfrm>
            <a:graphic>
              <a:graphicData uri="http://schemas.openxmlformats.org/drawingml/2006/table">
                <a:tbl>
                  <a:tblPr firstRow="1" bandRow="1">
                    <a:tableStyleId>{69012ECD-51FC-41F1-AA8D-1B2483CD663E}</a:tableStyleId>
                  </a:tblPr>
                  <a:tblGrid>
                    <a:gridCol w="1081696">
                      <a:extLst>
                        <a:ext uri="{9D8B030D-6E8A-4147-A177-3AD203B41FA5}">
                          <a16:colId xmlns:a16="http://schemas.microsoft.com/office/drawing/2014/main" val="1870253196"/>
                        </a:ext>
                      </a:extLst>
                    </a:gridCol>
                    <a:gridCol w="1015234">
                      <a:extLst>
                        <a:ext uri="{9D8B030D-6E8A-4147-A177-3AD203B41FA5}">
                          <a16:colId xmlns:a16="http://schemas.microsoft.com/office/drawing/2014/main" val="612247006"/>
                        </a:ext>
                      </a:extLst>
                    </a:gridCol>
                    <a:gridCol w="886899">
                      <a:extLst>
                        <a:ext uri="{9D8B030D-6E8A-4147-A177-3AD203B41FA5}">
                          <a16:colId xmlns:a16="http://schemas.microsoft.com/office/drawing/2014/main" val="919037071"/>
                        </a:ext>
                      </a:extLst>
                    </a:gridCol>
                    <a:gridCol w="955652">
                      <a:extLst>
                        <a:ext uri="{9D8B030D-6E8A-4147-A177-3AD203B41FA5}">
                          <a16:colId xmlns:a16="http://schemas.microsoft.com/office/drawing/2014/main" val="4171072555"/>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gridSpan="3">
                      <a:txBody>
                        <a:bodyPr/>
                        <a:lstStyle/>
                        <a:p>
                          <a:endParaRPr lang="en-US"/>
                        </a:p>
                      </a:txBody>
                      <a:tcPr>
                        <a:blipFill>
                          <a:blip r:embed="rId3"/>
                          <a:stretch>
                            <a:fillRect l="-38166" t="-1587" r="-426" b="-401587"/>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a:txBody>
                        <a:bodyPr/>
                        <a:lstStyle/>
                        <a:p>
                          <a:pPr algn="ctr"/>
                          <a:r>
                            <a:rPr lang="en-US">
                              <a:latin typeface="Arial" panose="020B0604020202020204" pitchFamily="34" charset="0"/>
                              <a:cs typeface="Arial" panose="020B0604020202020204" pitchFamily="34" charset="0"/>
                            </a:rPr>
                            <a:t>0 : 0.009</a:t>
                          </a:r>
                        </a:p>
                      </a:txBody>
                      <a:tcPr/>
                    </a:tc>
                    <a:tc>
                      <a:txBody>
                        <a:bodyPr/>
                        <a:lstStyle/>
                        <a:p>
                          <a:pPr algn="ctr"/>
                          <a:r>
                            <a:rPr lang="en-US">
                              <a:latin typeface="Arial" panose="020B0604020202020204" pitchFamily="34" charset="0"/>
                              <a:cs typeface="Arial" panose="020B0604020202020204" pitchFamily="34" charset="0"/>
                            </a:rPr>
                            <a:t>1 : 0.008</a:t>
                          </a:r>
                        </a:p>
                      </a:txBody>
                      <a:tcPr/>
                    </a:tc>
                    <a:tc>
                      <a:txBody>
                        <a:bodyPr/>
                        <a:lstStyle/>
                        <a:p>
                          <a:pPr algn="ctr"/>
                          <a:r>
                            <a:rPr lang="en-US">
                              <a:latin typeface="Arial" panose="020B0604020202020204" pitchFamily="34" charset="0"/>
                              <a:cs typeface="Arial" panose="020B0604020202020204" pitchFamily="34" charset="0"/>
                            </a:rPr>
                            <a:t>2 : 0.014</a:t>
                          </a:r>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a:txBody>
                        <a:bodyPr/>
                        <a:lstStyle/>
                        <a:p>
                          <a:pPr algn="ctr"/>
                          <a:r>
                            <a:rPr lang="en-US">
                              <a:latin typeface="Arial" panose="020B0604020202020204" pitchFamily="34" charset="0"/>
                              <a:cs typeface="Arial" panose="020B0604020202020204" pitchFamily="34" charset="0"/>
                            </a:rPr>
                            <a:t>0 : 0.015</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74872106"/>
                      </a:ext>
                    </a:extLst>
                  </a:tr>
                  <a:tr h="382276">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0.009</a:t>
                          </a:r>
                        </a:p>
                      </a:txBody>
                      <a:tcPr/>
                    </a:tc>
                    <a:tc>
                      <a:txBody>
                        <a:bodyPr/>
                        <a:lstStyle/>
                        <a:p>
                          <a:pPr algn="ctr"/>
                          <a:r>
                            <a:rPr lang="en-US">
                              <a:latin typeface="Arial" panose="020B0604020202020204" pitchFamily="34" charset="0"/>
                              <a:cs typeface="Arial" panose="020B0604020202020204" pitchFamily="34" charset="0"/>
                            </a:rPr>
                            <a:t>1 : 0.008</a:t>
                          </a: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0.009</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90077617"/>
                      </a:ext>
                    </a:extLst>
                  </a:tr>
                </a:tbl>
              </a:graphicData>
            </a:graphic>
          </p:graphicFrame>
        </mc:Fallback>
      </mc:AlternateContent>
      <p:graphicFrame>
        <p:nvGraphicFramePr>
          <p:cNvPr id="7" name="Table 12">
            <a:extLst>
              <a:ext uri="{FF2B5EF4-FFF2-40B4-BE49-F238E27FC236}">
                <a16:creationId xmlns:a16="http://schemas.microsoft.com/office/drawing/2014/main" id="{FC79A2BF-F508-4263-287D-3284B087E49B}"/>
              </a:ext>
            </a:extLst>
          </p:cNvPr>
          <p:cNvGraphicFramePr>
            <a:graphicFrameLocks noGrp="1"/>
          </p:cNvGraphicFramePr>
          <p:nvPr>
            <p:extLst>
              <p:ext uri="{D42A27DB-BD31-4B8C-83A1-F6EECF244321}">
                <p14:modId xmlns:p14="http://schemas.microsoft.com/office/powerpoint/2010/main" val="2976898803"/>
              </p:ext>
            </p:extLst>
          </p:nvPr>
        </p:nvGraphicFramePr>
        <p:xfrm>
          <a:off x="5080764" y="3404918"/>
          <a:ext cx="3914273" cy="741680"/>
        </p:xfrm>
        <a:graphic>
          <a:graphicData uri="http://schemas.openxmlformats.org/drawingml/2006/table">
            <a:tbl>
              <a:tblPr firstRow="1" bandRow="1">
                <a:tableStyleId>{69012ECD-51FC-41F1-AA8D-1B2483CD663E}</a:tableStyleId>
              </a:tblPr>
              <a:tblGrid>
                <a:gridCol w="1061072">
                  <a:extLst>
                    <a:ext uri="{9D8B030D-6E8A-4147-A177-3AD203B41FA5}">
                      <a16:colId xmlns:a16="http://schemas.microsoft.com/office/drawing/2014/main" val="4292845663"/>
                    </a:ext>
                  </a:extLst>
                </a:gridCol>
                <a:gridCol w="951067">
                  <a:extLst>
                    <a:ext uri="{9D8B030D-6E8A-4147-A177-3AD203B41FA5}">
                      <a16:colId xmlns:a16="http://schemas.microsoft.com/office/drawing/2014/main" val="1592874895"/>
                    </a:ext>
                  </a:extLst>
                </a:gridCol>
                <a:gridCol w="951067">
                  <a:extLst>
                    <a:ext uri="{9D8B030D-6E8A-4147-A177-3AD203B41FA5}">
                      <a16:colId xmlns:a16="http://schemas.microsoft.com/office/drawing/2014/main" val="2231231430"/>
                    </a:ext>
                  </a:extLst>
                </a:gridCol>
                <a:gridCol w="951067">
                  <a:extLst>
                    <a:ext uri="{9D8B030D-6E8A-4147-A177-3AD203B41FA5}">
                      <a16:colId xmlns:a16="http://schemas.microsoft.com/office/drawing/2014/main" val="2679591394"/>
                    </a:ext>
                  </a:extLst>
                </a:gridCol>
              </a:tblGrid>
              <a:tr h="370840">
                <a:tc>
                  <a:txBody>
                    <a:bodyPr/>
                    <a:lstStyle/>
                    <a:p>
                      <a:pPr algn="ctr"/>
                      <a:r>
                        <a:rPr lang="en-US" sz="1400" b="0" u="none" strike="noStrike" cap="none" err="1">
                          <a:solidFill>
                            <a:schemeClr val="tx1"/>
                          </a:solidFill>
                          <a:effectLst/>
                          <a:latin typeface="Arial" panose="020B0604020202020204" pitchFamily="34" charset="0"/>
                          <a:cs typeface="Arial" panose="020B0604020202020204" pitchFamily="34" charset="0"/>
                          <a:sym typeface="Arial"/>
                        </a:rPr>
                        <a:t>pressur</a:t>
                      </a:r>
                      <a:endParaRPr lang="en-US">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b="0">
                          <a:solidFill>
                            <a:schemeClr val="tx1"/>
                          </a:solidFill>
                          <a:latin typeface="Arial" panose="020B0604020202020204" pitchFamily="34" charset="0"/>
                          <a:cs typeface="Arial" panose="020B0604020202020204" pitchFamily="34" charset="0"/>
                        </a:rPr>
                        <a:t>2 : 0.014</a:t>
                      </a:r>
                    </a:p>
                  </a:txBody>
                  <a:tcPr>
                    <a:solidFill>
                      <a:schemeClr val="bg1"/>
                    </a:solidFill>
                  </a:tcPr>
                </a:tc>
                <a:extLst>
                  <a:ext uri="{0D108BD9-81ED-4DB2-BD59-A6C34878D82A}">
                    <a16:rowId xmlns:a16="http://schemas.microsoft.com/office/drawing/2014/main" val="4208965064"/>
                  </a:ext>
                </a:extLst>
              </a:tr>
              <a:tr h="370840">
                <a:tc>
                  <a:txBody>
                    <a:bodyPr/>
                    <a:lstStyle/>
                    <a:p>
                      <a:pPr algn="ctr"/>
                      <a:r>
                        <a:rPr lang="en-US" sz="1400" b="0" u="none" strike="noStrike" cap="none">
                          <a:solidFill>
                            <a:schemeClr val="tx1"/>
                          </a:solidFill>
                          <a:effectLst/>
                          <a:latin typeface="Arial" panose="020B0604020202020204" pitchFamily="34" charset="0"/>
                          <a:cs typeface="Arial" panose="020B0604020202020204" pitchFamily="34" charset="0"/>
                          <a:sym typeface="Arial"/>
                        </a:rPr>
                        <a:t>gradient</a:t>
                      </a:r>
                      <a:endParaRPr lang="en-US">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r>
                        <a:rPr lang="en-US" b="0">
                          <a:solidFill>
                            <a:schemeClr val="tx1"/>
                          </a:solidFill>
                          <a:latin typeface="Arial" panose="020B0604020202020204" pitchFamily="34" charset="0"/>
                          <a:cs typeface="Arial" panose="020B0604020202020204" pitchFamily="34" charset="0"/>
                        </a:rPr>
                        <a:t>2 : 0.014</a:t>
                      </a:r>
                    </a:p>
                  </a:txBody>
                  <a:tcPr/>
                </a:tc>
                <a:extLst>
                  <a:ext uri="{0D108BD9-81ED-4DB2-BD59-A6C34878D82A}">
                    <a16:rowId xmlns:a16="http://schemas.microsoft.com/office/drawing/2014/main" val="2720092171"/>
                  </a:ext>
                </a:extLst>
              </a:tr>
            </a:tbl>
          </a:graphicData>
        </a:graphic>
      </p:graphicFrame>
      <p:sp>
        <p:nvSpPr>
          <p:cNvPr id="8" name="TextBox 7">
            <a:extLst>
              <a:ext uri="{FF2B5EF4-FFF2-40B4-BE49-F238E27FC236}">
                <a16:creationId xmlns:a16="http://schemas.microsoft.com/office/drawing/2014/main" id="{A8E4E265-52C9-4320-5F65-D579B708D6D7}"/>
              </a:ext>
            </a:extLst>
          </p:cNvPr>
          <p:cNvSpPr txBox="1"/>
          <p:nvPr/>
        </p:nvSpPr>
        <p:spPr>
          <a:xfrm>
            <a:off x="5080764" y="3033947"/>
            <a:ext cx="1088571" cy="307777"/>
          </a:xfrm>
          <a:prstGeom prst="rect">
            <a:avLst/>
          </a:prstGeom>
          <a:noFill/>
        </p:spPr>
        <p:txBody>
          <a:bodyPr wrap="square" rtlCol="0">
            <a:spAutoFit/>
          </a:bodyPr>
          <a:lstStyle/>
          <a:p>
            <a:r>
              <a:rPr lang="en-US"/>
              <a:t>…</a:t>
            </a:r>
          </a:p>
        </p:txBody>
      </p:sp>
      <p:sp>
        <p:nvSpPr>
          <p:cNvPr id="9" name="Arrow: Right 8">
            <a:extLst>
              <a:ext uri="{FF2B5EF4-FFF2-40B4-BE49-F238E27FC236}">
                <a16:creationId xmlns:a16="http://schemas.microsoft.com/office/drawing/2014/main" id="{E97E2A39-0C79-15FA-A57C-5AAD4836B968}"/>
              </a:ext>
            </a:extLst>
          </p:cNvPr>
          <p:cNvSpPr/>
          <p:nvPr/>
        </p:nvSpPr>
        <p:spPr>
          <a:xfrm>
            <a:off x="4129695" y="2571750"/>
            <a:ext cx="749396" cy="260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832C5FD-6F5F-2574-BB70-E19DA2E774EB}"/>
              </a:ext>
            </a:extLst>
          </p:cNvPr>
          <p:cNvGrpSpPr/>
          <p:nvPr/>
        </p:nvGrpSpPr>
        <p:grpSpPr>
          <a:xfrm>
            <a:off x="148963" y="105209"/>
            <a:ext cx="1716869" cy="552574"/>
            <a:chOff x="2755919" y="1174590"/>
            <a:chExt cx="1716869" cy="552574"/>
          </a:xfrm>
        </p:grpSpPr>
        <p:sp>
          <p:nvSpPr>
            <p:cNvPr id="13" name="Google Shape;173;p30">
              <a:extLst>
                <a:ext uri="{FF2B5EF4-FFF2-40B4-BE49-F238E27FC236}">
                  <a16:creationId xmlns:a16="http://schemas.microsoft.com/office/drawing/2014/main" id="{06172A8D-7804-A877-7E4F-B086331AD632}"/>
                </a:ext>
              </a:extLst>
            </p:cNvPr>
            <p:cNvSpPr/>
            <p:nvPr/>
          </p:nvSpPr>
          <p:spPr>
            <a:xfrm>
              <a:off x="2755919" y="1174590"/>
              <a:ext cx="1629443" cy="496304"/>
            </a:xfrm>
            <a:custGeom>
              <a:avLst/>
              <a:gdLst/>
              <a:ahLst/>
              <a:cxnLst/>
              <a:rect l="l" t="t" r="r" b="b"/>
              <a:pathLst>
                <a:path w="111762" h="27219" extrusionOk="0">
                  <a:moveTo>
                    <a:pt x="77843" y="1408"/>
                  </a:moveTo>
                  <a:cubicBezTo>
                    <a:pt x="77843" y="1440"/>
                    <a:pt x="77843" y="1440"/>
                    <a:pt x="77843" y="1440"/>
                  </a:cubicBezTo>
                  <a:lnTo>
                    <a:pt x="77812" y="1440"/>
                  </a:lnTo>
                  <a:cubicBezTo>
                    <a:pt x="77812" y="1440"/>
                    <a:pt x="77812" y="1408"/>
                    <a:pt x="77812" y="1408"/>
                  </a:cubicBezTo>
                  <a:close/>
                  <a:moveTo>
                    <a:pt x="85951" y="1408"/>
                  </a:moveTo>
                  <a:lnTo>
                    <a:pt x="86046" y="1440"/>
                  </a:lnTo>
                  <a:lnTo>
                    <a:pt x="86014" y="1440"/>
                  </a:lnTo>
                  <a:cubicBezTo>
                    <a:pt x="86014" y="1440"/>
                    <a:pt x="85982" y="1472"/>
                    <a:pt x="85982" y="1472"/>
                  </a:cubicBezTo>
                  <a:cubicBezTo>
                    <a:pt x="85951" y="1472"/>
                    <a:pt x="85919" y="1472"/>
                    <a:pt x="85887" y="1504"/>
                  </a:cubicBezTo>
                  <a:lnTo>
                    <a:pt x="85856" y="1504"/>
                  </a:lnTo>
                  <a:cubicBezTo>
                    <a:pt x="85856" y="1504"/>
                    <a:pt x="85824" y="1535"/>
                    <a:pt x="85792" y="1535"/>
                  </a:cubicBezTo>
                  <a:cubicBezTo>
                    <a:pt x="85824" y="1504"/>
                    <a:pt x="85824" y="1504"/>
                    <a:pt x="85824" y="1504"/>
                  </a:cubicBezTo>
                  <a:cubicBezTo>
                    <a:pt x="85824" y="1472"/>
                    <a:pt x="85824" y="1472"/>
                    <a:pt x="85824" y="1440"/>
                  </a:cubicBezTo>
                  <a:lnTo>
                    <a:pt x="85856" y="1440"/>
                  </a:lnTo>
                  <a:cubicBezTo>
                    <a:pt x="85856" y="1408"/>
                    <a:pt x="85856" y="1408"/>
                    <a:pt x="85856" y="1408"/>
                  </a:cubicBezTo>
                  <a:close/>
                  <a:moveTo>
                    <a:pt x="45826" y="2517"/>
                  </a:moveTo>
                  <a:cubicBezTo>
                    <a:pt x="45826" y="2517"/>
                    <a:pt x="45826" y="2517"/>
                    <a:pt x="45858" y="2549"/>
                  </a:cubicBezTo>
                  <a:lnTo>
                    <a:pt x="45826" y="2549"/>
                  </a:lnTo>
                  <a:cubicBezTo>
                    <a:pt x="45826" y="2549"/>
                    <a:pt x="45826" y="2549"/>
                    <a:pt x="45826" y="2517"/>
                  </a:cubicBezTo>
                  <a:close/>
                  <a:moveTo>
                    <a:pt x="88516" y="2549"/>
                  </a:moveTo>
                  <a:cubicBezTo>
                    <a:pt x="88548" y="2580"/>
                    <a:pt x="88579" y="2580"/>
                    <a:pt x="88611" y="2580"/>
                  </a:cubicBezTo>
                  <a:lnTo>
                    <a:pt x="88516" y="2580"/>
                  </a:lnTo>
                  <a:cubicBezTo>
                    <a:pt x="88516" y="2580"/>
                    <a:pt x="88516" y="2580"/>
                    <a:pt x="88516" y="2549"/>
                  </a:cubicBezTo>
                  <a:close/>
                  <a:moveTo>
                    <a:pt x="46174" y="2739"/>
                  </a:moveTo>
                  <a:cubicBezTo>
                    <a:pt x="46174" y="2770"/>
                    <a:pt x="46206" y="2770"/>
                    <a:pt x="46206" y="2770"/>
                  </a:cubicBezTo>
                  <a:lnTo>
                    <a:pt x="46143" y="2770"/>
                  </a:lnTo>
                  <a:cubicBezTo>
                    <a:pt x="46174" y="2770"/>
                    <a:pt x="46174" y="2770"/>
                    <a:pt x="46174" y="2739"/>
                  </a:cubicBezTo>
                  <a:close/>
                  <a:moveTo>
                    <a:pt x="95958" y="2992"/>
                  </a:moveTo>
                  <a:cubicBezTo>
                    <a:pt x="95958" y="2992"/>
                    <a:pt x="95958" y="3024"/>
                    <a:pt x="95958" y="3024"/>
                  </a:cubicBezTo>
                  <a:cubicBezTo>
                    <a:pt x="95927" y="3024"/>
                    <a:pt x="95927" y="2992"/>
                    <a:pt x="95927" y="2992"/>
                  </a:cubicBezTo>
                  <a:close/>
                  <a:moveTo>
                    <a:pt x="71605" y="3214"/>
                  </a:moveTo>
                  <a:cubicBezTo>
                    <a:pt x="71605" y="3214"/>
                    <a:pt x="71605" y="3240"/>
                    <a:pt x="71581" y="3245"/>
                  </a:cubicBezTo>
                  <a:lnTo>
                    <a:pt x="71581" y="3245"/>
                  </a:lnTo>
                  <a:cubicBezTo>
                    <a:pt x="71587" y="3235"/>
                    <a:pt x="71594" y="3224"/>
                    <a:pt x="71605" y="3214"/>
                  </a:cubicBezTo>
                  <a:close/>
                  <a:moveTo>
                    <a:pt x="45862" y="3348"/>
                  </a:moveTo>
                  <a:cubicBezTo>
                    <a:pt x="45866" y="3348"/>
                    <a:pt x="45874" y="3356"/>
                    <a:pt x="45889" y="3372"/>
                  </a:cubicBezTo>
                  <a:lnTo>
                    <a:pt x="45858" y="3372"/>
                  </a:lnTo>
                  <a:cubicBezTo>
                    <a:pt x="45858" y="3356"/>
                    <a:pt x="45858" y="3348"/>
                    <a:pt x="45862" y="3348"/>
                  </a:cubicBezTo>
                  <a:close/>
                  <a:moveTo>
                    <a:pt x="53838" y="3467"/>
                  </a:moveTo>
                  <a:cubicBezTo>
                    <a:pt x="53838" y="3467"/>
                    <a:pt x="53838" y="3499"/>
                    <a:pt x="53838" y="3499"/>
                  </a:cubicBezTo>
                  <a:cubicBezTo>
                    <a:pt x="53838" y="3499"/>
                    <a:pt x="53838" y="3499"/>
                    <a:pt x="53807" y="3467"/>
                  </a:cubicBezTo>
                  <a:close/>
                  <a:moveTo>
                    <a:pt x="60901" y="3594"/>
                  </a:moveTo>
                  <a:cubicBezTo>
                    <a:pt x="60885" y="3609"/>
                    <a:pt x="60869" y="3617"/>
                    <a:pt x="60857" y="3617"/>
                  </a:cubicBezTo>
                  <a:cubicBezTo>
                    <a:pt x="60845" y="3617"/>
                    <a:pt x="60837" y="3609"/>
                    <a:pt x="60837" y="3594"/>
                  </a:cubicBezTo>
                  <a:close/>
                  <a:moveTo>
                    <a:pt x="35344" y="3689"/>
                  </a:moveTo>
                  <a:cubicBezTo>
                    <a:pt x="35344" y="3720"/>
                    <a:pt x="35344" y="3720"/>
                    <a:pt x="35344" y="3752"/>
                  </a:cubicBezTo>
                  <a:cubicBezTo>
                    <a:pt x="35344" y="3752"/>
                    <a:pt x="35344" y="3784"/>
                    <a:pt x="35344" y="3784"/>
                  </a:cubicBezTo>
                  <a:cubicBezTo>
                    <a:pt x="35344" y="3815"/>
                    <a:pt x="35344" y="3815"/>
                    <a:pt x="35344" y="3815"/>
                  </a:cubicBezTo>
                  <a:cubicBezTo>
                    <a:pt x="35344" y="3815"/>
                    <a:pt x="35344" y="3847"/>
                    <a:pt x="35344" y="3847"/>
                  </a:cubicBezTo>
                  <a:lnTo>
                    <a:pt x="35280" y="3847"/>
                  </a:lnTo>
                  <a:cubicBezTo>
                    <a:pt x="35312" y="3815"/>
                    <a:pt x="35312" y="3752"/>
                    <a:pt x="35344" y="3689"/>
                  </a:cubicBezTo>
                  <a:close/>
                  <a:moveTo>
                    <a:pt x="60014" y="3815"/>
                  </a:moveTo>
                  <a:cubicBezTo>
                    <a:pt x="60014" y="3842"/>
                    <a:pt x="60014" y="3890"/>
                    <a:pt x="60014" y="3942"/>
                  </a:cubicBezTo>
                  <a:cubicBezTo>
                    <a:pt x="60014" y="3942"/>
                    <a:pt x="60014" y="3910"/>
                    <a:pt x="59982" y="3910"/>
                  </a:cubicBezTo>
                  <a:cubicBezTo>
                    <a:pt x="59982" y="3910"/>
                    <a:pt x="59982" y="3910"/>
                    <a:pt x="59982" y="3879"/>
                  </a:cubicBezTo>
                  <a:cubicBezTo>
                    <a:pt x="59982" y="3879"/>
                    <a:pt x="59982" y="3879"/>
                    <a:pt x="59982" y="3847"/>
                  </a:cubicBezTo>
                  <a:lnTo>
                    <a:pt x="59950" y="3847"/>
                  </a:lnTo>
                  <a:cubicBezTo>
                    <a:pt x="59950" y="3847"/>
                    <a:pt x="59950" y="3815"/>
                    <a:pt x="59950" y="3815"/>
                  </a:cubicBezTo>
                  <a:close/>
                  <a:moveTo>
                    <a:pt x="72491" y="4069"/>
                  </a:moveTo>
                  <a:cubicBezTo>
                    <a:pt x="72491" y="4100"/>
                    <a:pt x="72523" y="4100"/>
                    <a:pt x="72523" y="4132"/>
                  </a:cubicBezTo>
                  <a:lnTo>
                    <a:pt x="72491" y="4132"/>
                  </a:lnTo>
                  <a:cubicBezTo>
                    <a:pt x="72491" y="4132"/>
                    <a:pt x="72491" y="4100"/>
                    <a:pt x="72491" y="4100"/>
                  </a:cubicBezTo>
                  <a:lnTo>
                    <a:pt x="72491" y="4069"/>
                  </a:lnTo>
                  <a:close/>
                  <a:moveTo>
                    <a:pt x="33412" y="4512"/>
                  </a:moveTo>
                  <a:cubicBezTo>
                    <a:pt x="33380" y="4544"/>
                    <a:pt x="33380" y="4544"/>
                    <a:pt x="33348" y="4544"/>
                  </a:cubicBezTo>
                  <a:cubicBezTo>
                    <a:pt x="33348" y="4512"/>
                    <a:pt x="33380" y="4512"/>
                    <a:pt x="33412" y="4512"/>
                  </a:cubicBezTo>
                  <a:close/>
                  <a:moveTo>
                    <a:pt x="52318" y="4829"/>
                  </a:moveTo>
                  <a:cubicBezTo>
                    <a:pt x="52318" y="4829"/>
                    <a:pt x="52287" y="4860"/>
                    <a:pt x="52287" y="4860"/>
                  </a:cubicBezTo>
                  <a:lnTo>
                    <a:pt x="52287" y="4829"/>
                  </a:lnTo>
                  <a:close/>
                  <a:moveTo>
                    <a:pt x="40062" y="4860"/>
                  </a:moveTo>
                  <a:lnTo>
                    <a:pt x="40062" y="4892"/>
                  </a:lnTo>
                  <a:lnTo>
                    <a:pt x="40031" y="4892"/>
                  </a:lnTo>
                  <a:cubicBezTo>
                    <a:pt x="40031" y="4892"/>
                    <a:pt x="40062" y="4892"/>
                    <a:pt x="40062" y="4860"/>
                  </a:cubicBezTo>
                  <a:close/>
                  <a:moveTo>
                    <a:pt x="40474" y="4892"/>
                  </a:moveTo>
                  <a:cubicBezTo>
                    <a:pt x="40474" y="4924"/>
                    <a:pt x="40506" y="4924"/>
                    <a:pt x="40537" y="4955"/>
                  </a:cubicBezTo>
                  <a:cubicBezTo>
                    <a:pt x="40506" y="4924"/>
                    <a:pt x="40474" y="4924"/>
                    <a:pt x="40442" y="4924"/>
                  </a:cubicBezTo>
                  <a:cubicBezTo>
                    <a:pt x="40442" y="4892"/>
                    <a:pt x="40442" y="4892"/>
                    <a:pt x="40442" y="4892"/>
                  </a:cubicBezTo>
                  <a:close/>
                  <a:moveTo>
                    <a:pt x="76821" y="4947"/>
                  </a:moveTo>
                  <a:cubicBezTo>
                    <a:pt x="76817" y="4952"/>
                    <a:pt x="76809" y="4955"/>
                    <a:pt x="76798" y="4955"/>
                  </a:cubicBezTo>
                  <a:cubicBezTo>
                    <a:pt x="76798" y="4955"/>
                    <a:pt x="76812" y="4955"/>
                    <a:pt x="76821" y="4947"/>
                  </a:cubicBezTo>
                  <a:close/>
                  <a:moveTo>
                    <a:pt x="64352" y="5082"/>
                  </a:moveTo>
                  <a:cubicBezTo>
                    <a:pt x="64352" y="5082"/>
                    <a:pt x="64352" y="5114"/>
                    <a:pt x="64352" y="5114"/>
                  </a:cubicBezTo>
                  <a:cubicBezTo>
                    <a:pt x="64321" y="5114"/>
                    <a:pt x="64289" y="5145"/>
                    <a:pt x="64289" y="5145"/>
                  </a:cubicBezTo>
                  <a:lnTo>
                    <a:pt x="64194" y="5145"/>
                  </a:lnTo>
                  <a:cubicBezTo>
                    <a:pt x="64257" y="5114"/>
                    <a:pt x="64289" y="5082"/>
                    <a:pt x="64352" y="5082"/>
                  </a:cubicBezTo>
                  <a:close/>
                  <a:moveTo>
                    <a:pt x="63257" y="5469"/>
                  </a:moveTo>
                  <a:lnTo>
                    <a:pt x="63257" y="5469"/>
                  </a:lnTo>
                  <a:cubicBezTo>
                    <a:pt x="63249" y="5474"/>
                    <a:pt x="63244" y="5481"/>
                    <a:pt x="63244" y="5494"/>
                  </a:cubicBezTo>
                  <a:lnTo>
                    <a:pt x="63149" y="5494"/>
                  </a:lnTo>
                  <a:cubicBezTo>
                    <a:pt x="63193" y="5494"/>
                    <a:pt x="63222" y="5478"/>
                    <a:pt x="63257" y="5469"/>
                  </a:cubicBezTo>
                  <a:close/>
                  <a:moveTo>
                    <a:pt x="15899" y="5937"/>
                  </a:moveTo>
                  <a:cubicBezTo>
                    <a:pt x="15899" y="5969"/>
                    <a:pt x="15930" y="5969"/>
                    <a:pt x="15930" y="5969"/>
                  </a:cubicBezTo>
                  <a:cubicBezTo>
                    <a:pt x="15930" y="6000"/>
                    <a:pt x="15930" y="6000"/>
                    <a:pt x="15930" y="6000"/>
                  </a:cubicBezTo>
                  <a:cubicBezTo>
                    <a:pt x="15930" y="6000"/>
                    <a:pt x="15930" y="6032"/>
                    <a:pt x="15962" y="6032"/>
                  </a:cubicBezTo>
                  <a:cubicBezTo>
                    <a:pt x="15962" y="6064"/>
                    <a:pt x="15962" y="6095"/>
                    <a:pt x="15962" y="6095"/>
                  </a:cubicBezTo>
                  <a:lnTo>
                    <a:pt x="15962" y="6127"/>
                  </a:lnTo>
                  <a:cubicBezTo>
                    <a:pt x="15962" y="6127"/>
                    <a:pt x="15962" y="6159"/>
                    <a:pt x="15962" y="6159"/>
                  </a:cubicBezTo>
                  <a:cubicBezTo>
                    <a:pt x="15930" y="6159"/>
                    <a:pt x="15930" y="6190"/>
                    <a:pt x="15930" y="6190"/>
                  </a:cubicBezTo>
                  <a:cubicBezTo>
                    <a:pt x="15930" y="6190"/>
                    <a:pt x="15930" y="6222"/>
                    <a:pt x="15899" y="6222"/>
                  </a:cubicBezTo>
                  <a:cubicBezTo>
                    <a:pt x="15899" y="6095"/>
                    <a:pt x="15899" y="6000"/>
                    <a:pt x="15899" y="5937"/>
                  </a:cubicBezTo>
                  <a:close/>
                  <a:moveTo>
                    <a:pt x="62991" y="6254"/>
                  </a:moveTo>
                  <a:lnTo>
                    <a:pt x="62991" y="6286"/>
                  </a:lnTo>
                  <a:lnTo>
                    <a:pt x="62959" y="6286"/>
                  </a:lnTo>
                  <a:cubicBezTo>
                    <a:pt x="62959" y="6254"/>
                    <a:pt x="62959" y="6254"/>
                    <a:pt x="62959" y="6254"/>
                  </a:cubicBezTo>
                  <a:close/>
                  <a:moveTo>
                    <a:pt x="75342" y="6444"/>
                  </a:moveTo>
                  <a:cubicBezTo>
                    <a:pt x="75373" y="6444"/>
                    <a:pt x="75373" y="6444"/>
                    <a:pt x="75405" y="6476"/>
                  </a:cubicBezTo>
                  <a:cubicBezTo>
                    <a:pt x="75373" y="6476"/>
                    <a:pt x="75373" y="6507"/>
                    <a:pt x="75342" y="6539"/>
                  </a:cubicBezTo>
                  <a:cubicBezTo>
                    <a:pt x="75342" y="6507"/>
                    <a:pt x="75342" y="6476"/>
                    <a:pt x="75342" y="6444"/>
                  </a:cubicBezTo>
                  <a:close/>
                  <a:moveTo>
                    <a:pt x="33728" y="6571"/>
                  </a:moveTo>
                  <a:cubicBezTo>
                    <a:pt x="33728" y="6602"/>
                    <a:pt x="33728" y="6602"/>
                    <a:pt x="33697" y="6602"/>
                  </a:cubicBezTo>
                  <a:cubicBezTo>
                    <a:pt x="33697" y="6602"/>
                    <a:pt x="33728" y="6571"/>
                    <a:pt x="33728" y="6571"/>
                  </a:cubicBezTo>
                  <a:close/>
                  <a:moveTo>
                    <a:pt x="81033" y="6778"/>
                  </a:moveTo>
                  <a:cubicBezTo>
                    <a:pt x="81042" y="6778"/>
                    <a:pt x="81042" y="6792"/>
                    <a:pt x="81042" y="6792"/>
                  </a:cubicBezTo>
                  <a:lnTo>
                    <a:pt x="81010" y="6792"/>
                  </a:lnTo>
                  <a:cubicBezTo>
                    <a:pt x="81021" y="6782"/>
                    <a:pt x="81028" y="6778"/>
                    <a:pt x="81033" y="6778"/>
                  </a:cubicBezTo>
                  <a:close/>
                  <a:moveTo>
                    <a:pt x="11243" y="7552"/>
                  </a:moveTo>
                  <a:lnTo>
                    <a:pt x="11243" y="7584"/>
                  </a:lnTo>
                  <a:cubicBezTo>
                    <a:pt x="11243" y="7609"/>
                    <a:pt x="11243" y="7614"/>
                    <a:pt x="11243" y="7647"/>
                  </a:cubicBezTo>
                  <a:lnTo>
                    <a:pt x="11212" y="7584"/>
                  </a:lnTo>
                  <a:cubicBezTo>
                    <a:pt x="11243" y="7584"/>
                    <a:pt x="11243" y="7584"/>
                    <a:pt x="11243" y="7552"/>
                  </a:cubicBezTo>
                  <a:close/>
                  <a:moveTo>
                    <a:pt x="87661" y="8249"/>
                  </a:moveTo>
                  <a:cubicBezTo>
                    <a:pt x="87661" y="8281"/>
                    <a:pt x="87661" y="8312"/>
                    <a:pt x="87629" y="8344"/>
                  </a:cubicBezTo>
                  <a:cubicBezTo>
                    <a:pt x="87629" y="8376"/>
                    <a:pt x="87598" y="8407"/>
                    <a:pt x="87598" y="8439"/>
                  </a:cubicBezTo>
                  <a:cubicBezTo>
                    <a:pt x="87598" y="8439"/>
                    <a:pt x="87566" y="8407"/>
                    <a:pt x="87566" y="8407"/>
                  </a:cubicBezTo>
                  <a:cubicBezTo>
                    <a:pt x="87566" y="8376"/>
                    <a:pt x="87534" y="8376"/>
                    <a:pt x="87534" y="8344"/>
                  </a:cubicBezTo>
                  <a:cubicBezTo>
                    <a:pt x="87566" y="8344"/>
                    <a:pt x="87598" y="8312"/>
                    <a:pt x="87661" y="8249"/>
                  </a:cubicBezTo>
                  <a:close/>
                  <a:moveTo>
                    <a:pt x="55061" y="8465"/>
                  </a:moveTo>
                  <a:cubicBezTo>
                    <a:pt x="55041" y="8512"/>
                    <a:pt x="55037" y="8543"/>
                    <a:pt x="55010" y="8597"/>
                  </a:cubicBezTo>
                  <a:cubicBezTo>
                    <a:pt x="55010" y="8597"/>
                    <a:pt x="55010" y="8597"/>
                    <a:pt x="55010" y="8566"/>
                  </a:cubicBezTo>
                  <a:cubicBezTo>
                    <a:pt x="55010" y="8566"/>
                    <a:pt x="55010" y="8566"/>
                    <a:pt x="55010" y="8534"/>
                  </a:cubicBezTo>
                  <a:cubicBezTo>
                    <a:pt x="55010" y="8534"/>
                    <a:pt x="55042" y="8502"/>
                    <a:pt x="55042" y="8502"/>
                  </a:cubicBezTo>
                  <a:cubicBezTo>
                    <a:pt x="55042" y="8502"/>
                    <a:pt x="55042" y="8471"/>
                    <a:pt x="55042" y="8471"/>
                  </a:cubicBezTo>
                  <a:cubicBezTo>
                    <a:pt x="55051" y="8471"/>
                    <a:pt x="55057" y="8468"/>
                    <a:pt x="55061" y="8465"/>
                  </a:cubicBezTo>
                  <a:close/>
                  <a:moveTo>
                    <a:pt x="54535" y="8946"/>
                  </a:moveTo>
                  <a:cubicBezTo>
                    <a:pt x="54535" y="8977"/>
                    <a:pt x="54535" y="8977"/>
                    <a:pt x="54535" y="9009"/>
                  </a:cubicBezTo>
                  <a:lnTo>
                    <a:pt x="54503" y="9009"/>
                  </a:lnTo>
                  <a:cubicBezTo>
                    <a:pt x="54503" y="9009"/>
                    <a:pt x="54503" y="9009"/>
                    <a:pt x="54472" y="8977"/>
                  </a:cubicBezTo>
                  <a:cubicBezTo>
                    <a:pt x="54503" y="8977"/>
                    <a:pt x="54503" y="8946"/>
                    <a:pt x="54535" y="8946"/>
                  </a:cubicBezTo>
                  <a:close/>
                  <a:moveTo>
                    <a:pt x="56752" y="8819"/>
                  </a:moveTo>
                  <a:lnTo>
                    <a:pt x="56752" y="8914"/>
                  </a:lnTo>
                  <a:cubicBezTo>
                    <a:pt x="56752" y="8914"/>
                    <a:pt x="56752" y="8946"/>
                    <a:pt x="56752" y="8946"/>
                  </a:cubicBezTo>
                  <a:cubicBezTo>
                    <a:pt x="56752" y="8977"/>
                    <a:pt x="56752" y="8977"/>
                    <a:pt x="56752" y="9009"/>
                  </a:cubicBezTo>
                  <a:cubicBezTo>
                    <a:pt x="56720" y="9009"/>
                    <a:pt x="56720" y="8977"/>
                    <a:pt x="56689" y="8977"/>
                  </a:cubicBezTo>
                  <a:cubicBezTo>
                    <a:pt x="56689" y="8946"/>
                    <a:pt x="56689" y="8946"/>
                    <a:pt x="56689" y="8914"/>
                  </a:cubicBezTo>
                  <a:cubicBezTo>
                    <a:pt x="56689" y="8914"/>
                    <a:pt x="56689" y="8914"/>
                    <a:pt x="56689" y="8882"/>
                  </a:cubicBezTo>
                  <a:cubicBezTo>
                    <a:pt x="56689" y="8882"/>
                    <a:pt x="56720" y="8882"/>
                    <a:pt x="56720" y="8851"/>
                  </a:cubicBezTo>
                  <a:cubicBezTo>
                    <a:pt x="56720" y="8851"/>
                    <a:pt x="56720" y="8851"/>
                    <a:pt x="56752" y="8819"/>
                  </a:cubicBezTo>
                  <a:close/>
                  <a:moveTo>
                    <a:pt x="35534" y="9136"/>
                  </a:moveTo>
                  <a:cubicBezTo>
                    <a:pt x="35534" y="9136"/>
                    <a:pt x="35534" y="9136"/>
                    <a:pt x="35565" y="9167"/>
                  </a:cubicBezTo>
                  <a:lnTo>
                    <a:pt x="35534" y="9167"/>
                  </a:lnTo>
                  <a:lnTo>
                    <a:pt x="35534" y="9136"/>
                  </a:lnTo>
                  <a:close/>
                  <a:moveTo>
                    <a:pt x="63490" y="9136"/>
                  </a:moveTo>
                  <a:cubicBezTo>
                    <a:pt x="63492" y="9136"/>
                    <a:pt x="63495" y="9136"/>
                    <a:pt x="63497" y="9136"/>
                  </a:cubicBezTo>
                  <a:cubicBezTo>
                    <a:pt x="63529" y="9136"/>
                    <a:pt x="63561" y="9167"/>
                    <a:pt x="63561" y="9167"/>
                  </a:cubicBezTo>
                  <a:cubicBezTo>
                    <a:pt x="63540" y="9167"/>
                    <a:pt x="63519" y="9154"/>
                    <a:pt x="63490" y="9136"/>
                  </a:cubicBezTo>
                  <a:close/>
                  <a:moveTo>
                    <a:pt x="95832" y="10276"/>
                  </a:moveTo>
                  <a:cubicBezTo>
                    <a:pt x="95832" y="10276"/>
                    <a:pt x="95832" y="10276"/>
                    <a:pt x="95832" y="10307"/>
                  </a:cubicBezTo>
                  <a:cubicBezTo>
                    <a:pt x="95832" y="10276"/>
                    <a:pt x="95800" y="10276"/>
                    <a:pt x="95800" y="10276"/>
                  </a:cubicBezTo>
                  <a:close/>
                  <a:moveTo>
                    <a:pt x="67424" y="11099"/>
                  </a:moveTo>
                  <a:cubicBezTo>
                    <a:pt x="67424" y="11099"/>
                    <a:pt x="67424" y="11099"/>
                    <a:pt x="67424" y="11131"/>
                  </a:cubicBezTo>
                  <a:lnTo>
                    <a:pt x="67393" y="11131"/>
                  </a:lnTo>
                  <a:cubicBezTo>
                    <a:pt x="67393" y="11099"/>
                    <a:pt x="67424" y="11099"/>
                    <a:pt x="67424" y="11099"/>
                  </a:cubicBezTo>
                  <a:close/>
                  <a:moveTo>
                    <a:pt x="32620" y="11416"/>
                  </a:moveTo>
                  <a:cubicBezTo>
                    <a:pt x="32588" y="11448"/>
                    <a:pt x="32588" y="11448"/>
                    <a:pt x="32588" y="11448"/>
                  </a:cubicBezTo>
                  <a:cubicBezTo>
                    <a:pt x="32588" y="11448"/>
                    <a:pt x="32588" y="11416"/>
                    <a:pt x="32588" y="11416"/>
                  </a:cubicBezTo>
                  <a:close/>
                  <a:moveTo>
                    <a:pt x="20617" y="11511"/>
                  </a:moveTo>
                  <a:cubicBezTo>
                    <a:pt x="20617" y="11543"/>
                    <a:pt x="20617" y="11543"/>
                    <a:pt x="20617" y="11574"/>
                  </a:cubicBezTo>
                  <a:cubicBezTo>
                    <a:pt x="20586" y="11543"/>
                    <a:pt x="20586" y="11511"/>
                    <a:pt x="20586" y="11511"/>
                  </a:cubicBezTo>
                  <a:close/>
                  <a:moveTo>
                    <a:pt x="56024" y="11764"/>
                  </a:moveTo>
                  <a:cubicBezTo>
                    <a:pt x="56055" y="11764"/>
                    <a:pt x="56087" y="11796"/>
                    <a:pt x="56087" y="11796"/>
                  </a:cubicBezTo>
                  <a:lnTo>
                    <a:pt x="56024" y="11796"/>
                  </a:lnTo>
                  <a:cubicBezTo>
                    <a:pt x="56024" y="11796"/>
                    <a:pt x="56024" y="11764"/>
                    <a:pt x="56024" y="11764"/>
                  </a:cubicBezTo>
                  <a:close/>
                  <a:moveTo>
                    <a:pt x="69356" y="11923"/>
                  </a:moveTo>
                  <a:cubicBezTo>
                    <a:pt x="69356" y="11923"/>
                    <a:pt x="69388" y="11954"/>
                    <a:pt x="69388" y="11954"/>
                  </a:cubicBezTo>
                  <a:cubicBezTo>
                    <a:pt x="69388" y="11954"/>
                    <a:pt x="69388" y="11986"/>
                    <a:pt x="69388" y="11986"/>
                  </a:cubicBezTo>
                  <a:cubicBezTo>
                    <a:pt x="69388" y="11986"/>
                    <a:pt x="69420" y="12018"/>
                    <a:pt x="69420" y="12018"/>
                  </a:cubicBezTo>
                  <a:cubicBezTo>
                    <a:pt x="69451" y="12049"/>
                    <a:pt x="69483" y="12081"/>
                    <a:pt x="69515" y="12113"/>
                  </a:cubicBezTo>
                  <a:lnTo>
                    <a:pt x="69451" y="12113"/>
                  </a:lnTo>
                  <a:lnTo>
                    <a:pt x="69388" y="12144"/>
                  </a:lnTo>
                  <a:lnTo>
                    <a:pt x="69325" y="12144"/>
                  </a:lnTo>
                  <a:cubicBezTo>
                    <a:pt x="69293" y="12144"/>
                    <a:pt x="69261" y="12144"/>
                    <a:pt x="69261" y="12176"/>
                  </a:cubicBezTo>
                  <a:cubicBezTo>
                    <a:pt x="69261" y="12144"/>
                    <a:pt x="69261" y="12113"/>
                    <a:pt x="69261" y="12081"/>
                  </a:cubicBezTo>
                  <a:cubicBezTo>
                    <a:pt x="69261" y="12081"/>
                    <a:pt x="69261" y="12049"/>
                    <a:pt x="69261" y="12049"/>
                  </a:cubicBezTo>
                  <a:lnTo>
                    <a:pt x="69293" y="12049"/>
                  </a:lnTo>
                  <a:cubicBezTo>
                    <a:pt x="69293" y="12018"/>
                    <a:pt x="69293" y="12018"/>
                    <a:pt x="69293" y="12018"/>
                  </a:cubicBezTo>
                  <a:cubicBezTo>
                    <a:pt x="69293" y="12018"/>
                    <a:pt x="69293" y="12018"/>
                    <a:pt x="69293" y="11986"/>
                  </a:cubicBezTo>
                  <a:cubicBezTo>
                    <a:pt x="69293" y="11986"/>
                    <a:pt x="69293" y="11954"/>
                    <a:pt x="69325" y="11954"/>
                  </a:cubicBezTo>
                  <a:cubicBezTo>
                    <a:pt x="69325" y="11954"/>
                    <a:pt x="69325" y="11954"/>
                    <a:pt x="69325" y="11923"/>
                  </a:cubicBezTo>
                  <a:close/>
                  <a:moveTo>
                    <a:pt x="11813" y="12176"/>
                  </a:moveTo>
                  <a:cubicBezTo>
                    <a:pt x="11813" y="12208"/>
                    <a:pt x="11813" y="12208"/>
                    <a:pt x="11813" y="12208"/>
                  </a:cubicBezTo>
                  <a:cubicBezTo>
                    <a:pt x="11813" y="12208"/>
                    <a:pt x="11813" y="12239"/>
                    <a:pt x="11813" y="12239"/>
                  </a:cubicBezTo>
                  <a:cubicBezTo>
                    <a:pt x="11813" y="12208"/>
                    <a:pt x="11782" y="12208"/>
                    <a:pt x="11782" y="12176"/>
                  </a:cubicBezTo>
                  <a:close/>
                  <a:moveTo>
                    <a:pt x="108858" y="12257"/>
                  </a:moveTo>
                  <a:cubicBezTo>
                    <a:pt x="108851" y="12257"/>
                    <a:pt x="108858" y="12271"/>
                    <a:pt x="108879" y="12271"/>
                  </a:cubicBezTo>
                  <a:cubicBezTo>
                    <a:pt x="108869" y="12260"/>
                    <a:pt x="108862" y="12257"/>
                    <a:pt x="108858" y="12257"/>
                  </a:cubicBezTo>
                  <a:close/>
                  <a:moveTo>
                    <a:pt x="28756" y="12239"/>
                  </a:moveTo>
                  <a:cubicBezTo>
                    <a:pt x="28788" y="12271"/>
                    <a:pt x="28820" y="12303"/>
                    <a:pt x="28788" y="12334"/>
                  </a:cubicBezTo>
                  <a:cubicBezTo>
                    <a:pt x="28788" y="12366"/>
                    <a:pt x="28788" y="12366"/>
                    <a:pt x="28788" y="12398"/>
                  </a:cubicBezTo>
                  <a:lnTo>
                    <a:pt x="28756" y="12334"/>
                  </a:lnTo>
                  <a:cubicBezTo>
                    <a:pt x="28756" y="12303"/>
                    <a:pt x="28756" y="12271"/>
                    <a:pt x="28756" y="12239"/>
                  </a:cubicBezTo>
                  <a:close/>
                  <a:moveTo>
                    <a:pt x="53173" y="12461"/>
                  </a:moveTo>
                  <a:cubicBezTo>
                    <a:pt x="53173" y="12493"/>
                    <a:pt x="53173" y="12493"/>
                    <a:pt x="53173" y="12493"/>
                  </a:cubicBezTo>
                  <a:lnTo>
                    <a:pt x="53142" y="12493"/>
                  </a:lnTo>
                  <a:cubicBezTo>
                    <a:pt x="53173" y="12493"/>
                    <a:pt x="53173" y="12493"/>
                    <a:pt x="53173" y="12461"/>
                  </a:cubicBezTo>
                  <a:close/>
                  <a:moveTo>
                    <a:pt x="42469" y="12461"/>
                  </a:moveTo>
                  <a:lnTo>
                    <a:pt x="42469" y="12493"/>
                  </a:lnTo>
                  <a:lnTo>
                    <a:pt x="42406" y="12493"/>
                  </a:lnTo>
                  <a:cubicBezTo>
                    <a:pt x="42406" y="12493"/>
                    <a:pt x="42374" y="12524"/>
                    <a:pt x="42342" y="12524"/>
                  </a:cubicBezTo>
                  <a:cubicBezTo>
                    <a:pt x="42342" y="12524"/>
                    <a:pt x="42342" y="12493"/>
                    <a:pt x="42342" y="12493"/>
                  </a:cubicBezTo>
                  <a:lnTo>
                    <a:pt x="42374" y="12493"/>
                  </a:lnTo>
                  <a:cubicBezTo>
                    <a:pt x="42374" y="12493"/>
                    <a:pt x="42374" y="12461"/>
                    <a:pt x="42374" y="12461"/>
                  </a:cubicBezTo>
                  <a:close/>
                  <a:moveTo>
                    <a:pt x="81644" y="12714"/>
                  </a:moveTo>
                  <a:cubicBezTo>
                    <a:pt x="81644" y="12714"/>
                    <a:pt x="81644" y="12714"/>
                    <a:pt x="81644" y="12746"/>
                  </a:cubicBezTo>
                  <a:cubicBezTo>
                    <a:pt x="81644" y="12714"/>
                    <a:pt x="81644" y="12714"/>
                    <a:pt x="81612" y="12714"/>
                  </a:cubicBezTo>
                  <a:close/>
                  <a:moveTo>
                    <a:pt x="52287" y="13221"/>
                  </a:moveTo>
                  <a:lnTo>
                    <a:pt x="52287" y="13221"/>
                  </a:lnTo>
                  <a:cubicBezTo>
                    <a:pt x="52318" y="13253"/>
                    <a:pt x="52318" y="13253"/>
                    <a:pt x="52318" y="13253"/>
                  </a:cubicBezTo>
                  <a:cubicBezTo>
                    <a:pt x="52318" y="13253"/>
                    <a:pt x="52287" y="13253"/>
                    <a:pt x="52287" y="13221"/>
                  </a:cubicBezTo>
                  <a:close/>
                  <a:moveTo>
                    <a:pt x="92601" y="13379"/>
                  </a:moveTo>
                  <a:cubicBezTo>
                    <a:pt x="92601" y="13411"/>
                    <a:pt x="92601" y="13411"/>
                    <a:pt x="92601" y="13443"/>
                  </a:cubicBezTo>
                  <a:lnTo>
                    <a:pt x="92570" y="13411"/>
                  </a:lnTo>
                  <a:cubicBezTo>
                    <a:pt x="92570" y="13411"/>
                    <a:pt x="92601" y="13411"/>
                    <a:pt x="92601" y="13379"/>
                  </a:cubicBezTo>
                  <a:close/>
                  <a:moveTo>
                    <a:pt x="82499" y="13506"/>
                  </a:moveTo>
                  <a:cubicBezTo>
                    <a:pt x="82467" y="13538"/>
                    <a:pt x="82436" y="13538"/>
                    <a:pt x="82372" y="13538"/>
                  </a:cubicBezTo>
                  <a:cubicBezTo>
                    <a:pt x="82404" y="13538"/>
                    <a:pt x="82436" y="13506"/>
                    <a:pt x="82467" y="13506"/>
                  </a:cubicBezTo>
                  <a:close/>
                  <a:moveTo>
                    <a:pt x="102514" y="14393"/>
                  </a:moveTo>
                  <a:cubicBezTo>
                    <a:pt x="102545" y="14393"/>
                    <a:pt x="102609" y="14424"/>
                    <a:pt x="102640" y="14424"/>
                  </a:cubicBezTo>
                  <a:lnTo>
                    <a:pt x="102577" y="14424"/>
                  </a:lnTo>
                  <a:cubicBezTo>
                    <a:pt x="102545" y="14424"/>
                    <a:pt x="102545" y="14424"/>
                    <a:pt x="102514" y="14393"/>
                  </a:cubicBezTo>
                  <a:close/>
                  <a:moveTo>
                    <a:pt x="94660" y="14361"/>
                  </a:moveTo>
                  <a:cubicBezTo>
                    <a:pt x="94660" y="14393"/>
                    <a:pt x="94628" y="14424"/>
                    <a:pt x="94596" y="14456"/>
                  </a:cubicBezTo>
                  <a:lnTo>
                    <a:pt x="94565" y="14424"/>
                  </a:lnTo>
                  <a:lnTo>
                    <a:pt x="94533" y="14424"/>
                  </a:lnTo>
                  <a:cubicBezTo>
                    <a:pt x="94533" y="14393"/>
                    <a:pt x="94533" y="14393"/>
                    <a:pt x="94533" y="14393"/>
                  </a:cubicBezTo>
                  <a:cubicBezTo>
                    <a:pt x="94533" y="14361"/>
                    <a:pt x="94533" y="14361"/>
                    <a:pt x="94533" y="14361"/>
                  </a:cubicBezTo>
                  <a:close/>
                  <a:moveTo>
                    <a:pt x="103559" y="14456"/>
                  </a:moveTo>
                  <a:cubicBezTo>
                    <a:pt x="103559" y="14456"/>
                    <a:pt x="103559" y="14456"/>
                    <a:pt x="103559" y="14488"/>
                  </a:cubicBezTo>
                  <a:cubicBezTo>
                    <a:pt x="103559" y="14488"/>
                    <a:pt x="103559" y="14456"/>
                    <a:pt x="103527" y="14456"/>
                  </a:cubicBezTo>
                  <a:close/>
                  <a:moveTo>
                    <a:pt x="50228" y="15153"/>
                  </a:moveTo>
                  <a:lnTo>
                    <a:pt x="50228" y="15184"/>
                  </a:lnTo>
                  <a:lnTo>
                    <a:pt x="50196" y="15184"/>
                  </a:lnTo>
                  <a:cubicBezTo>
                    <a:pt x="50196" y="15153"/>
                    <a:pt x="50196" y="15153"/>
                    <a:pt x="50196" y="15153"/>
                  </a:cubicBezTo>
                  <a:close/>
                  <a:moveTo>
                    <a:pt x="18781" y="15343"/>
                  </a:moveTo>
                  <a:lnTo>
                    <a:pt x="18781" y="15343"/>
                  </a:lnTo>
                  <a:cubicBezTo>
                    <a:pt x="18781" y="15343"/>
                    <a:pt x="18812" y="15343"/>
                    <a:pt x="18812" y="15374"/>
                  </a:cubicBezTo>
                  <a:cubicBezTo>
                    <a:pt x="18812" y="15374"/>
                    <a:pt x="18812" y="15374"/>
                    <a:pt x="18812" y="15406"/>
                  </a:cubicBezTo>
                  <a:cubicBezTo>
                    <a:pt x="18781" y="15374"/>
                    <a:pt x="18781" y="15374"/>
                    <a:pt x="18781" y="15343"/>
                  </a:cubicBezTo>
                  <a:close/>
                  <a:moveTo>
                    <a:pt x="27205" y="15406"/>
                  </a:moveTo>
                  <a:lnTo>
                    <a:pt x="27205" y="15438"/>
                  </a:lnTo>
                  <a:lnTo>
                    <a:pt x="27173" y="15438"/>
                  </a:lnTo>
                  <a:cubicBezTo>
                    <a:pt x="27205" y="15406"/>
                    <a:pt x="27205" y="15406"/>
                    <a:pt x="27205" y="15406"/>
                  </a:cubicBezTo>
                  <a:close/>
                  <a:moveTo>
                    <a:pt x="4720" y="15628"/>
                  </a:moveTo>
                  <a:cubicBezTo>
                    <a:pt x="4720" y="15659"/>
                    <a:pt x="4720" y="15659"/>
                    <a:pt x="4720" y="15659"/>
                  </a:cubicBezTo>
                  <a:lnTo>
                    <a:pt x="4709" y="15670"/>
                  </a:lnTo>
                  <a:lnTo>
                    <a:pt x="4709" y="15670"/>
                  </a:lnTo>
                  <a:cubicBezTo>
                    <a:pt x="4716" y="15654"/>
                    <a:pt x="4720" y="15639"/>
                    <a:pt x="4720" y="15628"/>
                  </a:cubicBezTo>
                  <a:close/>
                  <a:moveTo>
                    <a:pt x="7475" y="15501"/>
                  </a:moveTo>
                  <a:lnTo>
                    <a:pt x="7475" y="15501"/>
                  </a:lnTo>
                  <a:cubicBezTo>
                    <a:pt x="7443" y="15596"/>
                    <a:pt x="7411" y="15659"/>
                    <a:pt x="7411" y="15723"/>
                  </a:cubicBezTo>
                  <a:cubicBezTo>
                    <a:pt x="7369" y="15723"/>
                    <a:pt x="7327" y="15737"/>
                    <a:pt x="7304" y="15737"/>
                  </a:cubicBezTo>
                  <a:cubicBezTo>
                    <a:pt x="7292" y="15737"/>
                    <a:pt x="7285" y="15733"/>
                    <a:pt x="7285" y="15723"/>
                  </a:cubicBezTo>
                  <a:lnTo>
                    <a:pt x="7285" y="15691"/>
                  </a:lnTo>
                  <a:lnTo>
                    <a:pt x="7253" y="15691"/>
                  </a:lnTo>
                  <a:cubicBezTo>
                    <a:pt x="7253" y="15659"/>
                    <a:pt x="7253" y="15659"/>
                    <a:pt x="7253" y="15628"/>
                  </a:cubicBezTo>
                  <a:cubicBezTo>
                    <a:pt x="7253" y="15596"/>
                    <a:pt x="7285" y="15596"/>
                    <a:pt x="7285" y="15564"/>
                  </a:cubicBezTo>
                  <a:cubicBezTo>
                    <a:pt x="7316" y="15564"/>
                    <a:pt x="7316" y="15533"/>
                    <a:pt x="7348" y="15533"/>
                  </a:cubicBezTo>
                  <a:lnTo>
                    <a:pt x="7380" y="15533"/>
                  </a:lnTo>
                  <a:lnTo>
                    <a:pt x="7475" y="15501"/>
                  </a:lnTo>
                  <a:close/>
                  <a:moveTo>
                    <a:pt x="4688" y="15713"/>
                  </a:moveTo>
                  <a:cubicBezTo>
                    <a:pt x="4688" y="15718"/>
                    <a:pt x="4688" y="15723"/>
                    <a:pt x="4688" y="15723"/>
                  </a:cubicBezTo>
                  <a:lnTo>
                    <a:pt x="4656" y="15755"/>
                  </a:lnTo>
                  <a:cubicBezTo>
                    <a:pt x="4667" y="15744"/>
                    <a:pt x="4678" y="15729"/>
                    <a:pt x="4688" y="15713"/>
                  </a:cubicBezTo>
                  <a:close/>
                  <a:moveTo>
                    <a:pt x="29770" y="15660"/>
                  </a:moveTo>
                  <a:cubicBezTo>
                    <a:pt x="29775" y="15664"/>
                    <a:pt x="29802" y="15691"/>
                    <a:pt x="29802" y="15691"/>
                  </a:cubicBezTo>
                  <a:cubicBezTo>
                    <a:pt x="29833" y="15691"/>
                    <a:pt x="29833" y="15723"/>
                    <a:pt x="29833" y="15755"/>
                  </a:cubicBezTo>
                  <a:cubicBezTo>
                    <a:pt x="29833" y="15723"/>
                    <a:pt x="29802" y="15692"/>
                    <a:pt x="29770" y="15660"/>
                  </a:cubicBezTo>
                  <a:close/>
                  <a:moveTo>
                    <a:pt x="105744" y="15723"/>
                  </a:moveTo>
                  <a:cubicBezTo>
                    <a:pt x="105776" y="15723"/>
                    <a:pt x="105776" y="15723"/>
                    <a:pt x="105807" y="15755"/>
                  </a:cubicBezTo>
                  <a:lnTo>
                    <a:pt x="105776" y="15755"/>
                  </a:lnTo>
                  <a:cubicBezTo>
                    <a:pt x="105776" y="15755"/>
                    <a:pt x="105744" y="15723"/>
                    <a:pt x="105744" y="15723"/>
                  </a:cubicBezTo>
                  <a:close/>
                  <a:moveTo>
                    <a:pt x="100614" y="15691"/>
                  </a:moveTo>
                  <a:cubicBezTo>
                    <a:pt x="100645" y="15691"/>
                    <a:pt x="100645" y="15691"/>
                    <a:pt x="100645" y="15723"/>
                  </a:cubicBezTo>
                  <a:lnTo>
                    <a:pt x="100677" y="15723"/>
                  </a:lnTo>
                  <a:cubicBezTo>
                    <a:pt x="100677" y="15723"/>
                    <a:pt x="100709" y="15755"/>
                    <a:pt x="100709" y="15755"/>
                  </a:cubicBezTo>
                  <a:cubicBezTo>
                    <a:pt x="100677" y="15755"/>
                    <a:pt x="100614" y="15755"/>
                    <a:pt x="100582" y="15786"/>
                  </a:cubicBezTo>
                  <a:cubicBezTo>
                    <a:pt x="100582" y="15786"/>
                    <a:pt x="100550" y="15755"/>
                    <a:pt x="100550" y="15755"/>
                  </a:cubicBezTo>
                  <a:lnTo>
                    <a:pt x="100550" y="15723"/>
                  </a:lnTo>
                  <a:lnTo>
                    <a:pt x="100582" y="15723"/>
                  </a:lnTo>
                  <a:cubicBezTo>
                    <a:pt x="100582" y="15691"/>
                    <a:pt x="100582" y="15691"/>
                    <a:pt x="100582" y="15691"/>
                  </a:cubicBezTo>
                  <a:close/>
                  <a:moveTo>
                    <a:pt x="76038" y="15913"/>
                  </a:moveTo>
                  <a:lnTo>
                    <a:pt x="76038" y="15945"/>
                  </a:lnTo>
                  <a:cubicBezTo>
                    <a:pt x="76038" y="15945"/>
                    <a:pt x="76038" y="15976"/>
                    <a:pt x="76038" y="15976"/>
                  </a:cubicBezTo>
                  <a:lnTo>
                    <a:pt x="75943" y="15976"/>
                  </a:lnTo>
                  <a:cubicBezTo>
                    <a:pt x="75943" y="15976"/>
                    <a:pt x="75975" y="15945"/>
                    <a:pt x="75975" y="15945"/>
                  </a:cubicBezTo>
                  <a:lnTo>
                    <a:pt x="76007" y="15945"/>
                  </a:lnTo>
                  <a:cubicBezTo>
                    <a:pt x="76007" y="15913"/>
                    <a:pt x="76038" y="15913"/>
                    <a:pt x="76038" y="15913"/>
                  </a:cubicBezTo>
                  <a:close/>
                  <a:moveTo>
                    <a:pt x="82689" y="16071"/>
                  </a:moveTo>
                  <a:cubicBezTo>
                    <a:pt x="82689" y="16103"/>
                    <a:pt x="82721" y="16135"/>
                    <a:pt x="82721" y="16198"/>
                  </a:cubicBezTo>
                  <a:lnTo>
                    <a:pt x="82721" y="16198"/>
                  </a:lnTo>
                  <a:cubicBezTo>
                    <a:pt x="82721" y="16198"/>
                    <a:pt x="82720" y="16166"/>
                    <a:pt x="82689" y="16166"/>
                  </a:cubicBezTo>
                  <a:lnTo>
                    <a:pt x="82626" y="16166"/>
                  </a:lnTo>
                  <a:cubicBezTo>
                    <a:pt x="82626" y="16166"/>
                    <a:pt x="82626" y="16135"/>
                    <a:pt x="82626" y="16135"/>
                  </a:cubicBezTo>
                  <a:cubicBezTo>
                    <a:pt x="82626" y="16103"/>
                    <a:pt x="82626" y="16103"/>
                    <a:pt x="82626" y="16103"/>
                  </a:cubicBezTo>
                  <a:cubicBezTo>
                    <a:pt x="82657" y="16103"/>
                    <a:pt x="82657" y="16071"/>
                    <a:pt x="82657" y="16071"/>
                  </a:cubicBezTo>
                  <a:close/>
                  <a:moveTo>
                    <a:pt x="83069" y="16166"/>
                  </a:moveTo>
                  <a:cubicBezTo>
                    <a:pt x="83069" y="16198"/>
                    <a:pt x="83101" y="16198"/>
                    <a:pt x="83101" y="16198"/>
                  </a:cubicBezTo>
                  <a:lnTo>
                    <a:pt x="82974" y="16198"/>
                  </a:lnTo>
                  <a:lnTo>
                    <a:pt x="82974" y="16166"/>
                  </a:lnTo>
                  <a:close/>
                  <a:moveTo>
                    <a:pt x="47631" y="16831"/>
                  </a:moveTo>
                  <a:cubicBezTo>
                    <a:pt x="47631" y="16863"/>
                    <a:pt x="47631" y="16863"/>
                    <a:pt x="47663" y="16895"/>
                  </a:cubicBezTo>
                  <a:cubicBezTo>
                    <a:pt x="47631" y="16895"/>
                    <a:pt x="47631" y="16863"/>
                    <a:pt x="47631" y="16863"/>
                  </a:cubicBezTo>
                  <a:lnTo>
                    <a:pt x="47631" y="16831"/>
                  </a:lnTo>
                  <a:close/>
                  <a:moveTo>
                    <a:pt x="58652" y="16863"/>
                  </a:moveTo>
                  <a:cubicBezTo>
                    <a:pt x="58652" y="16895"/>
                    <a:pt x="58684" y="16895"/>
                    <a:pt x="58684" y="16895"/>
                  </a:cubicBezTo>
                  <a:cubicBezTo>
                    <a:pt x="58652" y="16895"/>
                    <a:pt x="58652" y="16895"/>
                    <a:pt x="58652" y="16863"/>
                  </a:cubicBezTo>
                  <a:close/>
                  <a:moveTo>
                    <a:pt x="13460" y="16895"/>
                  </a:moveTo>
                  <a:cubicBezTo>
                    <a:pt x="13460" y="16895"/>
                    <a:pt x="13460" y="16895"/>
                    <a:pt x="13460" y="16926"/>
                  </a:cubicBezTo>
                  <a:cubicBezTo>
                    <a:pt x="13429" y="16926"/>
                    <a:pt x="13429" y="16926"/>
                    <a:pt x="13429" y="16958"/>
                  </a:cubicBezTo>
                  <a:lnTo>
                    <a:pt x="13397" y="16958"/>
                  </a:lnTo>
                  <a:lnTo>
                    <a:pt x="13397" y="16926"/>
                  </a:lnTo>
                  <a:lnTo>
                    <a:pt x="13460" y="16895"/>
                  </a:lnTo>
                  <a:close/>
                  <a:moveTo>
                    <a:pt x="105332" y="16863"/>
                  </a:moveTo>
                  <a:cubicBezTo>
                    <a:pt x="105332" y="16895"/>
                    <a:pt x="105364" y="16926"/>
                    <a:pt x="105364" y="16926"/>
                  </a:cubicBezTo>
                  <a:cubicBezTo>
                    <a:pt x="105364" y="16958"/>
                    <a:pt x="105332" y="16958"/>
                    <a:pt x="105332" y="16990"/>
                  </a:cubicBezTo>
                  <a:cubicBezTo>
                    <a:pt x="105332" y="16958"/>
                    <a:pt x="105332" y="16895"/>
                    <a:pt x="105301" y="16863"/>
                  </a:cubicBezTo>
                  <a:close/>
                  <a:moveTo>
                    <a:pt x="57480" y="17053"/>
                  </a:moveTo>
                  <a:lnTo>
                    <a:pt x="57480" y="17053"/>
                  </a:lnTo>
                  <a:cubicBezTo>
                    <a:pt x="57449" y="17053"/>
                    <a:pt x="57449" y="17085"/>
                    <a:pt x="57417" y="17085"/>
                  </a:cubicBezTo>
                  <a:cubicBezTo>
                    <a:pt x="57417" y="17085"/>
                    <a:pt x="57449" y="17053"/>
                    <a:pt x="57480" y="17053"/>
                  </a:cubicBezTo>
                  <a:close/>
                  <a:moveTo>
                    <a:pt x="39207" y="17275"/>
                  </a:moveTo>
                  <a:cubicBezTo>
                    <a:pt x="39207" y="17275"/>
                    <a:pt x="39207" y="17306"/>
                    <a:pt x="39239" y="17306"/>
                  </a:cubicBezTo>
                  <a:lnTo>
                    <a:pt x="39176" y="17306"/>
                  </a:lnTo>
                  <a:cubicBezTo>
                    <a:pt x="39207" y="17306"/>
                    <a:pt x="39207" y="17306"/>
                    <a:pt x="39207" y="17275"/>
                  </a:cubicBezTo>
                  <a:close/>
                  <a:moveTo>
                    <a:pt x="21061" y="17401"/>
                  </a:moveTo>
                  <a:cubicBezTo>
                    <a:pt x="21093" y="17401"/>
                    <a:pt x="21093" y="17433"/>
                    <a:pt x="21124" y="17433"/>
                  </a:cubicBezTo>
                  <a:cubicBezTo>
                    <a:pt x="21061" y="17433"/>
                    <a:pt x="21061" y="17433"/>
                    <a:pt x="21029" y="17465"/>
                  </a:cubicBezTo>
                  <a:cubicBezTo>
                    <a:pt x="21029" y="17465"/>
                    <a:pt x="21029" y="17433"/>
                    <a:pt x="21029" y="17433"/>
                  </a:cubicBezTo>
                  <a:cubicBezTo>
                    <a:pt x="21029" y="17433"/>
                    <a:pt x="21061" y="17401"/>
                    <a:pt x="21061" y="17401"/>
                  </a:cubicBezTo>
                  <a:close/>
                  <a:moveTo>
                    <a:pt x="35850" y="17560"/>
                  </a:moveTo>
                  <a:cubicBezTo>
                    <a:pt x="35834" y="17575"/>
                    <a:pt x="35819" y="17583"/>
                    <a:pt x="35803" y="17583"/>
                  </a:cubicBezTo>
                  <a:cubicBezTo>
                    <a:pt x="35787" y="17583"/>
                    <a:pt x="35771" y="17575"/>
                    <a:pt x="35755" y="17560"/>
                  </a:cubicBezTo>
                  <a:close/>
                  <a:moveTo>
                    <a:pt x="14094" y="17940"/>
                  </a:moveTo>
                  <a:cubicBezTo>
                    <a:pt x="14094" y="17971"/>
                    <a:pt x="14094" y="17971"/>
                    <a:pt x="14125" y="18003"/>
                  </a:cubicBezTo>
                  <a:lnTo>
                    <a:pt x="14125" y="18003"/>
                  </a:lnTo>
                  <a:cubicBezTo>
                    <a:pt x="14125" y="18003"/>
                    <a:pt x="14125" y="18003"/>
                    <a:pt x="14094" y="17971"/>
                  </a:cubicBezTo>
                  <a:cubicBezTo>
                    <a:pt x="14094" y="17971"/>
                    <a:pt x="14094" y="17971"/>
                    <a:pt x="14094" y="17940"/>
                  </a:cubicBezTo>
                  <a:close/>
                  <a:moveTo>
                    <a:pt x="83291" y="18288"/>
                  </a:moveTo>
                  <a:cubicBezTo>
                    <a:pt x="83322" y="18288"/>
                    <a:pt x="83322" y="18288"/>
                    <a:pt x="83354" y="18320"/>
                  </a:cubicBezTo>
                  <a:lnTo>
                    <a:pt x="83417" y="18320"/>
                  </a:lnTo>
                  <a:lnTo>
                    <a:pt x="83417" y="18351"/>
                  </a:lnTo>
                  <a:lnTo>
                    <a:pt x="83386" y="18351"/>
                  </a:lnTo>
                  <a:cubicBezTo>
                    <a:pt x="83386" y="18383"/>
                    <a:pt x="83386" y="18383"/>
                    <a:pt x="83386" y="18383"/>
                  </a:cubicBezTo>
                  <a:lnTo>
                    <a:pt x="83354" y="18383"/>
                  </a:lnTo>
                  <a:cubicBezTo>
                    <a:pt x="83322" y="18383"/>
                    <a:pt x="83322" y="18351"/>
                    <a:pt x="83322" y="18351"/>
                  </a:cubicBezTo>
                  <a:cubicBezTo>
                    <a:pt x="83322" y="18320"/>
                    <a:pt x="83322" y="18320"/>
                    <a:pt x="83291" y="18288"/>
                  </a:cubicBezTo>
                  <a:close/>
                  <a:moveTo>
                    <a:pt x="41741" y="18605"/>
                  </a:moveTo>
                  <a:cubicBezTo>
                    <a:pt x="41772" y="18605"/>
                    <a:pt x="41772" y="18605"/>
                    <a:pt x="41772" y="18636"/>
                  </a:cubicBezTo>
                  <a:cubicBezTo>
                    <a:pt x="41772" y="18636"/>
                    <a:pt x="41772" y="18605"/>
                    <a:pt x="41741" y="18605"/>
                  </a:cubicBezTo>
                  <a:close/>
                  <a:moveTo>
                    <a:pt x="17071" y="18636"/>
                  </a:moveTo>
                  <a:cubicBezTo>
                    <a:pt x="17071" y="18668"/>
                    <a:pt x="17102" y="18668"/>
                    <a:pt x="17102" y="18668"/>
                  </a:cubicBezTo>
                  <a:lnTo>
                    <a:pt x="17071" y="18668"/>
                  </a:lnTo>
                  <a:lnTo>
                    <a:pt x="17071" y="18636"/>
                  </a:lnTo>
                  <a:close/>
                  <a:moveTo>
                    <a:pt x="82436" y="19270"/>
                  </a:moveTo>
                  <a:cubicBezTo>
                    <a:pt x="82467" y="19270"/>
                    <a:pt x="82467" y="19301"/>
                    <a:pt x="82499" y="19333"/>
                  </a:cubicBezTo>
                  <a:cubicBezTo>
                    <a:pt x="82467" y="19301"/>
                    <a:pt x="82467" y="19301"/>
                    <a:pt x="82436" y="19270"/>
                  </a:cubicBezTo>
                  <a:close/>
                  <a:moveTo>
                    <a:pt x="53458" y="19301"/>
                  </a:moveTo>
                  <a:cubicBezTo>
                    <a:pt x="53490" y="19301"/>
                    <a:pt x="53490" y="19301"/>
                    <a:pt x="53490" y="19333"/>
                  </a:cubicBezTo>
                  <a:cubicBezTo>
                    <a:pt x="53490" y="19333"/>
                    <a:pt x="53458" y="19365"/>
                    <a:pt x="53458" y="19396"/>
                  </a:cubicBezTo>
                  <a:cubicBezTo>
                    <a:pt x="53458" y="19396"/>
                    <a:pt x="53458" y="19396"/>
                    <a:pt x="53427" y="19428"/>
                  </a:cubicBezTo>
                  <a:cubicBezTo>
                    <a:pt x="53427" y="19460"/>
                    <a:pt x="53427" y="19460"/>
                    <a:pt x="53427" y="19491"/>
                  </a:cubicBezTo>
                  <a:cubicBezTo>
                    <a:pt x="53427" y="19460"/>
                    <a:pt x="53395" y="19460"/>
                    <a:pt x="53395" y="19460"/>
                  </a:cubicBezTo>
                  <a:cubicBezTo>
                    <a:pt x="53395" y="19460"/>
                    <a:pt x="53395" y="19428"/>
                    <a:pt x="53395" y="19428"/>
                  </a:cubicBezTo>
                  <a:cubicBezTo>
                    <a:pt x="53395" y="19396"/>
                    <a:pt x="53395" y="19396"/>
                    <a:pt x="53395" y="19396"/>
                  </a:cubicBezTo>
                  <a:cubicBezTo>
                    <a:pt x="53395" y="19396"/>
                    <a:pt x="53395" y="19396"/>
                    <a:pt x="53395" y="19365"/>
                  </a:cubicBezTo>
                  <a:cubicBezTo>
                    <a:pt x="53395" y="19333"/>
                    <a:pt x="53395" y="19333"/>
                    <a:pt x="53395" y="19301"/>
                  </a:cubicBezTo>
                  <a:close/>
                  <a:moveTo>
                    <a:pt x="9533" y="19523"/>
                  </a:moveTo>
                  <a:lnTo>
                    <a:pt x="9533" y="19555"/>
                  </a:lnTo>
                  <a:lnTo>
                    <a:pt x="9502" y="19555"/>
                  </a:lnTo>
                  <a:cubicBezTo>
                    <a:pt x="9533" y="19523"/>
                    <a:pt x="9533" y="19523"/>
                    <a:pt x="9533" y="19523"/>
                  </a:cubicBezTo>
                  <a:close/>
                  <a:moveTo>
                    <a:pt x="56277" y="19650"/>
                  </a:moveTo>
                  <a:cubicBezTo>
                    <a:pt x="56277" y="19681"/>
                    <a:pt x="56277" y="19681"/>
                    <a:pt x="56245" y="19681"/>
                  </a:cubicBezTo>
                  <a:cubicBezTo>
                    <a:pt x="56245" y="19681"/>
                    <a:pt x="56245" y="19681"/>
                    <a:pt x="56245" y="19650"/>
                  </a:cubicBezTo>
                  <a:close/>
                  <a:moveTo>
                    <a:pt x="87218" y="19840"/>
                  </a:moveTo>
                  <a:lnTo>
                    <a:pt x="87249" y="19871"/>
                  </a:lnTo>
                  <a:cubicBezTo>
                    <a:pt x="87249" y="19871"/>
                    <a:pt x="87218" y="19871"/>
                    <a:pt x="87218" y="19840"/>
                  </a:cubicBezTo>
                  <a:close/>
                  <a:moveTo>
                    <a:pt x="98270" y="20220"/>
                  </a:moveTo>
                  <a:cubicBezTo>
                    <a:pt x="98270" y="20220"/>
                    <a:pt x="98270" y="20251"/>
                    <a:pt x="98238" y="20251"/>
                  </a:cubicBezTo>
                  <a:cubicBezTo>
                    <a:pt x="98207" y="20251"/>
                    <a:pt x="98175" y="20251"/>
                    <a:pt x="98143" y="20220"/>
                  </a:cubicBezTo>
                  <a:close/>
                  <a:moveTo>
                    <a:pt x="108816" y="20568"/>
                  </a:moveTo>
                  <a:cubicBezTo>
                    <a:pt x="108816" y="20568"/>
                    <a:pt x="108784" y="20600"/>
                    <a:pt x="108784" y="20600"/>
                  </a:cubicBezTo>
                  <a:cubicBezTo>
                    <a:pt x="108784" y="20568"/>
                    <a:pt x="108816" y="20568"/>
                    <a:pt x="108816" y="20568"/>
                  </a:cubicBezTo>
                  <a:close/>
                  <a:moveTo>
                    <a:pt x="99663" y="20568"/>
                  </a:moveTo>
                  <a:cubicBezTo>
                    <a:pt x="99663" y="20600"/>
                    <a:pt x="99695" y="20600"/>
                    <a:pt x="99695" y="20600"/>
                  </a:cubicBezTo>
                  <a:cubicBezTo>
                    <a:pt x="99695" y="20632"/>
                    <a:pt x="99663" y="20632"/>
                    <a:pt x="99663" y="20632"/>
                  </a:cubicBezTo>
                  <a:cubicBezTo>
                    <a:pt x="99663" y="20600"/>
                    <a:pt x="99663" y="20600"/>
                    <a:pt x="99663" y="20568"/>
                  </a:cubicBezTo>
                  <a:close/>
                  <a:moveTo>
                    <a:pt x="21283" y="20600"/>
                  </a:moveTo>
                  <a:cubicBezTo>
                    <a:pt x="21251" y="20632"/>
                    <a:pt x="21251" y="20632"/>
                    <a:pt x="21219" y="20663"/>
                  </a:cubicBezTo>
                  <a:cubicBezTo>
                    <a:pt x="21188" y="20695"/>
                    <a:pt x="21188" y="20695"/>
                    <a:pt x="21156" y="20727"/>
                  </a:cubicBezTo>
                  <a:cubicBezTo>
                    <a:pt x="21156" y="20695"/>
                    <a:pt x="21156" y="20695"/>
                    <a:pt x="21156" y="20695"/>
                  </a:cubicBezTo>
                  <a:cubicBezTo>
                    <a:pt x="21156" y="20663"/>
                    <a:pt x="21156" y="20663"/>
                    <a:pt x="21156" y="20663"/>
                  </a:cubicBezTo>
                  <a:cubicBezTo>
                    <a:pt x="21156" y="20663"/>
                    <a:pt x="21156" y="20632"/>
                    <a:pt x="21156" y="20632"/>
                  </a:cubicBezTo>
                  <a:cubicBezTo>
                    <a:pt x="21188" y="20632"/>
                    <a:pt x="21219" y="20600"/>
                    <a:pt x="21251" y="20600"/>
                  </a:cubicBezTo>
                  <a:close/>
                  <a:moveTo>
                    <a:pt x="25051" y="21487"/>
                  </a:moveTo>
                  <a:cubicBezTo>
                    <a:pt x="25051" y="21487"/>
                    <a:pt x="25051" y="21518"/>
                    <a:pt x="25051" y="21518"/>
                  </a:cubicBezTo>
                  <a:cubicBezTo>
                    <a:pt x="25019" y="21518"/>
                    <a:pt x="24956" y="21518"/>
                    <a:pt x="24924" y="21487"/>
                  </a:cubicBezTo>
                  <a:close/>
                  <a:moveTo>
                    <a:pt x="85856" y="21423"/>
                  </a:moveTo>
                  <a:cubicBezTo>
                    <a:pt x="85856" y="21423"/>
                    <a:pt x="85856" y="21423"/>
                    <a:pt x="85887" y="21455"/>
                  </a:cubicBezTo>
                  <a:cubicBezTo>
                    <a:pt x="85887" y="21487"/>
                    <a:pt x="85887" y="21487"/>
                    <a:pt x="85887" y="21487"/>
                  </a:cubicBezTo>
                  <a:cubicBezTo>
                    <a:pt x="85856" y="21518"/>
                    <a:pt x="85824" y="21550"/>
                    <a:pt x="85792" y="21582"/>
                  </a:cubicBezTo>
                  <a:cubicBezTo>
                    <a:pt x="85792" y="21550"/>
                    <a:pt x="85792" y="21550"/>
                    <a:pt x="85792" y="21518"/>
                  </a:cubicBezTo>
                  <a:cubicBezTo>
                    <a:pt x="85792" y="21518"/>
                    <a:pt x="85792" y="21487"/>
                    <a:pt x="85824" y="21487"/>
                  </a:cubicBezTo>
                  <a:cubicBezTo>
                    <a:pt x="85824" y="21455"/>
                    <a:pt x="85824" y="21455"/>
                    <a:pt x="85824" y="21455"/>
                  </a:cubicBezTo>
                  <a:cubicBezTo>
                    <a:pt x="85824" y="21423"/>
                    <a:pt x="85856" y="21423"/>
                    <a:pt x="85856" y="21423"/>
                  </a:cubicBezTo>
                  <a:close/>
                  <a:moveTo>
                    <a:pt x="46428" y="21613"/>
                  </a:moveTo>
                  <a:cubicBezTo>
                    <a:pt x="46417" y="21624"/>
                    <a:pt x="46410" y="21627"/>
                    <a:pt x="46405" y="21627"/>
                  </a:cubicBezTo>
                  <a:cubicBezTo>
                    <a:pt x="46396" y="21627"/>
                    <a:pt x="46396" y="21613"/>
                    <a:pt x="46396" y="21613"/>
                  </a:cubicBezTo>
                  <a:close/>
                  <a:moveTo>
                    <a:pt x="66316" y="21645"/>
                  </a:moveTo>
                  <a:cubicBezTo>
                    <a:pt x="66316" y="21645"/>
                    <a:pt x="66316" y="21677"/>
                    <a:pt x="66316" y="21677"/>
                  </a:cubicBezTo>
                  <a:lnTo>
                    <a:pt x="66284" y="21677"/>
                  </a:lnTo>
                  <a:cubicBezTo>
                    <a:pt x="66284" y="21645"/>
                    <a:pt x="66284" y="21645"/>
                    <a:pt x="66316" y="21645"/>
                  </a:cubicBezTo>
                  <a:close/>
                  <a:moveTo>
                    <a:pt x="26698" y="21993"/>
                  </a:moveTo>
                  <a:cubicBezTo>
                    <a:pt x="26698" y="22025"/>
                    <a:pt x="26698" y="22025"/>
                    <a:pt x="26698" y="22025"/>
                  </a:cubicBezTo>
                  <a:lnTo>
                    <a:pt x="26603" y="22025"/>
                  </a:lnTo>
                  <a:cubicBezTo>
                    <a:pt x="26635" y="21993"/>
                    <a:pt x="26635" y="21993"/>
                    <a:pt x="26666" y="21993"/>
                  </a:cubicBezTo>
                  <a:close/>
                  <a:moveTo>
                    <a:pt x="86964" y="21993"/>
                  </a:moveTo>
                  <a:cubicBezTo>
                    <a:pt x="86964" y="21993"/>
                    <a:pt x="86964" y="21993"/>
                    <a:pt x="86996" y="22025"/>
                  </a:cubicBezTo>
                  <a:cubicBezTo>
                    <a:pt x="86996" y="22025"/>
                    <a:pt x="86996" y="22025"/>
                    <a:pt x="86964" y="22057"/>
                  </a:cubicBezTo>
                  <a:cubicBezTo>
                    <a:pt x="86964" y="22025"/>
                    <a:pt x="86964" y="21993"/>
                    <a:pt x="86964" y="21993"/>
                  </a:cubicBezTo>
                  <a:close/>
                  <a:moveTo>
                    <a:pt x="98618" y="22183"/>
                  </a:moveTo>
                  <a:cubicBezTo>
                    <a:pt x="98650" y="22183"/>
                    <a:pt x="98650" y="22215"/>
                    <a:pt x="98650" y="22215"/>
                  </a:cubicBezTo>
                  <a:lnTo>
                    <a:pt x="98587" y="22215"/>
                  </a:lnTo>
                  <a:cubicBezTo>
                    <a:pt x="98587" y="22215"/>
                    <a:pt x="98618" y="22215"/>
                    <a:pt x="98618" y="22183"/>
                  </a:cubicBezTo>
                  <a:close/>
                  <a:moveTo>
                    <a:pt x="27806" y="22278"/>
                  </a:moveTo>
                  <a:cubicBezTo>
                    <a:pt x="27743" y="22310"/>
                    <a:pt x="27711" y="22310"/>
                    <a:pt x="27680" y="22342"/>
                  </a:cubicBezTo>
                  <a:lnTo>
                    <a:pt x="27711" y="22310"/>
                  </a:lnTo>
                  <a:cubicBezTo>
                    <a:pt x="27711" y="22310"/>
                    <a:pt x="27711" y="22310"/>
                    <a:pt x="27711" y="22278"/>
                  </a:cubicBezTo>
                  <a:close/>
                  <a:moveTo>
                    <a:pt x="8932" y="22817"/>
                  </a:moveTo>
                  <a:cubicBezTo>
                    <a:pt x="8932" y="22817"/>
                    <a:pt x="8932" y="22848"/>
                    <a:pt x="8900" y="22848"/>
                  </a:cubicBezTo>
                  <a:lnTo>
                    <a:pt x="8900" y="22817"/>
                  </a:lnTo>
                  <a:close/>
                  <a:moveTo>
                    <a:pt x="89688" y="22912"/>
                  </a:moveTo>
                  <a:lnTo>
                    <a:pt x="89688" y="22943"/>
                  </a:lnTo>
                  <a:lnTo>
                    <a:pt x="89656" y="22943"/>
                  </a:lnTo>
                  <a:cubicBezTo>
                    <a:pt x="89656" y="22943"/>
                    <a:pt x="89688" y="22943"/>
                    <a:pt x="89688" y="22912"/>
                  </a:cubicBezTo>
                  <a:close/>
                  <a:moveTo>
                    <a:pt x="80314" y="23577"/>
                  </a:moveTo>
                  <a:cubicBezTo>
                    <a:pt x="80314" y="23577"/>
                    <a:pt x="80314" y="23601"/>
                    <a:pt x="80314" y="23607"/>
                  </a:cubicBezTo>
                  <a:lnTo>
                    <a:pt x="80314" y="23607"/>
                  </a:lnTo>
                  <a:cubicBezTo>
                    <a:pt x="80293" y="23605"/>
                    <a:pt x="80271" y="23598"/>
                    <a:pt x="80250" y="23577"/>
                  </a:cubicBezTo>
                  <a:close/>
                  <a:moveTo>
                    <a:pt x="8773" y="23577"/>
                  </a:moveTo>
                  <a:cubicBezTo>
                    <a:pt x="8773" y="23577"/>
                    <a:pt x="8773" y="23577"/>
                    <a:pt x="8773" y="23608"/>
                  </a:cubicBezTo>
                  <a:lnTo>
                    <a:pt x="8742" y="23608"/>
                  </a:lnTo>
                  <a:lnTo>
                    <a:pt x="8773" y="23577"/>
                  </a:lnTo>
                  <a:close/>
                  <a:moveTo>
                    <a:pt x="57544" y="23925"/>
                  </a:moveTo>
                  <a:cubicBezTo>
                    <a:pt x="57544" y="23925"/>
                    <a:pt x="57544" y="23957"/>
                    <a:pt x="57544" y="23957"/>
                  </a:cubicBezTo>
                  <a:lnTo>
                    <a:pt x="57512" y="23957"/>
                  </a:lnTo>
                  <a:lnTo>
                    <a:pt x="57544" y="23925"/>
                  </a:lnTo>
                  <a:close/>
                  <a:moveTo>
                    <a:pt x="47251" y="24400"/>
                  </a:moveTo>
                  <a:cubicBezTo>
                    <a:pt x="47283" y="24400"/>
                    <a:pt x="47346" y="24432"/>
                    <a:pt x="47410" y="24432"/>
                  </a:cubicBezTo>
                  <a:lnTo>
                    <a:pt x="47378" y="24432"/>
                  </a:lnTo>
                  <a:cubicBezTo>
                    <a:pt x="47359" y="24441"/>
                    <a:pt x="47343" y="24445"/>
                    <a:pt x="47330" y="24445"/>
                  </a:cubicBezTo>
                  <a:cubicBezTo>
                    <a:pt x="47296" y="24445"/>
                    <a:pt x="47274" y="24423"/>
                    <a:pt x="47251" y="24400"/>
                  </a:cubicBezTo>
                  <a:close/>
                  <a:moveTo>
                    <a:pt x="65239" y="24558"/>
                  </a:moveTo>
                  <a:cubicBezTo>
                    <a:pt x="65239" y="24558"/>
                    <a:pt x="65239" y="24590"/>
                    <a:pt x="65239" y="24590"/>
                  </a:cubicBezTo>
                  <a:lnTo>
                    <a:pt x="65208" y="24590"/>
                  </a:lnTo>
                  <a:cubicBezTo>
                    <a:pt x="65208" y="24590"/>
                    <a:pt x="65208" y="24590"/>
                    <a:pt x="65239" y="24558"/>
                  </a:cubicBezTo>
                  <a:close/>
                  <a:moveTo>
                    <a:pt x="86584" y="24590"/>
                  </a:moveTo>
                  <a:cubicBezTo>
                    <a:pt x="86584" y="24590"/>
                    <a:pt x="86584" y="24622"/>
                    <a:pt x="86616" y="24622"/>
                  </a:cubicBezTo>
                  <a:lnTo>
                    <a:pt x="86616" y="24653"/>
                  </a:lnTo>
                  <a:lnTo>
                    <a:pt x="86489" y="24653"/>
                  </a:lnTo>
                  <a:cubicBezTo>
                    <a:pt x="86521" y="24622"/>
                    <a:pt x="86521" y="24622"/>
                    <a:pt x="86521" y="24622"/>
                  </a:cubicBezTo>
                  <a:cubicBezTo>
                    <a:pt x="86521" y="24622"/>
                    <a:pt x="86552" y="24590"/>
                    <a:pt x="86552" y="24590"/>
                  </a:cubicBezTo>
                  <a:close/>
                  <a:moveTo>
                    <a:pt x="15709" y="24622"/>
                  </a:moveTo>
                  <a:cubicBezTo>
                    <a:pt x="15709" y="24622"/>
                    <a:pt x="15740" y="24653"/>
                    <a:pt x="15709" y="24685"/>
                  </a:cubicBezTo>
                  <a:lnTo>
                    <a:pt x="15645" y="24685"/>
                  </a:lnTo>
                  <a:cubicBezTo>
                    <a:pt x="15645" y="24685"/>
                    <a:pt x="15677" y="24653"/>
                    <a:pt x="15709" y="24653"/>
                  </a:cubicBezTo>
                  <a:cubicBezTo>
                    <a:pt x="15709" y="24653"/>
                    <a:pt x="15709" y="24622"/>
                    <a:pt x="15709" y="24622"/>
                  </a:cubicBezTo>
                  <a:close/>
                  <a:moveTo>
                    <a:pt x="91830" y="24680"/>
                  </a:moveTo>
                  <a:cubicBezTo>
                    <a:pt x="91857" y="24680"/>
                    <a:pt x="91886" y="24699"/>
                    <a:pt x="91905" y="24717"/>
                  </a:cubicBezTo>
                  <a:lnTo>
                    <a:pt x="91778" y="24717"/>
                  </a:lnTo>
                  <a:cubicBezTo>
                    <a:pt x="91791" y="24690"/>
                    <a:pt x="91810" y="24680"/>
                    <a:pt x="91830" y="24680"/>
                  </a:cubicBezTo>
                  <a:close/>
                  <a:moveTo>
                    <a:pt x="63212" y="24843"/>
                  </a:moveTo>
                  <a:cubicBezTo>
                    <a:pt x="63181" y="24875"/>
                    <a:pt x="63181" y="24875"/>
                    <a:pt x="63149" y="24907"/>
                  </a:cubicBezTo>
                  <a:lnTo>
                    <a:pt x="63149" y="24843"/>
                  </a:lnTo>
                  <a:close/>
                  <a:moveTo>
                    <a:pt x="69420" y="25255"/>
                  </a:moveTo>
                  <a:cubicBezTo>
                    <a:pt x="69420" y="25287"/>
                    <a:pt x="69420" y="25287"/>
                    <a:pt x="69388" y="25287"/>
                  </a:cubicBezTo>
                  <a:cubicBezTo>
                    <a:pt x="69379" y="25296"/>
                    <a:pt x="69367" y="25300"/>
                    <a:pt x="69353" y="25300"/>
                  </a:cubicBezTo>
                  <a:cubicBezTo>
                    <a:pt x="69322" y="25300"/>
                    <a:pt x="69284" y="25278"/>
                    <a:pt x="69261" y="25255"/>
                  </a:cubicBezTo>
                  <a:close/>
                  <a:moveTo>
                    <a:pt x="93108" y="1"/>
                  </a:moveTo>
                  <a:cubicBezTo>
                    <a:pt x="93076" y="1"/>
                    <a:pt x="93045" y="5"/>
                    <a:pt x="93013" y="15"/>
                  </a:cubicBezTo>
                  <a:cubicBezTo>
                    <a:pt x="92823" y="78"/>
                    <a:pt x="92665" y="142"/>
                    <a:pt x="92475" y="142"/>
                  </a:cubicBezTo>
                  <a:cubicBezTo>
                    <a:pt x="92348" y="173"/>
                    <a:pt x="92221" y="173"/>
                    <a:pt x="92063" y="173"/>
                  </a:cubicBezTo>
                  <a:cubicBezTo>
                    <a:pt x="92031" y="142"/>
                    <a:pt x="91968" y="142"/>
                    <a:pt x="91936" y="142"/>
                  </a:cubicBezTo>
                  <a:cubicBezTo>
                    <a:pt x="91873" y="110"/>
                    <a:pt x="91778" y="110"/>
                    <a:pt x="91715" y="110"/>
                  </a:cubicBezTo>
                  <a:lnTo>
                    <a:pt x="91651" y="110"/>
                  </a:lnTo>
                  <a:cubicBezTo>
                    <a:pt x="91335" y="142"/>
                    <a:pt x="91049" y="173"/>
                    <a:pt x="90733" y="205"/>
                  </a:cubicBezTo>
                  <a:cubicBezTo>
                    <a:pt x="90638" y="205"/>
                    <a:pt x="90543" y="237"/>
                    <a:pt x="90448" y="237"/>
                  </a:cubicBezTo>
                  <a:cubicBezTo>
                    <a:pt x="90226" y="237"/>
                    <a:pt x="90036" y="268"/>
                    <a:pt x="89846" y="268"/>
                  </a:cubicBezTo>
                  <a:cubicBezTo>
                    <a:pt x="89624" y="268"/>
                    <a:pt x="89434" y="268"/>
                    <a:pt x="89244" y="237"/>
                  </a:cubicBezTo>
                  <a:cubicBezTo>
                    <a:pt x="89118" y="237"/>
                    <a:pt x="88991" y="205"/>
                    <a:pt x="88864" y="205"/>
                  </a:cubicBezTo>
                  <a:lnTo>
                    <a:pt x="88611" y="205"/>
                  </a:lnTo>
                  <a:cubicBezTo>
                    <a:pt x="88484" y="205"/>
                    <a:pt x="88358" y="205"/>
                    <a:pt x="88231" y="237"/>
                  </a:cubicBezTo>
                  <a:cubicBezTo>
                    <a:pt x="88073" y="300"/>
                    <a:pt x="87883" y="300"/>
                    <a:pt x="87724" y="300"/>
                  </a:cubicBezTo>
                  <a:cubicBezTo>
                    <a:pt x="87661" y="332"/>
                    <a:pt x="87598" y="332"/>
                    <a:pt x="87566" y="332"/>
                  </a:cubicBezTo>
                  <a:cubicBezTo>
                    <a:pt x="87376" y="332"/>
                    <a:pt x="87218" y="300"/>
                    <a:pt x="87059" y="300"/>
                  </a:cubicBezTo>
                  <a:cubicBezTo>
                    <a:pt x="86996" y="300"/>
                    <a:pt x="86933" y="300"/>
                    <a:pt x="86869" y="332"/>
                  </a:cubicBezTo>
                  <a:lnTo>
                    <a:pt x="86838" y="332"/>
                  </a:lnTo>
                  <a:cubicBezTo>
                    <a:pt x="86774" y="332"/>
                    <a:pt x="86711" y="300"/>
                    <a:pt x="86679" y="300"/>
                  </a:cubicBezTo>
                  <a:lnTo>
                    <a:pt x="86521" y="300"/>
                  </a:lnTo>
                  <a:cubicBezTo>
                    <a:pt x="86362" y="300"/>
                    <a:pt x="86204" y="332"/>
                    <a:pt x="86077" y="490"/>
                  </a:cubicBezTo>
                  <a:cubicBezTo>
                    <a:pt x="86046" y="522"/>
                    <a:pt x="85982" y="522"/>
                    <a:pt x="85951" y="522"/>
                  </a:cubicBezTo>
                  <a:lnTo>
                    <a:pt x="85856" y="522"/>
                  </a:lnTo>
                  <a:cubicBezTo>
                    <a:pt x="85824" y="522"/>
                    <a:pt x="85824" y="490"/>
                    <a:pt x="85824" y="490"/>
                  </a:cubicBezTo>
                  <a:lnTo>
                    <a:pt x="85792" y="490"/>
                  </a:lnTo>
                  <a:cubicBezTo>
                    <a:pt x="85697" y="458"/>
                    <a:pt x="85634" y="458"/>
                    <a:pt x="85571" y="458"/>
                  </a:cubicBezTo>
                  <a:cubicBezTo>
                    <a:pt x="85539" y="490"/>
                    <a:pt x="85539" y="490"/>
                    <a:pt x="85507" y="490"/>
                  </a:cubicBezTo>
                  <a:cubicBezTo>
                    <a:pt x="85476" y="490"/>
                    <a:pt x="85476" y="522"/>
                    <a:pt x="85444" y="522"/>
                  </a:cubicBezTo>
                  <a:cubicBezTo>
                    <a:pt x="85381" y="553"/>
                    <a:pt x="85349" y="585"/>
                    <a:pt x="85286" y="617"/>
                  </a:cubicBezTo>
                  <a:cubicBezTo>
                    <a:pt x="85254" y="553"/>
                    <a:pt x="85222" y="522"/>
                    <a:pt x="85191" y="490"/>
                  </a:cubicBezTo>
                  <a:lnTo>
                    <a:pt x="85064" y="490"/>
                  </a:lnTo>
                  <a:cubicBezTo>
                    <a:pt x="85032" y="490"/>
                    <a:pt x="85001" y="490"/>
                    <a:pt x="84969" y="522"/>
                  </a:cubicBezTo>
                  <a:cubicBezTo>
                    <a:pt x="84747" y="585"/>
                    <a:pt x="84526" y="553"/>
                    <a:pt x="84304" y="585"/>
                  </a:cubicBezTo>
                  <a:cubicBezTo>
                    <a:pt x="84272" y="617"/>
                    <a:pt x="84209" y="617"/>
                    <a:pt x="84146" y="617"/>
                  </a:cubicBezTo>
                  <a:cubicBezTo>
                    <a:pt x="84082" y="617"/>
                    <a:pt x="84051" y="617"/>
                    <a:pt x="83987" y="585"/>
                  </a:cubicBezTo>
                  <a:cubicBezTo>
                    <a:pt x="83924" y="585"/>
                    <a:pt x="83861" y="585"/>
                    <a:pt x="83829" y="553"/>
                  </a:cubicBezTo>
                  <a:lnTo>
                    <a:pt x="83449" y="553"/>
                  </a:lnTo>
                  <a:cubicBezTo>
                    <a:pt x="83196" y="648"/>
                    <a:pt x="82942" y="680"/>
                    <a:pt x="82657" y="680"/>
                  </a:cubicBezTo>
                  <a:cubicBezTo>
                    <a:pt x="82531" y="680"/>
                    <a:pt x="82372" y="648"/>
                    <a:pt x="82214" y="648"/>
                  </a:cubicBezTo>
                  <a:lnTo>
                    <a:pt x="82119" y="648"/>
                  </a:lnTo>
                  <a:cubicBezTo>
                    <a:pt x="82055" y="648"/>
                    <a:pt x="81992" y="680"/>
                    <a:pt x="81929" y="743"/>
                  </a:cubicBezTo>
                  <a:cubicBezTo>
                    <a:pt x="81865" y="743"/>
                    <a:pt x="81770" y="775"/>
                    <a:pt x="81707" y="775"/>
                  </a:cubicBezTo>
                  <a:cubicBezTo>
                    <a:pt x="81549" y="775"/>
                    <a:pt x="81390" y="775"/>
                    <a:pt x="81264" y="807"/>
                  </a:cubicBezTo>
                  <a:cubicBezTo>
                    <a:pt x="81169" y="807"/>
                    <a:pt x="81105" y="838"/>
                    <a:pt x="81042" y="838"/>
                  </a:cubicBezTo>
                  <a:cubicBezTo>
                    <a:pt x="80884" y="870"/>
                    <a:pt x="80725" y="902"/>
                    <a:pt x="80567" y="902"/>
                  </a:cubicBezTo>
                  <a:cubicBezTo>
                    <a:pt x="80409" y="933"/>
                    <a:pt x="80250" y="933"/>
                    <a:pt x="80092" y="965"/>
                  </a:cubicBezTo>
                  <a:cubicBezTo>
                    <a:pt x="79775" y="965"/>
                    <a:pt x="79490" y="1028"/>
                    <a:pt x="79174" y="1187"/>
                  </a:cubicBezTo>
                  <a:cubicBezTo>
                    <a:pt x="79174" y="1218"/>
                    <a:pt x="79142" y="1218"/>
                    <a:pt x="79142" y="1218"/>
                  </a:cubicBezTo>
                  <a:cubicBezTo>
                    <a:pt x="79110" y="1218"/>
                    <a:pt x="79079" y="1250"/>
                    <a:pt x="79047" y="1250"/>
                  </a:cubicBezTo>
                  <a:lnTo>
                    <a:pt x="78889" y="1250"/>
                  </a:lnTo>
                  <a:lnTo>
                    <a:pt x="78825" y="1218"/>
                  </a:lnTo>
                  <a:lnTo>
                    <a:pt x="78794" y="1218"/>
                  </a:lnTo>
                  <a:cubicBezTo>
                    <a:pt x="78730" y="1187"/>
                    <a:pt x="78699" y="1155"/>
                    <a:pt x="78635" y="1155"/>
                  </a:cubicBezTo>
                  <a:cubicBezTo>
                    <a:pt x="78604" y="1139"/>
                    <a:pt x="78564" y="1131"/>
                    <a:pt x="78524" y="1131"/>
                  </a:cubicBezTo>
                  <a:cubicBezTo>
                    <a:pt x="78485" y="1131"/>
                    <a:pt x="78445" y="1139"/>
                    <a:pt x="78414" y="1155"/>
                  </a:cubicBezTo>
                  <a:lnTo>
                    <a:pt x="78319" y="1155"/>
                  </a:lnTo>
                  <a:cubicBezTo>
                    <a:pt x="78287" y="1155"/>
                    <a:pt x="78255" y="1155"/>
                    <a:pt x="78255" y="1187"/>
                  </a:cubicBezTo>
                  <a:cubicBezTo>
                    <a:pt x="78192" y="1187"/>
                    <a:pt x="78129" y="1187"/>
                    <a:pt x="78097" y="1218"/>
                  </a:cubicBezTo>
                  <a:lnTo>
                    <a:pt x="77938" y="1218"/>
                  </a:lnTo>
                  <a:cubicBezTo>
                    <a:pt x="77843" y="1218"/>
                    <a:pt x="77780" y="1250"/>
                    <a:pt x="77717" y="1250"/>
                  </a:cubicBezTo>
                  <a:cubicBezTo>
                    <a:pt x="77558" y="1282"/>
                    <a:pt x="77432" y="1313"/>
                    <a:pt x="77273" y="1313"/>
                  </a:cubicBezTo>
                  <a:cubicBezTo>
                    <a:pt x="77210" y="1345"/>
                    <a:pt x="77147" y="1345"/>
                    <a:pt x="77052" y="1345"/>
                  </a:cubicBezTo>
                  <a:cubicBezTo>
                    <a:pt x="76957" y="1345"/>
                    <a:pt x="76862" y="1313"/>
                    <a:pt x="76767" y="1313"/>
                  </a:cubicBezTo>
                  <a:lnTo>
                    <a:pt x="76545" y="1313"/>
                  </a:lnTo>
                  <a:cubicBezTo>
                    <a:pt x="76450" y="1345"/>
                    <a:pt x="76355" y="1408"/>
                    <a:pt x="76323" y="1599"/>
                  </a:cubicBezTo>
                  <a:cubicBezTo>
                    <a:pt x="76244" y="1551"/>
                    <a:pt x="76157" y="1543"/>
                    <a:pt x="76070" y="1543"/>
                  </a:cubicBezTo>
                  <a:cubicBezTo>
                    <a:pt x="76026" y="1543"/>
                    <a:pt x="75983" y="1545"/>
                    <a:pt x="75940" y="1545"/>
                  </a:cubicBezTo>
                  <a:cubicBezTo>
                    <a:pt x="75898" y="1545"/>
                    <a:pt x="75856" y="1543"/>
                    <a:pt x="75817" y="1535"/>
                  </a:cubicBezTo>
                  <a:cubicBezTo>
                    <a:pt x="75753" y="1535"/>
                    <a:pt x="75658" y="1504"/>
                    <a:pt x="75595" y="1408"/>
                  </a:cubicBezTo>
                  <a:lnTo>
                    <a:pt x="75563" y="1408"/>
                  </a:lnTo>
                  <a:cubicBezTo>
                    <a:pt x="75563" y="1408"/>
                    <a:pt x="75532" y="1440"/>
                    <a:pt x="75500" y="1472"/>
                  </a:cubicBezTo>
                  <a:cubicBezTo>
                    <a:pt x="75500" y="1472"/>
                    <a:pt x="75468" y="1504"/>
                    <a:pt x="75468" y="1535"/>
                  </a:cubicBezTo>
                  <a:cubicBezTo>
                    <a:pt x="75468" y="1535"/>
                    <a:pt x="75437" y="1567"/>
                    <a:pt x="75437" y="1567"/>
                  </a:cubicBezTo>
                  <a:cubicBezTo>
                    <a:pt x="75405" y="1567"/>
                    <a:pt x="75373" y="1567"/>
                    <a:pt x="75342" y="1599"/>
                  </a:cubicBezTo>
                  <a:cubicBezTo>
                    <a:pt x="75301" y="1531"/>
                    <a:pt x="75261" y="1510"/>
                    <a:pt x="75220" y="1510"/>
                  </a:cubicBezTo>
                  <a:cubicBezTo>
                    <a:pt x="75166" y="1510"/>
                    <a:pt x="75111" y="1549"/>
                    <a:pt x="75057" y="1567"/>
                  </a:cubicBezTo>
                  <a:cubicBezTo>
                    <a:pt x="75025" y="1567"/>
                    <a:pt x="75025" y="1567"/>
                    <a:pt x="74993" y="1599"/>
                  </a:cubicBezTo>
                  <a:lnTo>
                    <a:pt x="74930" y="1599"/>
                  </a:lnTo>
                  <a:cubicBezTo>
                    <a:pt x="74898" y="1599"/>
                    <a:pt x="74835" y="1630"/>
                    <a:pt x="74803" y="1630"/>
                  </a:cubicBezTo>
                  <a:lnTo>
                    <a:pt x="74677" y="1630"/>
                  </a:lnTo>
                  <a:cubicBezTo>
                    <a:pt x="74645" y="1630"/>
                    <a:pt x="74613" y="1599"/>
                    <a:pt x="74613" y="1599"/>
                  </a:cubicBezTo>
                  <a:cubicBezTo>
                    <a:pt x="74550" y="1567"/>
                    <a:pt x="74487" y="1535"/>
                    <a:pt x="74423" y="1440"/>
                  </a:cubicBezTo>
                  <a:cubicBezTo>
                    <a:pt x="74423" y="1472"/>
                    <a:pt x="74423" y="1504"/>
                    <a:pt x="74423" y="1535"/>
                  </a:cubicBezTo>
                  <a:cubicBezTo>
                    <a:pt x="74423" y="1599"/>
                    <a:pt x="74423" y="1630"/>
                    <a:pt x="74423" y="1694"/>
                  </a:cubicBezTo>
                  <a:cubicBezTo>
                    <a:pt x="74455" y="1725"/>
                    <a:pt x="74455" y="1757"/>
                    <a:pt x="74455" y="1820"/>
                  </a:cubicBezTo>
                  <a:cubicBezTo>
                    <a:pt x="74455" y="1820"/>
                    <a:pt x="74455" y="1852"/>
                    <a:pt x="74455" y="1852"/>
                  </a:cubicBezTo>
                  <a:cubicBezTo>
                    <a:pt x="74455" y="1915"/>
                    <a:pt x="74455" y="1947"/>
                    <a:pt x="74455" y="1979"/>
                  </a:cubicBezTo>
                  <a:lnTo>
                    <a:pt x="74107" y="1979"/>
                  </a:lnTo>
                  <a:cubicBezTo>
                    <a:pt x="74075" y="1852"/>
                    <a:pt x="74233" y="1789"/>
                    <a:pt x="74233" y="1630"/>
                  </a:cubicBezTo>
                  <a:lnTo>
                    <a:pt x="74233" y="1599"/>
                  </a:lnTo>
                  <a:cubicBezTo>
                    <a:pt x="74233" y="1599"/>
                    <a:pt x="74233" y="1599"/>
                    <a:pt x="74233" y="1567"/>
                  </a:cubicBezTo>
                  <a:cubicBezTo>
                    <a:pt x="74202" y="1599"/>
                    <a:pt x="74138" y="1630"/>
                    <a:pt x="74107" y="1630"/>
                  </a:cubicBezTo>
                  <a:lnTo>
                    <a:pt x="73790" y="1630"/>
                  </a:lnTo>
                  <a:cubicBezTo>
                    <a:pt x="73758" y="1662"/>
                    <a:pt x="73758" y="1662"/>
                    <a:pt x="73758" y="1662"/>
                  </a:cubicBezTo>
                  <a:cubicBezTo>
                    <a:pt x="73695" y="1662"/>
                    <a:pt x="73663" y="1694"/>
                    <a:pt x="73632" y="1725"/>
                  </a:cubicBezTo>
                  <a:cubicBezTo>
                    <a:pt x="73600" y="1757"/>
                    <a:pt x="73600" y="1757"/>
                    <a:pt x="73600" y="1789"/>
                  </a:cubicBezTo>
                  <a:cubicBezTo>
                    <a:pt x="73536" y="1852"/>
                    <a:pt x="73505" y="1884"/>
                    <a:pt x="73441" y="1884"/>
                  </a:cubicBezTo>
                  <a:cubicBezTo>
                    <a:pt x="73410" y="1884"/>
                    <a:pt x="73378" y="1915"/>
                    <a:pt x="73346" y="1915"/>
                  </a:cubicBezTo>
                  <a:cubicBezTo>
                    <a:pt x="73283" y="1884"/>
                    <a:pt x="73220" y="1884"/>
                    <a:pt x="73125" y="1852"/>
                  </a:cubicBezTo>
                  <a:lnTo>
                    <a:pt x="73061" y="1852"/>
                  </a:lnTo>
                  <a:cubicBezTo>
                    <a:pt x="73040" y="1852"/>
                    <a:pt x="73019" y="1866"/>
                    <a:pt x="72998" y="1875"/>
                  </a:cubicBezTo>
                  <a:lnTo>
                    <a:pt x="72998" y="1875"/>
                  </a:lnTo>
                  <a:cubicBezTo>
                    <a:pt x="72998" y="1871"/>
                    <a:pt x="72998" y="1863"/>
                    <a:pt x="72998" y="1852"/>
                  </a:cubicBezTo>
                  <a:lnTo>
                    <a:pt x="73061" y="1852"/>
                  </a:lnTo>
                  <a:cubicBezTo>
                    <a:pt x="73061" y="1852"/>
                    <a:pt x="73030" y="1852"/>
                    <a:pt x="73030" y="1820"/>
                  </a:cubicBezTo>
                  <a:cubicBezTo>
                    <a:pt x="73030" y="1789"/>
                    <a:pt x="72998" y="1757"/>
                    <a:pt x="72966" y="1725"/>
                  </a:cubicBezTo>
                  <a:cubicBezTo>
                    <a:pt x="72966" y="1725"/>
                    <a:pt x="72966" y="1694"/>
                    <a:pt x="72935" y="1694"/>
                  </a:cubicBezTo>
                  <a:lnTo>
                    <a:pt x="72903" y="1694"/>
                  </a:lnTo>
                  <a:cubicBezTo>
                    <a:pt x="72871" y="1694"/>
                    <a:pt x="72871" y="1725"/>
                    <a:pt x="72840" y="1789"/>
                  </a:cubicBezTo>
                  <a:cubicBezTo>
                    <a:pt x="72776" y="1884"/>
                    <a:pt x="72745" y="1979"/>
                    <a:pt x="72681" y="2042"/>
                  </a:cubicBezTo>
                  <a:cubicBezTo>
                    <a:pt x="72618" y="2105"/>
                    <a:pt x="72555" y="2137"/>
                    <a:pt x="72460" y="2169"/>
                  </a:cubicBezTo>
                  <a:lnTo>
                    <a:pt x="72238" y="2169"/>
                  </a:lnTo>
                  <a:cubicBezTo>
                    <a:pt x="72238" y="2169"/>
                    <a:pt x="72238" y="2169"/>
                    <a:pt x="72238" y="2200"/>
                  </a:cubicBezTo>
                  <a:lnTo>
                    <a:pt x="72206" y="2200"/>
                  </a:lnTo>
                  <a:cubicBezTo>
                    <a:pt x="72206" y="2264"/>
                    <a:pt x="72238" y="2327"/>
                    <a:pt x="72238" y="2359"/>
                  </a:cubicBezTo>
                  <a:lnTo>
                    <a:pt x="71985" y="2359"/>
                  </a:lnTo>
                  <a:cubicBezTo>
                    <a:pt x="71985" y="2327"/>
                    <a:pt x="71985" y="2295"/>
                    <a:pt x="71985" y="2295"/>
                  </a:cubicBezTo>
                  <a:cubicBezTo>
                    <a:pt x="71985" y="2264"/>
                    <a:pt x="71985" y="2264"/>
                    <a:pt x="71985" y="2264"/>
                  </a:cubicBezTo>
                  <a:cubicBezTo>
                    <a:pt x="71985" y="2264"/>
                    <a:pt x="71985" y="2264"/>
                    <a:pt x="71985" y="2232"/>
                  </a:cubicBezTo>
                  <a:lnTo>
                    <a:pt x="71985" y="2200"/>
                  </a:lnTo>
                  <a:cubicBezTo>
                    <a:pt x="71985" y="2169"/>
                    <a:pt x="71985" y="2169"/>
                    <a:pt x="71985" y="2169"/>
                  </a:cubicBezTo>
                  <a:lnTo>
                    <a:pt x="71953" y="2169"/>
                  </a:lnTo>
                  <a:cubicBezTo>
                    <a:pt x="71921" y="2137"/>
                    <a:pt x="71921" y="2137"/>
                    <a:pt x="71890" y="2137"/>
                  </a:cubicBezTo>
                  <a:cubicBezTo>
                    <a:pt x="71763" y="2169"/>
                    <a:pt x="71668" y="2169"/>
                    <a:pt x="71541" y="2169"/>
                  </a:cubicBezTo>
                  <a:cubicBezTo>
                    <a:pt x="71446" y="2169"/>
                    <a:pt x="71320" y="2169"/>
                    <a:pt x="71225" y="2200"/>
                  </a:cubicBezTo>
                  <a:cubicBezTo>
                    <a:pt x="71478" y="2359"/>
                    <a:pt x="71225" y="2549"/>
                    <a:pt x="71225" y="2739"/>
                  </a:cubicBezTo>
                  <a:cubicBezTo>
                    <a:pt x="71193" y="2770"/>
                    <a:pt x="71225" y="2802"/>
                    <a:pt x="71225" y="2834"/>
                  </a:cubicBezTo>
                  <a:cubicBezTo>
                    <a:pt x="71256" y="2802"/>
                    <a:pt x="71288" y="2802"/>
                    <a:pt x="71288" y="2770"/>
                  </a:cubicBezTo>
                  <a:cubicBezTo>
                    <a:pt x="71415" y="2707"/>
                    <a:pt x="71478" y="2675"/>
                    <a:pt x="71510" y="2675"/>
                  </a:cubicBezTo>
                  <a:cubicBezTo>
                    <a:pt x="71541" y="2675"/>
                    <a:pt x="71541" y="2675"/>
                    <a:pt x="71541" y="2707"/>
                  </a:cubicBezTo>
                  <a:cubicBezTo>
                    <a:pt x="71605" y="2802"/>
                    <a:pt x="71605" y="2897"/>
                    <a:pt x="71605" y="2992"/>
                  </a:cubicBezTo>
                  <a:cubicBezTo>
                    <a:pt x="71605" y="2992"/>
                    <a:pt x="71605" y="3024"/>
                    <a:pt x="71605" y="3055"/>
                  </a:cubicBezTo>
                  <a:cubicBezTo>
                    <a:pt x="71605" y="3055"/>
                    <a:pt x="71573" y="3087"/>
                    <a:pt x="71573" y="3087"/>
                  </a:cubicBezTo>
                  <a:lnTo>
                    <a:pt x="71573" y="3150"/>
                  </a:lnTo>
                  <a:cubicBezTo>
                    <a:pt x="71541" y="3182"/>
                    <a:pt x="71541" y="3245"/>
                    <a:pt x="71510" y="3277"/>
                  </a:cubicBezTo>
                  <a:lnTo>
                    <a:pt x="71320" y="3277"/>
                  </a:lnTo>
                  <a:cubicBezTo>
                    <a:pt x="71211" y="3250"/>
                    <a:pt x="71102" y="3176"/>
                    <a:pt x="70993" y="3176"/>
                  </a:cubicBezTo>
                  <a:cubicBezTo>
                    <a:pt x="70975" y="3176"/>
                    <a:pt x="70957" y="3178"/>
                    <a:pt x="70940" y="3182"/>
                  </a:cubicBezTo>
                  <a:lnTo>
                    <a:pt x="70845" y="3182"/>
                  </a:lnTo>
                  <a:cubicBezTo>
                    <a:pt x="70686" y="3245"/>
                    <a:pt x="70528" y="3309"/>
                    <a:pt x="70370" y="3372"/>
                  </a:cubicBezTo>
                  <a:cubicBezTo>
                    <a:pt x="70338" y="3404"/>
                    <a:pt x="70306" y="3435"/>
                    <a:pt x="70275" y="3467"/>
                  </a:cubicBezTo>
                  <a:cubicBezTo>
                    <a:pt x="70275" y="3467"/>
                    <a:pt x="70243" y="3499"/>
                    <a:pt x="70243" y="3499"/>
                  </a:cubicBezTo>
                  <a:lnTo>
                    <a:pt x="70243" y="3530"/>
                  </a:lnTo>
                  <a:cubicBezTo>
                    <a:pt x="70148" y="3625"/>
                    <a:pt x="70053" y="3625"/>
                    <a:pt x="69926" y="3657"/>
                  </a:cubicBezTo>
                  <a:lnTo>
                    <a:pt x="69895" y="3657"/>
                  </a:lnTo>
                  <a:cubicBezTo>
                    <a:pt x="69895" y="3657"/>
                    <a:pt x="69895" y="3689"/>
                    <a:pt x="69895" y="3689"/>
                  </a:cubicBezTo>
                  <a:lnTo>
                    <a:pt x="69831" y="3689"/>
                  </a:lnTo>
                  <a:cubicBezTo>
                    <a:pt x="69831" y="3689"/>
                    <a:pt x="69831" y="3689"/>
                    <a:pt x="69800" y="3720"/>
                  </a:cubicBezTo>
                  <a:lnTo>
                    <a:pt x="69768" y="3720"/>
                  </a:lnTo>
                  <a:cubicBezTo>
                    <a:pt x="69768" y="3752"/>
                    <a:pt x="69736" y="3752"/>
                    <a:pt x="69736" y="3784"/>
                  </a:cubicBezTo>
                  <a:lnTo>
                    <a:pt x="69673" y="3784"/>
                  </a:lnTo>
                  <a:cubicBezTo>
                    <a:pt x="69631" y="3784"/>
                    <a:pt x="69588" y="3785"/>
                    <a:pt x="69548" y="3785"/>
                  </a:cubicBezTo>
                  <a:cubicBezTo>
                    <a:pt x="69405" y="3785"/>
                    <a:pt x="69279" y="3766"/>
                    <a:pt x="69230" y="3594"/>
                  </a:cubicBezTo>
                  <a:cubicBezTo>
                    <a:pt x="69198" y="3562"/>
                    <a:pt x="69198" y="3530"/>
                    <a:pt x="69198" y="3499"/>
                  </a:cubicBezTo>
                  <a:cubicBezTo>
                    <a:pt x="69134" y="3404"/>
                    <a:pt x="69103" y="3340"/>
                    <a:pt x="69071" y="3340"/>
                  </a:cubicBezTo>
                  <a:cubicBezTo>
                    <a:pt x="69039" y="3340"/>
                    <a:pt x="69008" y="3372"/>
                    <a:pt x="68976" y="3435"/>
                  </a:cubicBezTo>
                  <a:cubicBezTo>
                    <a:pt x="68944" y="3467"/>
                    <a:pt x="68944" y="3499"/>
                    <a:pt x="68913" y="3530"/>
                  </a:cubicBezTo>
                  <a:cubicBezTo>
                    <a:pt x="68913" y="3530"/>
                    <a:pt x="68913" y="3562"/>
                    <a:pt x="68913" y="3562"/>
                  </a:cubicBezTo>
                  <a:cubicBezTo>
                    <a:pt x="68881" y="3594"/>
                    <a:pt x="68881" y="3625"/>
                    <a:pt x="68849" y="3625"/>
                  </a:cubicBezTo>
                  <a:cubicBezTo>
                    <a:pt x="68849" y="3625"/>
                    <a:pt x="68818" y="3657"/>
                    <a:pt x="68818" y="3657"/>
                  </a:cubicBezTo>
                  <a:lnTo>
                    <a:pt x="68754" y="3657"/>
                  </a:lnTo>
                  <a:lnTo>
                    <a:pt x="68754" y="3625"/>
                  </a:lnTo>
                  <a:cubicBezTo>
                    <a:pt x="68754" y="3594"/>
                    <a:pt x="68754" y="3594"/>
                    <a:pt x="68754" y="3562"/>
                  </a:cubicBezTo>
                  <a:cubicBezTo>
                    <a:pt x="68754" y="3530"/>
                    <a:pt x="68754" y="3499"/>
                    <a:pt x="68754" y="3499"/>
                  </a:cubicBezTo>
                  <a:cubicBezTo>
                    <a:pt x="68723" y="3467"/>
                    <a:pt x="68723" y="3435"/>
                    <a:pt x="68723" y="3404"/>
                  </a:cubicBezTo>
                  <a:cubicBezTo>
                    <a:pt x="68691" y="3372"/>
                    <a:pt x="68659" y="3340"/>
                    <a:pt x="68628" y="3309"/>
                  </a:cubicBezTo>
                  <a:cubicBezTo>
                    <a:pt x="68564" y="3245"/>
                    <a:pt x="68564" y="3214"/>
                    <a:pt x="68564" y="3182"/>
                  </a:cubicBezTo>
                  <a:cubicBezTo>
                    <a:pt x="68596" y="3119"/>
                    <a:pt x="68659" y="3087"/>
                    <a:pt x="68754" y="3024"/>
                  </a:cubicBezTo>
                  <a:cubicBezTo>
                    <a:pt x="68754" y="3024"/>
                    <a:pt x="68786" y="3024"/>
                    <a:pt x="68786" y="2992"/>
                  </a:cubicBezTo>
                  <a:cubicBezTo>
                    <a:pt x="68818" y="2992"/>
                    <a:pt x="68818" y="2960"/>
                    <a:pt x="68849" y="2929"/>
                  </a:cubicBezTo>
                  <a:cubicBezTo>
                    <a:pt x="68944" y="2770"/>
                    <a:pt x="68976" y="2612"/>
                    <a:pt x="69039" y="2422"/>
                  </a:cubicBezTo>
                  <a:cubicBezTo>
                    <a:pt x="69039" y="2422"/>
                    <a:pt x="69039" y="2422"/>
                    <a:pt x="69039" y="2390"/>
                  </a:cubicBezTo>
                  <a:cubicBezTo>
                    <a:pt x="69039" y="2390"/>
                    <a:pt x="69071" y="2359"/>
                    <a:pt x="69071" y="2359"/>
                  </a:cubicBezTo>
                  <a:cubicBezTo>
                    <a:pt x="69071" y="2327"/>
                    <a:pt x="69071" y="2327"/>
                    <a:pt x="69071" y="2327"/>
                  </a:cubicBezTo>
                  <a:cubicBezTo>
                    <a:pt x="68944" y="2390"/>
                    <a:pt x="68818" y="2422"/>
                    <a:pt x="68691" y="2422"/>
                  </a:cubicBezTo>
                  <a:cubicBezTo>
                    <a:pt x="68501" y="2390"/>
                    <a:pt x="68311" y="2327"/>
                    <a:pt x="68121" y="2295"/>
                  </a:cubicBezTo>
                  <a:lnTo>
                    <a:pt x="67931" y="2295"/>
                  </a:lnTo>
                  <a:cubicBezTo>
                    <a:pt x="67868" y="2295"/>
                    <a:pt x="67773" y="2295"/>
                    <a:pt x="67709" y="2327"/>
                  </a:cubicBezTo>
                  <a:lnTo>
                    <a:pt x="67678" y="2327"/>
                  </a:lnTo>
                  <a:cubicBezTo>
                    <a:pt x="67519" y="2390"/>
                    <a:pt x="67393" y="2517"/>
                    <a:pt x="67329" y="2707"/>
                  </a:cubicBezTo>
                  <a:cubicBezTo>
                    <a:pt x="67266" y="2802"/>
                    <a:pt x="67203" y="2865"/>
                    <a:pt x="67139" y="2897"/>
                  </a:cubicBezTo>
                  <a:lnTo>
                    <a:pt x="66949" y="2897"/>
                  </a:lnTo>
                  <a:cubicBezTo>
                    <a:pt x="66918" y="2897"/>
                    <a:pt x="66886" y="2897"/>
                    <a:pt x="66854" y="2929"/>
                  </a:cubicBezTo>
                  <a:lnTo>
                    <a:pt x="66823" y="2929"/>
                  </a:lnTo>
                  <a:cubicBezTo>
                    <a:pt x="66791" y="2960"/>
                    <a:pt x="66759" y="3024"/>
                    <a:pt x="66728" y="3119"/>
                  </a:cubicBezTo>
                  <a:cubicBezTo>
                    <a:pt x="66696" y="3119"/>
                    <a:pt x="66664" y="3087"/>
                    <a:pt x="66633" y="3087"/>
                  </a:cubicBezTo>
                  <a:lnTo>
                    <a:pt x="66569" y="3087"/>
                  </a:lnTo>
                  <a:cubicBezTo>
                    <a:pt x="66569" y="2960"/>
                    <a:pt x="66538" y="2865"/>
                    <a:pt x="66474" y="2770"/>
                  </a:cubicBezTo>
                  <a:cubicBezTo>
                    <a:pt x="66474" y="2770"/>
                    <a:pt x="66443" y="2739"/>
                    <a:pt x="66443" y="2707"/>
                  </a:cubicBezTo>
                  <a:cubicBezTo>
                    <a:pt x="66379" y="2644"/>
                    <a:pt x="66348" y="2580"/>
                    <a:pt x="66316" y="2517"/>
                  </a:cubicBezTo>
                  <a:cubicBezTo>
                    <a:pt x="66316" y="2517"/>
                    <a:pt x="66284" y="2517"/>
                    <a:pt x="66284" y="2549"/>
                  </a:cubicBezTo>
                  <a:lnTo>
                    <a:pt x="66253" y="2549"/>
                  </a:lnTo>
                  <a:cubicBezTo>
                    <a:pt x="66253" y="2549"/>
                    <a:pt x="66221" y="2549"/>
                    <a:pt x="66221" y="2580"/>
                  </a:cubicBezTo>
                  <a:lnTo>
                    <a:pt x="66126" y="2580"/>
                  </a:lnTo>
                  <a:cubicBezTo>
                    <a:pt x="66094" y="2549"/>
                    <a:pt x="66031" y="2517"/>
                    <a:pt x="65968" y="2517"/>
                  </a:cubicBezTo>
                  <a:lnTo>
                    <a:pt x="65936" y="2517"/>
                  </a:lnTo>
                  <a:cubicBezTo>
                    <a:pt x="65904" y="2549"/>
                    <a:pt x="65904" y="2580"/>
                    <a:pt x="65904" y="2580"/>
                  </a:cubicBezTo>
                  <a:cubicBezTo>
                    <a:pt x="65904" y="2612"/>
                    <a:pt x="65936" y="2644"/>
                    <a:pt x="65936" y="2675"/>
                  </a:cubicBezTo>
                  <a:cubicBezTo>
                    <a:pt x="65968" y="2675"/>
                    <a:pt x="65968" y="2707"/>
                    <a:pt x="65999" y="2739"/>
                  </a:cubicBezTo>
                  <a:cubicBezTo>
                    <a:pt x="65999" y="2739"/>
                    <a:pt x="65999" y="2770"/>
                    <a:pt x="65999" y="2802"/>
                  </a:cubicBezTo>
                  <a:cubicBezTo>
                    <a:pt x="66031" y="2834"/>
                    <a:pt x="66031" y="2865"/>
                    <a:pt x="66031" y="2897"/>
                  </a:cubicBezTo>
                  <a:cubicBezTo>
                    <a:pt x="66031" y="2929"/>
                    <a:pt x="66031" y="2960"/>
                    <a:pt x="66031" y="2992"/>
                  </a:cubicBezTo>
                  <a:cubicBezTo>
                    <a:pt x="66031" y="2992"/>
                    <a:pt x="66031" y="3024"/>
                    <a:pt x="66031" y="3055"/>
                  </a:cubicBezTo>
                  <a:cubicBezTo>
                    <a:pt x="65999" y="3055"/>
                    <a:pt x="65999" y="3087"/>
                    <a:pt x="65999" y="3119"/>
                  </a:cubicBezTo>
                  <a:cubicBezTo>
                    <a:pt x="65968" y="3150"/>
                    <a:pt x="65936" y="3150"/>
                    <a:pt x="65873" y="3182"/>
                  </a:cubicBezTo>
                  <a:lnTo>
                    <a:pt x="65746" y="3182"/>
                  </a:lnTo>
                  <a:cubicBezTo>
                    <a:pt x="65619" y="3182"/>
                    <a:pt x="65524" y="3214"/>
                    <a:pt x="65429" y="3214"/>
                  </a:cubicBezTo>
                  <a:cubicBezTo>
                    <a:pt x="65366" y="3214"/>
                    <a:pt x="65334" y="3245"/>
                    <a:pt x="65271" y="3245"/>
                  </a:cubicBezTo>
                  <a:lnTo>
                    <a:pt x="65144" y="3245"/>
                  </a:lnTo>
                  <a:cubicBezTo>
                    <a:pt x="64891" y="3277"/>
                    <a:pt x="64637" y="3309"/>
                    <a:pt x="64416" y="3309"/>
                  </a:cubicBezTo>
                  <a:lnTo>
                    <a:pt x="64226" y="3309"/>
                  </a:lnTo>
                  <a:cubicBezTo>
                    <a:pt x="64036" y="3277"/>
                    <a:pt x="63877" y="3245"/>
                    <a:pt x="63687" y="3214"/>
                  </a:cubicBezTo>
                  <a:cubicBezTo>
                    <a:pt x="63656" y="3214"/>
                    <a:pt x="63592" y="3214"/>
                    <a:pt x="63561" y="3182"/>
                  </a:cubicBezTo>
                  <a:lnTo>
                    <a:pt x="63497" y="3182"/>
                  </a:lnTo>
                  <a:cubicBezTo>
                    <a:pt x="63276" y="3182"/>
                    <a:pt x="63086" y="3277"/>
                    <a:pt x="62864" y="3277"/>
                  </a:cubicBezTo>
                  <a:lnTo>
                    <a:pt x="62737" y="3277"/>
                  </a:lnTo>
                  <a:cubicBezTo>
                    <a:pt x="62706" y="3309"/>
                    <a:pt x="62706" y="3309"/>
                    <a:pt x="62706" y="3309"/>
                  </a:cubicBezTo>
                  <a:cubicBezTo>
                    <a:pt x="62706" y="3309"/>
                    <a:pt x="62674" y="3340"/>
                    <a:pt x="62674" y="3372"/>
                  </a:cubicBezTo>
                  <a:cubicBezTo>
                    <a:pt x="62674" y="3404"/>
                    <a:pt x="62674" y="3435"/>
                    <a:pt x="62674" y="3435"/>
                  </a:cubicBezTo>
                  <a:lnTo>
                    <a:pt x="62326" y="3435"/>
                  </a:lnTo>
                  <a:cubicBezTo>
                    <a:pt x="62326" y="3372"/>
                    <a:pt x="62326" y="3309"/>
                    <a:pt x="62294" y="3245"/>
                  </a:cubicBezTo>
                  <a:cubicBezTo>
                    <a:pt x="62294" y="3182"/>
                    <a:pt x="62262" y="3150"/>
                    <a:pt x="62231" y="3119"/>
                  </a:cubicBezTo>
                  <a:cubicBezTo>
                    <a:pt x="62167" y="3055"/>
                    <a:pt x="62072" y="3024"/>
                    <a:pt x="61946" y="3024"/>
                  </a:cubicBezTo>
                  <a:lnTo>
                    <a:pt x="61819" y="3024"/>
                  </a:lnTo>
                  <a:cubicBezTo>
                    <a:pt x="61597" y="3024"/>
                    <a:pt x="61376" y="3024"/>
                    <a:pt x="61154" y="2992"/>
                  </a:cubicBezTo>
                  <a:lnTo>
                    <a:pt x="60901" y="2992"/>
                  </a:lnTo>
                  <a:cubicBezTo>
                    <a:pt x="60901" y="2992"/>
                    <a:pt x="60901" y="2960"/>
                    <a:pt x="60932" y="2960"/>
                  </a:cubicBezTo>
                  <a:cubicBezTo>
                    <a:pt x="60932" y="2929"/>
                    <a:pt x="60932" y="2929"/>
                    <a:pt x="60932" y="2897"/>
                  </a:cubicBezTo>
                  <a:cubicBezTo>
                    <a:pt x="60964" y="2834"/>
                    <a:pt x="60996" y="2739"/>
                    <a:pt x="60901" y="2739"/>
                  </a:cubicBezTo>
                  <a:lnTo>
                    <a:pt x="60837" y="2739"/>
                  </a:lnTo>
                  <a:cubicBezTo>
                    <a:pt x="60679" y="2802"/>
                    <a:pt x="60489" y="2739"/>
                    <a:pt x="60330" y="2834"/>
                  </a:cubicBezTo>
                  <a:cubicBezTo>
                    <a:pt x="60267" y="2897"/>
                    <a:pt x="60235" y="2960"/>
                    <a:pt x="60172" y="2960"/>
                  </a:cubicBezTo>
                  <a:lnTo>
                    <a:pt x="60140" y="2960"/>
                  </a:lnTo>
                  <a:cubicBezTo>
                    <a:pt x="60014" y="2929"/>
                    <a:pt x="60109" y="2865"/>
                    <a:pt x="60109" y="2802"/>
                  </a:cubicBezTo>
                  <a:cubicBezTo>
                    <a:pt x="60140" y="2802"/>
                    <a:pt x="60140" y="2770"/>
                    <a:pt x="60140" y="2770"/>
                  </a:cubicBezTo>
                  <a:lnTo>
                    <a:pt x="60140" y="2739"/>
                  </a:lnTo>
                  <a:cubicBezTo>
                    <a:pt x="60109" y="2707"/>
                    <a:pt x="60109" y="2675"/>
                    <a:pt x="60077" y="2675"/>
                  </a:cubicBezTo>
                  <a:lnTo>
                    <a:pt x="60045" y="2675"/>
                  </a:lnTo>
                  <a:cubicBezTo>
                    <a:pt x="60014" y="2675"/>
                    <a:pt x="60014" y="2707"/>
                    <a:pt x="59982" y="2707"/>
                  </a:cubicBezTo>
                  <a:cubicBezTo>
                    <a:pt x="59950" y="2707"/>
                    <a:pt x="59950" y="2739"/>
                    <a:pt x="59919" y="2739"/>
                  </a:cubicBezTo>
                  <a:cubicBezTo>
                    <a:pt x="59887" y="2770"/>
                    <a:pt x="59887" y="2802"/>
                    <a:pt x="59855" y="2802"/>
                  </a:cubicBezTo>
                  <a:cubicBezTo>
                    <a:pt x="59824" y="2865"/>
                    <a:pt x="59760" y="2929"/>
                    <a:pt x="59760" y="2992"/>
                  </a:cubicBezTo>
                  <a:lnTo>
                    <a:pt x="59697" y="2992"/>
                  </a:lnTo>
                  <a:cubicBezTo>
                    <a:pt x="59665" y="2960"/>
                    <a:pt x="59634" y="2960"/>
                    <a:pt x="59602" y="2929"/>
                  </a:cubicBezTo>
                  <a:cubicBezTo>
                    <a:pt x="59570" y="2897"/>
                    <a:pt x="59539" y="2897"/>
                    <a:pt x="59507" y="2865"/>
                  </a:cubicBezTo>
                  <a:cubicBezTo>
                    <a:pt x="59475" y="2834"/>
                    <a:pt x="59444" y="2834"/>
                    <a:pt x="59444" y="2802"/>
                  </a:cubicBezTo>
                  <a:cubicBezTo>
                    <a:pt x="59380" y="2802"/>
                    <a:pt x="59349" y="2802"/>
                    <a:pt x="59317" y="2834"/>
                  </a:cubicBezTo>
                  <a:cubicBezTo>
                    <a:pt x="59285" y="2865"/>
                    <a:pt x="59254" y="2897"/>
                    <a:pt x="59254" y="2929"/>
                  </a:cubicBezTo>
                  <a:cubicBezTo>
                    <a:pt x="59222" y="3024"/>
                    <a:pt x="59159" y="3087"/>
                    <a:pt x="59127" y="3119"/>
                  </a:cubicBezTo>
                  <a:cubicBezTo>
                    <a:pt x="59095" y="3119"/>
                    <a:pt x="59064" y="3150"/>
                    <a:pt x="59032" y="3150"/>
                  </a:cubicBezTo>
                  <a:cubicBezTo>
                    <a:pt x="58969" y="3150"/>
                    <a:pt x="58874" y="3087"/>
                    <a:pt x="58779" y="2992"/>
                  </a:cubicBezTo>
                  <a:cubicBezTo>
                    <a:pt x="58747" y="2929"/>
                    <a:pt x="58715" y="2929"/>
                    <a:pt x="58684" y="2929"/>
                  </a:cubicBezTo>
                  <a:cubicBezTo>
                    <a:pt x="58652" y="2929"/>
                    <a:pt x="58620" y="2929"/>
                    <a:pt x="58620" y="2992"/>
                  </a:cubicBezTo>
                  <a:cubicBezTo>
                    <a:pt x="58494" y="3150"/>
                    <a:pt x="58399" y="3214"/>
                    <a:pt x="58272" y="3214"/>
                  </a:cubicBezTo>
                  <a:cubicBezTo>
                    <a:pt x="58145" y="3214"/>
                    <a:pt x="58019" y="3150"/>
                    <a:pt x="57924" y="3087"/>
                  </a:cubicBezTo>
                  <a:cubicBezTo>
                    <a:pt x="57797" y="2992"/>
                    <a:pt x="57702" y="2960"/>
                    <a:pt x="57607" y="2960"/>
                  </a:cubicBezTo>
                  <a:lnTo>
                    <a:pt x="57449" y="2960"/>
                  </a:lnTo>
                  <a:cubicBezTo>
                    <a:pt x="57385" y="2992"/>
                    <a:pt x="57322" y="3024"/>
                    <a:pt x="57259" y="3055"/>
                  </a:cubicBezTo>
                  <a:cubicBezTo>
                    <a:pt x="57259" y="3087"/>
                    <a:pt x="57227" y="3087"/>
                    <a:pt x="57227" y="3119"/>
                  </a:cubicBezTo>
                  <a:cubicBezTo>
                    <a:pt x="57195" y="3119"/>
                    <a:pt x="57195" y="3150"/>
                    <a:pt x="57195" y="3150"/>
                  </a:cubicBezTo>
                  <a:lnTo>
                    <a:pt x="56974" y="3150"/>
                  </a:lnTo>
                  <a:cubicBezTo>
                    <a:pt x="56847" y="3150"/>
                    <a:pt x="56720" y="3182"/>
                    <a:pt x="56625" y="3182"/>
                  </a:cubicBezTo>
                  <a:cubicBezTo>
                    <a:pt x="56499" y="3150"/>
                    <a:pt x="56404" y="3150"/>
                    <a:pt x="56309" y="3119"/>
                  </a:cubicBezTo>
                  <a:cubicBezTo>
                    <a:pt x="56214" y="3055"/>
                    <a:pt x="56119" y="3055"/>
                    <a:pt x="56024" y="3055"/>
                  </a:cubicBezTo>
                  <a:cubicBezTo>
                    <a:pt x="55960" y="3055"/>
                    <a:pt x="55897" y="3055"/>
                    <a:pt x="55833" y="3087"/>
                  </a:cubicBezTo>
                  <a:cubicBezTo>
                    <a:pt x="55738" y="3087"/>
                    <a:pt x="55675" y="3119"/>
                    <a:pt x="55580" y="3119"/>
                  </a:cubicBezTo>
                  <a:cubicBezTo>
                    <a:pt x="55485" y="3150"/>
                    <a:pt x="55422" y="3150"/>
                    <a:pt x="55358" y="3150"/>
                  </a:cubicBezTo>
                  <a:lnTo>
                    <a:pt x="55200" y="3150"/>
                  </a:lnTo>
                  <a:cubicBezTo>
                    <a:pt x="55137" y="3150"/>
                    <a:pt x="55042" y="3119"/>
                    <a:pt x="54978" y="3087"/>
                  </a:cubicBezTo>
                  <a:cubicBezTo>
                    <a:pt x="54883" y="3055"/>
                    <a:pt x="54788" y="3055"/>
                    <a:pt x="54693" y="3055"/>
                  </a:cubicBezTo>
                  <a:cubicBezTo>
                    <a:pt x="54693" y="3055"/>
                    <a:pt x="54662" y="3024"/>
                    <a:pt x="54662" y="3024"/>
                  </a:cubicBezTo>
                  <a:cubicBezTo>
                    <a:pt x="54598" y="3024"/>
                    <a:pt x="54567" y="3024"/>
                    <a:pt x="54503" y="2992"/>
                  </a:cubicBezTo>
                  <a:cubicBezTo>
                    <a:pt x="54472" y="2992"/>
                    <a:pt x="54440" y="2960"/>
                    <a:pt x="54408" y="2929"/>
                  </a:cubicBezTo>
                  <a:cubicBezTo>
                    <a:pt x="54377" y="2929"/>
                    <a:pt x="54377" y="2897"/>
                    <a:pt x="54377" y="2897"/>
                  </a:cubicBezTo>
                  <a:cubicBezTo>
                    <a:pt x="54345" y="2865"/>
                    <a:pt x="54313" y="2865"/>
                    <a:pt x="54313" y="2834"/>
                  </a:cubicBezTo>
                  <a:lnTo>
                    <a:pt x="54282" y="2834"/>
                  </a:lnTo>
                  <a:cubicBezTo>
                    <a:pt x="54250" y="2802"/>
                    <a:pt x="54250" y="2802"/>
                    <a:pt x="54218" y="2802"/>
                  </a:cubicBezTo>
                  <a:cubicBezTo>
                    <a:pt x="54218" y="2802"/>
                    <a:pt x="54187" y="2834"/>
                    <a:pt x="54187" y="2834"/>
                  </a:cubicBezTo>
                  <a:cubicBezTo>
                    <a:pt x="54155" y="2834"/>
                    <a:pt x="54155" y="2865"/>
                    <a:pt x="54123" y="2865"/>
                  </a:cubicBezTo>
                  <a:cubicBezTo>
                    <a:pt x="54123" y="2929"/>
                    <a:pt x="54123" y="2960"/>
                    <a:pt x="54123" y="2992"/>
                  </a:cubicBezTo>
                  <a:cubicBezTo>
                    <a:pt x="54123" y="3024"/>
                    <a:pt x="54123" y="3055"/>
                    <a:pt x="54123" y="3055"/>
                  </a:cubicBezTo>
                  <a:cubicBezTo>
                    <a:pt x="54155" y="3119"/>
                    <a:pt x="54155" y="3150"/>
                    <a:pt x="54155" y="3182"/>
                  </a:cubicBezTo>
                  <a:cubicBezTo>
                    <a:pt x="54155" y="3245"/>
                    <a:pt x="54187" y="3277"/>
                    <a:pt x="54187" y="3309"/>
                  </a:cubicBezTo>
                  <a:lnTo>
                    <a:pt x="54028" y="3309"/>
                  </a:lnTo>
                  <a:lnTo>
                    <a:pt x="53965" y="3245"/>
                  </a:lnTo>
                  <a:cubicBezTo>
                    <a:pt x="53933" y="3214"/>
                    <a:pt x="53933" y="3214"/>
                    <a:pt x="53933" y="3214"/>
                  </a:cubicBezTo>
                  <a:cubicBezTo>
                    <a:pt x="53933" y="3150"/>
                    <a:pt x="53902" y="3119"/>
                    <a:pt x="53902" y="3087"/>
                  </a:cubicBezTo>
                  <a:cubicBezTo>
                    <a:pt x="53902" y="3055"/>
                    <a:pt x="53870" y="3055"/>
                    <a:pt x="53870" y="3024"/>
                  </a:cubicBezTo>
                  <a:cubicBezTo>
                    <a:pt x="53838" y="3024"/>
                    <a:pt x="53838" y="3024"/>
                    <a:pt x="53807" y="2992"/>
                  </a:cubicBezTo>
                  <a:lnTo>
                    <a:pt x="53775" y="2992"/>
                  </a:lnTo>
                  <a:cubicBezTo>
                    <a:pt x="53585" y="2992"/>
                    <a:pt x="53395" y="3055"/>
                    <a:pt x="53205" y="3055"/>
                  </a:cubicBezTo>
                  <a:cubicBezTo>
                    <a:pt x="53142" y="3055"/>
                    <a:pt x="53078" y="3024"/>
                    <a:pt x="53015" y="3024"/>
                  </a:cubicBezTo>
                  <a:cubicBezTo>
                    <a:pt x="52952" y="3024"/>
                    <a:pt x="52888" y="3024"/>
                    <a:pt x="52825" y="3055"/>
                  </a:cubicBezTo>
                  <a:cubicBezTo>
                    <a:pt x="52793" y="3087"/>
                    <a:pt x="52762" y="3087"/>
                    <a:pt x="52730" y="3150"/>
                  </a:cubicBezTo>
                  <a:cubicBezTo>
                    <a:pt x="52698" y="3182"/>
                    <a:pt x="52698" y="3214"/>
                    <a:pt x="52698" y="3277"/>
                  </a:cubicBezTo>
                  <a:lnTo>
                    <a:pt x="52350" y="3277"/>
                  </a:lnTo>
                  <a:cubicBezTo>
                    <a:pt x="52321" y="3160"/>
                    <a:pt x="52345" y="2988"/>
                    <a:pt x="52249" y="2988"/>
                  </a:cubicBezTo>
                  <a:cubicBezTo>
                    <a:pt x="52241" y="2988"/>
                    <a:pt x="52233" y="2990"/>
                    <a:pt x="52223" y="2992"/>
                  </a:cubicBezTo>
                  <a:lnTo>
                    <a:pt x="51970" y="2992"/>
                  </a:lnTo>
                  <a:cubicBezTo>
                    <a:pt x="51875" y="2992"/>
                    <a:pt x="51780" y="2992"/>
                    <a:pt x="51748" y="3150"/>
                  </a:cubicBezTo>
                  <a:cubicBezTo>
                    <a:pt x="51717" y="3150"/>
                    <a:pt x="51717" y="3182"/>
                    <a:pt x="51717" y="3182"/>
                  </a:cubicBezTo>
                  <a:cubicBezTo>
                    <a:pt x="51717" y="3214"/>
                    <a:pt x="51717" y="3245"/>
                    <a:pt x="51717" y="3245"/>
                  </a:cubicBezTo>
                  <a:lnTo>
                    <a:pt x="51526" y="3245"/>
                  </a:lnTo>
                  <a:cubicBezTo>
                    <a:pt x="51558" y="3087"/>
                    <a:pt x="51526" y="2992"/>
                    <a:pt x="51431" y="2960"/>
                  </a:cubicBezTo>
                  <a:lnTo>
                    <a:pt x="51305" y="2960"/>
                  </a:lnTo>
                  <a:cubicBezTo>
                    <a:pt x="51083" y="2992"/>
                    <a:pt x="50861" y="3024"/>
                    <a:pt x="50671" y="3024"/>
                  </a:cubicBezTo>
                  <a:lnTo>
                    <a:pt x="50418" y="3024"/>
                  </a:lnTo>
                  <a:cubicBezTo>
                    <a:pt x="50323" y="3024"/>
                    <a:pt x="50260" y="2992"/>
                    <a:pt x="50165" y="2992"/>
                  </a:cubicBezTo>
                  <a:lnTo>
                    <a:pt x="49911" y="2992"/>
                  </a:lnTo>
                  <a:cubicBezTo>
                    <a:pt x="49848" y="2960"/>
                    <a:pt x="49753" y="2960"/>
                    <a:pt x="49658" y="2960"/>
                  </a:cubicBezTo>
                  <a:lnTo>
                    <a:pt x="49310" y="2960"/>
                  </a:lnTo>
                  <a:cubicBezTo>
                    <a:pt x="49120" y="2960"/>
                    <a:pt x="48961" y="2897"/>
                    <a:pt x="48835" y="2802"/>
                  </a:cubicBezTo>
                  <a:cubicBezTo>
                    <a:pt x="48740" y="2739"/>
                    <a:pt x="48676" y="2675"/>
                    <a:pt x="48581" y="2612"/>
                  </a:cubicBezTo>
                  <a:cubicBezTo>
                    <a:pt x="48550" y="2549"/>
                    <a:pt x="48486" y="2517"/>
                    <a:pt x="48423" y="2517"/>
                  </a:cubicBezTo>
                  <a:cubicBezTo>
                    <a:pt x="48391" y="2517"/>
                    <a:pt x="48360" y="2517"/>
                    <a:pt x="48328" y="2549"/>
                  </a:cubicBezTo>
                  <a:cubicBezTo>
                    <a:pt x="48296" y="2580"/>
                    <a:pt x="48296" y="2580"/>
                    <a:pt x="48265" y="2612"/>
                  </a:cubicBezTo>
                  <a:lnTo>
                    <a:pt x="48138" y="2612"/>
                  </a:lnTo>
                  <a:cubicBezTo>
                    <a:pt x="47980" y="2612"/>
                    <a:pt x="47853" y="2549"/>
                    <a:pt x="47758" y="2485"/>
                  </a:cubicBezTo>
                  <a:cubicBezTo>
                    <a:pt x="47790" y="2454"/>
                    <a:pt x="47853" y="2454"/>
                    <a:pt x="47885" y="2454"/>
                  </a:cubicBezTo>
                  <a:lnTo>
                    <a:pt x="48138" y="2454"/>
                  </a:lnTo>
                  <a:cubicBezTo>
                    <a:pt x="48170" y="2454"/>
                    <a:pt x="48233" y="2422"/>
                    <a:pt x="48265" y="2422"/>
                  </a:cubicBezTo>
                  <a:cubicBezTo>
                    <a:pt x="48296" y="2390"/>
                    <a:pt x="48296" y="2390"/>
                    <a:pt x="48296" y="2390"/>
                  </a:cubicBezTo>
                  <a:cubicBezTo>
                    <a:pt x="48391" y="2327"/>
                    <a:pt x="48455" y="2295"/>
                    <a:pt x="48550" y="2295"/>
                  </a:cubicBezTo>
                  <a:cubicBezTo>
                    <a:pt x="48613" y="2264"/>
                    <a:pt x="48708" y="2264"/>
                    <a:pt x="48771" y="2264"/>
                  </a:cubicBezTo>
                  <a:lnTo>
                    <a:pt x="48961" y="2264"/>
                  </a:lnTo>
                  <a:cubicBezTo>
                    <a:pt x="49563" y="2295"/>
                    <a:pt x="50196" y="2295"/>
                    <a:pt x="50798" y="2295"/>
                  </a:cubicBezTo>
                  <a:lnTo>
                    <a:pt x="51431" y="2295"/>
                  </a:lnTo>
                  <a:cubicBezTo>
                    <a:pt x="51526" y="2306"/>
                    <a:pt x="51625" y="2309"/>
                    <a:pt x="51725" y="2309"/>
                  </a:cubicBezTo>
                  <a:cubicBezTo>
                    <a:pt x="51924" y="2309"/>
                    <a:pt x="52128" y="2295"/>
                    <a:pt x="52318" y="2295"/>
                  </a:cubicBezTo>
                  <a:cubicBezTo>
                    <a:pt x="52825" y="2232"/>
                    <a:pt x="53332" y="2137"/>
                    <a:pt x="53870" y="2137"/>
                  </a:cubicBezTo>
                  <a:lnTo>
                    <a:pt x="53902" y="2137"/>
                  </a:lnTo>
                  <a:cubicBezTo>
                    <a:pt x="53933" y="2137"/>
                    <a:pt x="53965" y="2169"/>
                    <a:pt x="53997" y="2169"/>
                  </a:cubicBezTo>
                  <a:cubicBezTo>
                    <a:pt x="54028" y="2169"/>
                    <a:pt x="54092" y="2137"/>
                    <a:pt x="54155" y="2042"/>
                  </a:cubicBezTo>
                  <a:cubicBezTo>
                    <a:pt x="54060" y="1947"/>
                    <a:pt x="53965" y="1915"/>
                    <a:pt x="53870" y="1915"/>
                  </a:cubicBezTo>
                  <a:cubicBezTo>
                    <a:pt x="53807" y="1915"/>
                    <a:pt x="53743" y="1947"/>
                    <a:pt x="53680" y="1947"/>
                  </a:cubicBezTo>
                  <a:cubicBezTo>
                    <a:pt x="52983" y="1915"/>
                    <a:pt x="52287" y="1915"/>
                    <a:pt x="51590" y="1915"/>
                  </a:cubicBezTo>
                  <a:cubicBezTo>
                    <a:pt x="51241" y="1884"/>
                    <a:pt x="50893" y="1884"/>
                    <a:pt x="50545" y="1884"/>
                  </a:cubicBezTo>
                  <a:lnTo>
                    <a:pt x="49500" y="1852"/>
                  </a:lnTo>
                  <a:cubicBezTo>
                    <a:pt x="49373" y="1852"/>
                    <a:pt x="49246" y="1884"/>
                    <a:pt x="49120" y="1915"/>
                  </a:cubicBezTo>
                  <a:cubicBezTo>
                    <a:pt x="49025" y="1947"/>
                    <a:pt x="48961" y="1947"/>
                    <a:pt x="48866" y="1947"/>
                  </a:cubicBezTo>
                  <a:cubicBezTo>
                    <a:pt x="48835" y="1947"/>
                    <a:pt x="48835" y="1979"/>
                    <a:pt x="48803" y="1979"/>
                  </a:cubicBezTo>
                  <a:cubicBezTo>
                    <a:pt x="48740" y="1979"/>
                    <a:pt x="48708" y="1947"/>
                    <a:pt x="48645" y="1947"/>
                  </a:cubicBezTo>
                  <a:cubicBezTo>
                    <a:pt x="48613" y="1915"/>
                    <a:pt x="48613" y="1915"/>
                    <a:pt x="48613" y="1915"/>
                  </a:cubicBezTo>
                  <a:cubicBezTo>
                    <a:pt x="48613" y="1884"/>
                    <a:pt x="48581" y="1884"/>
                    <a:pt x="48581" y="1884"/>
                  </a:cubicBezTo>
                  <a:cubicBezTo>
                    <a:pt x="48581" y="1884"/>
                    <a:pt x="48550" y="1915"/>
                    <a:pt x="48550" y="1947"/>
                  </a:cubicBezTo>
                  <a:lnTo>
                    <a:pt x="48106" y="1947"/>
                  </a:lnTo>
                  <a:cubicBezTo>
                    <a:pt x="48075" y="1915"/>
                    <a:pt x="48075" y="1884"/>
                    <a:pt x="48043" y="1852"/>
                  </a:cubicBezTo>
                  <a:lnTo>
                    <a:pt x="48011" y="1852"/>
                  </a:lnTo>
                  <a:cubicBezTo>
                    <a:pt x="47980" y="1852"/>
                    <a:pt x="47948" y="1884"/>
                    <a:pt x="47916" y="1947"/>
                  </a:cubicBezTo>
                  <a:cubicBezTo>
                    <a:pt x="47790" y="2010"/>
                    <a:pt x="47663" y="2042"/>
                    <a:pt x="47536" y="2042"/>
                  </a:cubicBezTo>
                  <a:cubicBezTo>
                    <a:pt x="47346" y="2042"/>
                    <a:pt x="47156" y="2010"/>
                    <a:pt x="46998" y="2010"/>
                  </a:cubicBezTo>
                  <a:lnTo>
                    <a:pt x="45604" y="2010"/>
                  </a:lnTo>
                  <a:cubicBezTo>
                    <a:pt x="45478" y="2010"/>
                    <a:pt x="45351" y="2010"/>
                    <a:pt x="45224" y="1979"/>
                  </a:cubicBezTo>
                  <a:cubicBezTo>
                    <a:pt x="44654" y="1979"/>
                    <a:pt x="44116" y="1979"/>
                    <a:pt x="43578" y="1947"/>
                  </a:cubicBezTo>
                  <a:lnTo>
                    <a:pt x="43166" y="1947"/>
                  </a:lnTo>
                  <a:cubicBezTo>
                    <a:pt x="42944" y="1979"/>
                    <a:pt x="42754" y="2010"/>
                    <a:pt x="42532" y="2010"/>
                  </a:cubicBezTo>
                  <a:cubicBezTo>
                    <a:pt x="42374" y="2042"/>
                    <a:pt x="42247" y="2042"/>
                    <a:pt x="42089" y="2042"/>
                  </a:cubicBezTo>
                  <a:lnTo>
                    <a:pt x="41867" y="2042"/>
                  </a:lnTo>
                  <a:cubicBezTo>
                    <a:pt x="41772" y="2010"/>
                    <a:pt x="41677" y="1979"/>
                    <a:pt x="41551" y="1947"/>
                  </a:cubicBezTo>
                  <a:cubicBezTo>
                    <a:pt x="41519" y="1915"/>
                    <a:pt x="41487" y="1915"/>
                    <a:pt x="41456" y="1884"/>
                  </a:cubicBezTo>
                  <a:lnTo>
                    <a:pt x="41361" y="1884"/>
                  </a:lnTo>
                  <a:cubicBezTo>
                    <a:pt x="41171" y="2042"/>
                    <a:pt x="40949" y="2105"/>
                    <a:pt x="40759" y="2137"/>
                  </a:cubicBezTo>
                  <a:cubicBezTo>
                    <a:pt x="40664" y="2137"/>
                    <a:pt x="40601" y="2169"/>
                    <a:pt x="40537" y="2169"/>
                  </a:cubicBezTo>
                  <a:cubicBezTo>
                    <a:pt x="40537" y="2232"/>
                    <a:pt x="40569" y="2264"/>
                    <a:pt x="40601" y="2295"/>
                  </a:cubicBezTo>
                  <a:cubicBezTo>
                    <a:pt x="40632" y="2327"/>
                    <a:pt x="40632" y="2327"/>
                    <a:pt x="40664" y="2359"/>
                  </a:cubicBezTo>
                  <a:cubicBezTo>
                    <a:pt x="40696" y="2359"/>
                    <a:pt x="40696" y="2359"/>
                    <a:pt x="40696" y="2390"/>
                  </a:cubicBezTo>
                  <a:lnTo>
                    <a:pt x="40727" y="2390"/>
                  </a:lnTo>
                  <a:cubicBezTo>
                    <a:pt x="40759" y="2422"/>
                    <a:pt x="40759" y="2485"/>
                    <a:pt x="40759" y="2549"/>
                  </a:cubicBezTo>
                  <a:cubicBezTo>
                    <a:pt x="40727" y="2612"/>
                    <a:pt x="40696" y="2675"/>
                    <a:pt x="40632" y="2707"/>
                  </a:cubicBezTo>
                  <a:cubicBezTo>
                    <a:pt x="40601" y="2707"/>
                    <a:pt x="40601" y="2739"/>
                    <a:pt x="40569" y="2739"/>
                  </a:cubicBezTo>
                  <a:cubicBezTo>
                    <a:pt x="40506" y="2739"/>
                    <a:pt x="40442" y="2739"/>
                    <a:pt x="40379" y="2707"/>
                  </a:cubicBezTo>
                  <a:cubicBezTo>
                    <a:pt x="40347" y="2707"/>
                    <a:pt x="40284" y="2707"/>
                    <a:pt x="40252" y="2675"/>
                  </a:cubicBezTo>
                  <a:cubicBezTo>
                    <a:pt x="40189" y="2644"/>
                    <a:pt x="40126" y="2612"/>
                    <a:pt x="40094" y="2549"/>
                  </a:cubicBezTo>
                  <a:cubicBezTo>
                    <a:pt x="40062" y="2517"/>
                    <a:pt x="39999" y="2485"/>
                    <a:pt x="39967" y="2454"/>
                  </a:cubicBezTo>
                  <a:cubicBezTo>
                    <a:pt x="39967" y="2454"/>
                    <a:pt x="39936" y="2422"/>
                    <a:pt x="39904" y="2422"/>
                  </a:cubicBezTo>
                  <a:lnTo>
                    <a:pt x="39777" y="2422"/>
                  </a:lnTo>
                  <a:cubicBezTo>
                    <a:pt x="39714" y="2454"/>
                    <a:pt x="39651" y="2485"/>
                    <a:pt x="39587" y="2485"/>
                  </a:cubicBezTo>
                  <a:cubicBezTo>
                    <a:pt x="39556" y="2485"/>
                    <a:pt x="39524" y="2485"/>
                    <a:pt x="39492" y="2517"/>
                  </a:cubicBezTo>
                  <a:cubicBezTo>
                    <a:pt x="39397" y="2517"/>
                    <a:pt x="39271" y="2517"/>
                    <a:pt x="39176" y="2549"/>
                  </a:cubicBezTo>
                  <a:cubicBezTo>
                    <a:pt x="39081" y="2549"/>
                    <a:pt x="38986" y="2517"/>
                    <a:pt x="38891" y="2517"/>
                  </a:cubicBezTo>
                  <a:lnTo>
                    <a:pt x="38827" y="2517"/>
                  </a:lnTo>
                  <a:cubicBezTo>
                    <a:pt x="38669" y="2517"/>
                    <a:pt x="38511" y="2485"/>
                    <a:pt x="38384" y="2485"/>
                  </a:cubicBezTo>
                  <a:cubicBezTo>
                    <a:pt x="38352" y="2454"/>
                    <a:pt x="38320" y="2454"/>
                    <a:pt x="38320" y="2454"/>
                  </a:cubicBezTo>
                  <a:cubicBezTo>
                    <a:pt x="38257" y="2454"/>
                    <a:pt x="38225" y="2485"/>
                    <a:pt x="38162" y="2485"/>
                  </a:cubicBezTo>
                  <a:cubicBezTo>
                    <a:pt x="38099" y="2549"/>
                    <a:pt x="38035" y="2580"/>
                    <a:pt x="38004" y="2675"/>
                  </a:cubicBezTo>
                  <a:lnTo>
                    <a:pt x="37560" y="2675"/>
                  </a:lnTo>
                  <a:cubicBezTo>
                    <a:pt x="37465" y="2675"/>
                    <a:pt x="37370" y="2675"/>
                    <a:pt x="37275" y="2707"/>
                  </a:cubicBezTo>
                  <a:cubicBezTo>
                    <a:pt x="37149" y="2739"/>
                    <a:pt x="36990" y="2770"/>
                    <a:pt x="36864" y="2770"/>
                  </a:cubicBezTo>
                  <a:cubicBezTo>
                    <a:pt x="36642" y="2770"/>
                    <a:pt x="36389" y="2739"/>
                    <a:pt x="36167" y="2739"/>
                  </a:cubicBezTo>
                  <a:cubicBezTo>
                    <a:pt x="36040" y="2739"/>
                    <a:pt x="35882" y="2707"/>
                    <a:pt x="35724" y="2707"/>
                  </a:cubicBezTo>
                  <a:cubicBezTo>
                    <a:pt x="35534" y="2707"/>
                    <a:pt x="35375" y="2739"/>
                    <a:pt x="35217" y="2960"/>
                  </a:cubicBezTo>
                  <a:cubicBezTo>
                    <a:pt x="35154" y="2992"/>
                    <a:pt x="35122" y="3024"/>
                    <a:pt x="35059" y="3055"/>
                  </a:cubicBezTo>
                  <a:cubicBezTo>
                    <a:pt x="34995" y="3055"/>
                    <a:pt x="34964" y="3024"/>
                    <a:pt x="34900" y="2960"/>
                  </a:cubicBezTo>
                  <a:cubicBezTo>
                    <a:pt x="34774" y="2834"/>
                    <a:pt x="34615" y="2770"/>
                    <a:pt x="34489" y="2739"/>
                  </a:cubicBezTo>
                  <a:cubicBezTo>
                    <a:pt x="34394" y="2707"/>
                    <a:pt x="34299" y="2699"/>
                    <a:pt x="34207" y="2699"/>
                  </a:cubicBezTo>
                  <a:cubicBezTo>
                    <a:pt x="34116" y="2699"/>
                    <a:pt x="34029" y="2707"/>
                    <a:pt x="33950" y="2707"/>
                  </a:cubicBezTo>
                  <a:cubicBezTo>
                    <a:pt x="33887" y="2739"/>
                    <a:pt x="33823" y="2739"/>
                    <a:pt x="33760" y="2739"/>
                  </a:cubicBezTo>
                  <a:cubicBezTo>
                    <a:pt x="33665" y="2770"/>
                    <a:pt x="33570" y="2802"/>
                    <a:pt x="33507" y="2802"/>
                  </a:cubicBezTo>
                  <a:lnTo>
                    <a:pt x="33158" y="2802"/>
                  </a:lnTo>
                  <a:cubicBezTo>
                    <a:pt x="32937" y="2802"/>
                    <a:pt x="32683" y="2834"/>
                    <a:pt x="32430" y="2960"/>
                  </a:cubicBezTo>
                  <a:cubicBezTo>
                    <a:pt x="32335" y="3024"/>
                    <a:pt x="32208" y="3055"/>
                    <a:pt x="32082" y="3055"/>
                  </a:cubicBezTo>
                  <a:cubicBezTo>
                    <a:pt x="31955" y="3055"/>
                    <a:pt x="31828" y="2992"/>
                    <a:pt x="31765" y="2865"/>
                  </a:cubicBezTo>
                  <a:cubicBezTo>
                    <a:pt x="31733" y="2834"/>
                    <a:pt x="31733" y="2834"/>
                    <a:pt x="31733" y="2834"/>
                  </a:cubicBezTo>
                  <a:cubicBezTo>
                    <a:pt x="31702" y="2802"/>
                    <a:pt x="31702" y="2770"/>
                    <a:pt x="31670" y="2770"/>
                  </a:cubicBezTo>
                  <a:cubicBezTo>
                    <a:pt x="31607" y="2707"/>
                    <a:pt x="31543" y="2675"/>
                    <a:pt x="31480" y="2675"/>
                  </a:cubicBezTo>
                  <a:lnTo>
                    <a:pt x="31385" y="2675"/>
                  </a:lnTo>
                  <a:cubicBezTo>
                    <a:pt x="31353" y="2707"/>
                    <a:pt x="31322" y="2707"/>
                    <a:pt x="31290" y="2707"/>
                  </a:cubicBezTo>
                  <a:cubicBezTo>
                    <a:pt x="31227" y="2739"/>
                    <a:pt x="31163" y="2739"/>
                    <a:pt x="31100" y="2770"/>
                  </a:cubicBezTo>
                  <a:cubicBezTo>
                    <a:pt x="31037" y="2770"/>
                    <a:pt x="30942" y="2802"/>
                    <a:pt x="30847" y="2802"/>
                  </a:cubicBezTo>
                  <a:cubicBezTo>
                    <a:pt x="30752" y="2802"/>
                    <a:pt x="30688" y="2770"/>
                    <a:pt x="30593" y="2770"/>
                  </a:cubicBezTo>
                  <a:cubicBezTo>
                    <a:pt x="30562" y="2770"/>
                    <a:pt x="30562" y="2739"/>
                    <a:pt x="30530" y="2739"/>
                  </a:cubicBezTo>
                  <a:lnTo>
                    <a:pt x="30467" y="2739"/>
                  </a:lnTo>
                  <a:cubicBezTo>
                    <a:pt x="30340" y="2739"/>
                    <a:pt x="30245" y="2802"/>
                    <a:pt x="30182" y="2929"/>
                  </a:cubicBezTo>
                  <a:cubicBezTo>
                    <a:pt x="30118" y="2992"/>
                    <a:pt x="30087" y="3055"/>
                    <a:pt x="30023" y="3055"/>
                  </a:cubicBezTo>
                  <a:cubicBezTo>
                    <a:pt x="30023" y="3087"/>
                    <a:pt x="29992" y="3087"/>
                    <a:pt x="29992" y="3087"/>
                  </a:cubicBezTo>
                  <a:cubicBezTo>
                    <a:pt x="29928" y="3087"/>
                    <a:pt x="29865" y="3024"/>
                    <a:pt x="29833" y="2929"/>
                  </a:cubicBezTo>
                  <a:cubicBezTo>
                    <a:pt x="29802" y="2897"/>
                    <a:pt x="29802" y="2897"/>
                    <a:pt x="29770" y="2865"/>
                  </a:cubicBezTo>
                  <a:cubicBezTo>
                    <a:pt x="29770" y="2865"/>
                    <a:pt x="29738" y="2834"/>
                    <a:pt x="29738" y="2834"/>
                  </a:cubicBezTo>
                  <a:lnTo>
                    <a:pt x="29675" y="2834"/>
                  </a:lnTo>
                  <a:cubicBezTo>
                    <a:pt x="29643" y="2834"/>
                    <a:pt x="29611" y="2865"/>
                    <a:pt x="29548" y="2865"/>
                  </a:cubicBezTo>
                  <a:cubicBezTo>
                    <a:pt x="29390" y="2929"/>
                    <a:pt x="29231" y="2960"/>
                    <a:pt x="29105" y="2992"/>
                  </a:cubicBezTo>
                  <a:lnTo>
                    <a:pt x="28345" y="2992"/>
                  </a:lnTo>
                  <a:cubicBezTo>
                    <a:pt x="28186" y="2992"/>
                    <a:pt x="28060" y="2960"/>
                    <a:pt x="27901" y="2929"/>
                  </a:cubicBezTo>
                  <a:lnTo>
                    <a:pt x="27648" y="2929"/>
                  </a:lnTo>
                  <a:cubicBezTo>
                    <a:pt x="27236" y="2929"/>
                    <a:pt x="26825" y="3055"/>
                    <a:pt x="26413" y="3055"/>
                  </a:cubicBezTo>
                  <a:lnTo>
                    <a:pt x="26223" y="3055"/>
                  </a:lnTo>
                  <a:cubicBezTo>
                    <a:pt x="26176" y="3052"/>
                    <a:pt x="26128" y="3051"/>
                    <a:pt x="26080" y="3051"/>
                  </a:cubicBezTo>
                  <a:cubicBezTo>
                    <a:pt x="25585" y="3051"/>
                    <a:pt x="25067" y="3193"/>
                    <a:pt x="24576" y="3309"/>
                  </a:cubicBezTo>
                  <a:cubicBezTo>
                    <a:pt x="24196" y="3404"/>
                    <a:pt x="23784" y="3499"/>
                    <a:pt x="23373" y="3499"/>
                  </a:cubicBezTo>
                  <a:cubicBezTo>
                    <a:pt x="23309" y="3499"/>
                    <a:pt x="23246" y="3499"/>
                    <a:pt x="23183" y="3467"/>
                  </a:cubicBezTo>
                  <a:lnTo>
                    <a:pt x="23088" y="3467"/>
                  </a:lnTo>
                  <a:cubicBezTo>
                    <a:pt x="22929" y="3499"/>
                    <a:pt x="22771" y="3562"/>
                    <a:pt x="22676" y="3689"/>
                  </a:cubicBezTo>
                  <a:cubicBezTo>
                    <a:pt x="22644" y="3720"/>
                    <a:pt x="22613" y="3752"/>
                    <a:pt x="22613" y="3784"/>
                  </a:cubicBezTo>
                  <a:cubicBezTo>
                    <a:pt x="22539" y="3773"/>
                    <a:pt x="22465" y="3766"/>
                    <a:pt x="22391" y="3766"/>
                  </a:cubicBezTo>
                  <a:cubicBezTo>
                    <a:pt x="22243" y="3766"/>
                    <a:pt x="22095" y="3794"/>
                    <a:pt x="21948" y="3879"/>
                  </a:cubicBezTo>
                  <a:cubicBezTo>
                    <a:pt x="21884" y="3910"/>
                    <a:pt x="21789" y="3942"/>
                    <a:pt x="21726" y="3974"/>
                  </a:cubicBezTo>
                  <a:cubicBezTo>
                    <a:pt x="21536" y="4037"/>
                    <a:pt x="21346" y="4069"/>
                    <a:pt x="21156" y="4069"/>
                  </a:cubicBezTo>
                  <a:cubicBezTo>
                    <a:pt x="21029" y="4069"/>
                    <a:pt x="20934" y="4069"/>
                    <a:pt x="20807" y="4037"/>
                  </a:cubicBezTo>
                  <a:lnTo>
                    <a:pt x="20649" y="4037"/>
                  </a:lnTo>
                  <a:cubicBezTo>
                    <a:pt x="20522" y="4037"/>
                    <a:pt x="20396" y="4037"/>
                    <a:pt x="20269" y="4069"/>
                  </a:cubicBezTo>
                  <a:cubicBezTo>
                    <a:pt x="20174" y="4069"/>
                    <a:pt x="20047" y="4100"/>
                    <a:pt x="19921" y="4132"/>
                  </a:cubicBezTo>
                  <a:cubicBezTo>
                    <a:pt x="19857" y="4132"/>
                    <a:pt x="19794" y="4132"/>
                    <a:pt x="19762" y="4164"/>
                  </a:cubicBezTo>
                  <a:lnTo>
                    <a:pt x="19667" y="4164"/>
                  </a:lnTo>
                  <a:cubicBezTo>
                    <a:pt x="19541" y="4164"/>
                    <a:pt x="19382" y="4132"/>
                    <a:pt x="19256" y="4069"/>
                  </a:cubicBezTo>
                  <a:cubicBezTo>
                    <a:pt x="19192" y="4069"/>
                    <a:pt x="19161" y="4037"/>
                    <a:pt x="19097" y="4037"/>
                  </a:cubicBezTo>
                  <a:cubicBezTo>
                    <a:pt x="19002" y="4005"/>
                    <a:pt x="18907" y="4005"/>
                    <a:pt x="18781" y="4005"/>
                  </a:cubicBezTo>
                  <a:cubicBezTo>
                    <a:pt x="18749" y="4005"/>
                    <a:pt x="18686" y="4037"/>
                    <a:pt x="18654" y="4037"/>
                  </a:cubicBezTo>
                  <a:cubicBezTo>
                    <a:pt x="18401" y="4100"/>
                    <a:pt x="18179" y="4132"/>
                    <a:pt x="17926" y="4132"/>
                  </a:cubicBezTo>
                  <a:cubicBezTo>
                    <a:pt x="17799" y="4132"/>
                    <a:pt x="17641" y="4132"/>
                    <a:pt x="17514" y="4100"/>
                  </a:cubicBezTo>
                  <a:cubicBezTo>
                    <a:pt x="17419" y="4100"/>
                    <a:pt x="17324" y="4100"/>
                    <a:pt x="17229" y="4069"/>
                  </a:cubicBezTo>
                  <a:cubicBezTo>
                    <a:pt x="17039" y="4069"/>
                    <a:pt x="16849" y="4037"/>
                    <a:pt x="16659" y="4037"/>
                  </a:cubicBezTo>
                  <a:lnTo>
                    <a:pt x="16279" y="4037"/>
                  </a:lnTo>
                  <a:cubicBezTo>
                    <a:pt x="16089" y="4005"/>
                    <a:pt x="15899" y="3974"/>
                    <a:pt x="15709" y="3910"/>
                  </a:cubicBezTo>
                  <a:cubicBezTo>
                    <a:pt x="15645" y="3879"/>
                    <a:pt x="15582" y="3879"/>
                    <a:pt x="15519" y="3879"/>
                  </a:cubicBezTo>
                  <a:cubicBezTo>
                    <a:pt x="15519" y="3847"/>
                    <a:pt x="15519" y="3847"/>
                    <a:pt x="15487" y="3815"/>
                  </a:cubicBezTo>
                  <a:cubicBezTo>
                    <a:pt x="15455" y="3815"/>
                    <a:pt x="15455" y="3784"/>
                    <a:pt x="15455" y="3784"/>
                  </a:cubicBezTo>
                  <a:lnTo>
                    <a:pt x="15360" y="3784"/>
                  </a:lnTo>
                  <a:cubicBezTo>
                    <a:pt x="15360" y="3784"/>
                    <a:pt x="15360" y="3752"/>
                    <a:pt x="15360" y="3752"/>
                  </a:cubicBezTo>
                  <a:lnTo>
                    <a:pt x="15265" y="3752"/>
                  </a:lnTo>
                  <a:cubicBezTo>
                    <a:pt x="15223" y="3752"/>
                    <a:pt x="15181" y="3766"/>
                    <a:pt x="15148" y="3766"/>
                  </a:cubicBezTo>
                  <a:cubicBezTo>
                    <a:pt x="15132" y="3766"/>
                    <a:pt x="15118" y="3763"/>
                    <a:pt x="15107" y="3752"/>
                  </a:cubicBezTo>
                  <a:cubicBezTo>
                    <a:pt x="15012" y="3657"/>
                    <a:pt x="14917" y="3657"/>
                    <a:pt x="14822" y="3657"/>
                  </a:cubicBezTo>
                  <a:lnTo>
                    <a:pt x="14537" y="3657"/>
                  </a:lnTo>
                  <a:cubicBezTo>
                    <a:pt x="14505" y="3657"/>
                    <a:pt x="14474" y="3625"/>
                    <a:pt x="14442" y="3625"/>
                  </a:cubicBezTo>
                  <a:cubicBezTo>
                    <a:pt x="14336" y="3625"/>
                    <a:pt x="14231" y="3639"/>
                    <a:pt x="14135" y="3639"/>
                  </a:cubicBezTo>
                  <a:cubicBezTo>
                    <a:pt x="14087" y="3639"/>
                    <a:pt x="14041" y="3636"/>
                    <a:pt x="13999" y="3625"/>
                  </a:cubicBezTo>
                  <a:lnTo>
                    <a:pt x="13872" y="3625"/>
                  </a:lnTo>
                  <a:cubicBezTo>
                    <a:pt x="13809" y="3594"/>
                    <a:pt x="13745" y="3594"/>
                    <a:pt x="13650" y="3562"/>
                  </a:cubicBezTo>
                  <a:cubicBezTo>
                    <a:pt x="13429" y="3467"/>
                    <a:pt x="13175" y="3404"/>
                    <a:pt x="12922" y="3340"/>
                  </a:cubicBezTo>
                  <a:cubicBezTo>
                    <a:pt x="12764" y="3309"/>
                    <a:pt x="12574" y="3277"/>
                    <a:pt x="12415" y="3245"/>
                  </a:cubicBezTo>
                  <a:cubicBezTo>
                    <a:pt x="12225" y="3214"/>
                    <a:pt x="12067" y="3182"/>
                    <a:pt x="11908" y="3182"/>
                  </a:cubicBezTo>
                  <a:cubicBezTo>
                    <a:pt x="11813" y="3182"/>
                    <a:pt x="11718" y="3182"/>
                    <a:pt x="11655" y="3150"/>
                  </a:cubicBezTo>
                  <a:cubicBezTo>
                    <a:pt x="11497" y="3150"/>
                    <a:pt x="11370" y="3150"/>
                    <a:pt x="11243" y="3119"/>
                  </a:cubicBezTo>
                  <a:cubicBezTo>
                    <a:pt x="11180" y="3119"/>
                    <a:pt x="11117" y="3087"/>
                    <a:pt x="11053" y="3055"/>
                  </a:cubicBezTo>
                  <a:cubicBezTo>
                    <a:pt x="10990" y="3024"/>
                    <a:pt x="10927" y="2960"/>
                    <a:pt x="10863" y="2929"/>
                  </a:cubicBezTo>
                  <a:cubicBezTo>
                    <a:pt x="10800" y="2897"/>
                    <a:pt x="10737" y="2897"/>
                    <a:pt x="10673" y="2865"/>
                  </a:cubicBezTo>
                  <a:cubicBezTo>
                    <a:pt x="10610" y="2865"/>
                    <a:pt x="10578" y="2865"/>
                    <a:pt x="10515" y="2834"/>
                  </a:cubicBezTo>
                  <a:cubicBezTo>
                    <a:pt x="10483" y="2897"/>
                    <a:pt x="10452" y="2929"/>
                    <a:pt x="10420" y="2960"/>
                  </a:cubicBezTo>
                  <a:cubicBezTo>
                    <a:pt x="10388" y="2992"/>
                    <a:pt x="10388" y="2992"/>
                    <a:pt x="10357" y="3024"/>
                  </a:cubicBezTo>
                  <a:lnTo>
                    <a:pt x="10230" y="3024"/>
                  </a:lnTo>
                  <a:cubicBezTo>
                    <a:pt x="10219" y="3034"/>
                    <a:pt x="10209" y="3038"/>
                    <a:pt x="10200" y="3038"/>
                  </a:cubicBezTo>
                  <a:cubicBezTo>
                    <a:pt x="10181" y="3038"/>
                    <a:pt x="10167" y="3024"/>
                    <a:pt x="10167" y="3024"/>
                  </a:cubicBezTo>
                  <a:lnTo>
                    <a:pt x="10072" y="3024"/>
                  </a:lnTo>
                  <a:cubicBezTo>
                    <a:pt x="10040" y="3024"/>
                    <a:pt x="10040" y="2992"/>
                    <a:pt x="10008" y="2992"/>
                  </a:cubicBezTo>
                  <a:cubicBezTo>
                    <a:pt x="10008" y="2960"/>
                    <a:pt x="9977" y="2960"/>
                    <a:pt x="9977" y="2929"/>
                  </a:cubicBezTo>
                  <a:cubicBezTo>
                    <a:pt x="9913" y="2865"/>
                    <a:pt x="9850" y="2770"/>
                    <a:pt x="9787" y="2675"/>
                  </a:cubicBezTo>
                  <a:cubicBezTo>
                    <a:pt x="9787" y="2644"/>
                    <a:pt x="9755" y="2612"/>
                    <a:pt x="9723" y="2580"/>
                  </a:cubicBezTo>
                  <a:cubicBezTo>
                    <a:pt x="9660" y="2549"/>
                    <a:pt x="9597" y="2517"/>
                    <a:pt x="9533" y="2485"/>
                  </a:cubicBezTo>
                  <a:cubicBezTo>
                    <a:pt x="9533" y="2485"/>
                    <a:pt x="9533" y="2517"/>
                    <a:pt x="9502" y="2517"/>
                  </a:cubicBezTo>
                  <a:cubicBezTo>
                    <a:pt x="9470" y="2549"/>
                    <a:pt x="9470" y="2549"/>
                    <a:pt x="9438" y="2549"/>
                  </a:cubicBezTo>
                  <a:cubicBezTo>
                    <a:pt x="9407" y="2580"/>
                    <a:pt x="9375" y="2580"/>
                    <a:pt x="9375" y="2580"/>
                  </a:cubicBezTo>
                  <a:cubicBezTo>
                    <a:pt x="9343" y="2612"/>
                    <a:pt x="9343" y="2612"/>
                    <a:pt x="9312" y="2612"/>
                  </a:cubicBezTo>
                  <a:lnTo>
                    <a:pt x="9280" y="2612"/>
                  </a:lnTo>
                  <a:cubicBezTo>
                    <a:pt x="9248" y="2612"/>
                    <a:pt x="9185" y="2580"/>
                    <a:pt x="9153" y="2485"/>
                  </a:cubicBezTo>
                  <a:cubicBezTo>
                    <a:pt x="9090" y="2390"/>
                    <a:pt x="9027" y="2359"/>
                    <a:pt x="8995" y="2359"/>
                  </a:cubicBezTo>
                  <a:cubicBezTo>
                    <a:pt x="8932" y="2359"/>
                    <a:pt x="8868" y="2422"/>
                    <a:pt x="8805" y="2485"/>
                  </a:cubicBezTo>
                  <a:cubicBezTo>
                    <a:pt x="8647" y="2644"/>
                    <a:pt x="8552" y="2707"/>
                    <a:pt x="8488" y="2707"/>
                  </a:cubicBezTo>
                  <a:cubicBezTo>
                    <a:pt x="8393" y="2707"/>
                    <a:pt x="8298" y="2612"/>
                    <a:pt x="8140" y="2454"/>
                  </a:cubicBezTo>
                  <a:cubicBezTo>
                    <a:pt x="8108" y="2422"/>
                    <a:pt x="8108" y="2422"/>
                    <a:pt x="8108" y="2422"/>
                  </a:cubicBezTo>
                  <a:cubicBezTo>
                    <a:pt x="8077" y="2359"/>
                    <a:pt x="8013" y="2327"/>
                    <a:pt x="7982" y="2327"/>
                  </a:cubicBezTo>
                  <a:cubicBezTo>
                    <a:pt x="7918" y="2359"/>
                    <a:pt x="7887" y="2390"/>
                    <a:pt x="7887" y="2454"/>
                  </a:cubicBezTo>
                  <a:cubicBezTo>
                    <a:pt x="7823" y="2770"/>
                    <a:pt x="7728" y="2992"/>
                    <a:pt x="7443" y="3024"/>
                  </a:cubicBezTo>
                  <a:lnTo>
                    <a:pt x="7411" y="3024"/>
                  </a:lnTo>
                  <a:cubicBezTo>
                    <a:pt x="7380" y="3024"/>
                    <a:pt x="7348" y="3119"/>
                    <a:pt x="7316" y="3150"/>
                  </a:cubicBezTo>
                  <a:cubicBezTo>
                    <a:pt x="6936" y="3435"/>
                    <a:pt x="6905" y="3942"/>
                    <a:pt x="6873" y="4385"/>
                  </a:cubicBezTo>
                  <a:cubicBezTo>
                    <a:pt x="6841" y="4702"/>
                    <a:pt x="6746" y="4892"/>
                    <a:pt x="6525" y="5050"/>
                  </a:cubicBezTo>
                  <a:cubicBezTo>
                    <a:pt x="6303" y="5177"/>
                    <a:pt x="6208" y="5335"/>
                    <a:pt x="6366" y="5620"/>
                  </a:cubicBezTo>
                  <a:cubicBezTo>
                    <a:pt x="6366" y="5652"/>
                    <a:pt x="6366" y="5652"/>
                    <a:pt x="6366" y="5652"/>
                  </a:cubicBezTo>
                  <a:cubicBezTo>
                    <a:pt x="6398" y="5747"/>
                    <a:pt x="6366" y="5874"/>
                    <a:pt x="6366" y="6000"/>
                  </a:cubicBezTo>
                  <a:lnTo>
                    <a:pt x="6366" y="6190"/>
                  </a:lnTo>
                  <a:cubicBezTo>
                    <a:pt x="6366" y="6222"/>
                    <a:pt x="6366" y="6254"/>
                    <a:pt x="6366" y="6286"/>
                  </a:cubicBezTo>
                  <a:cubicBezTo>
                    <a:pt x="6366" y="6317"/>
                    <a:pt x="6366" y="6381"/>
                    <a:pt x="6366" y="6412"/>
                  </a:cubicBezTo>
                  <a:lnTo>
                    <a:pt x="6366" y="6507"/>
                  </a:lnTo>
                  <a:cubicBezTo>
                    <a:pt x="6366" y="6729"/>
                    <a:pt x="6335" y="6887"/>
                    <a:pt x="6081" y="6951"/>
                  </a:cubicBezTo>
                  <a:cubicBezTo>
                    <a:pt x="5828" y="7014"/>
                    <a:pt x="5701" y="7299"/>
                    <a:pt x="5733" y="7616"/>
                  </a:cubicBezTo>
                  <a:cubicBezTo>
                    <a:pt x="5701" y="7616"/>
                    <a:pt x="5701" y="7647"/>
                    <a:pt x="5670" y="7647"/>
                  </a:cubicBezTo>
                  <a:cubicBezTo>
                    <a:pt x="5638" y="7647"/>
                    <a:pt x="5606" y="7647"/>
                    <a:pt x="5575" y="7679"/>
                  </a:cubicBezTo>
                  <a:cubicBezTo>
                    <a:pt x="5575" y="7679"/>
                    <a:pt x="5543" y="7711"/>
                    <a:pt x="5511" y="7742"/>
                  </a:cubicBezTo>
                  <a:cubicBezTo>
                    <a:pt x="5511" y="7742"/>
                    <a:pt x="5480" y="7774"/>
                    <a:pt x="5480" y="7806"/>
                  </a:cubicBezTo>
                  <a:cubicBezTo>
                    <a:pt x="5480" y="7837"/>
                    <a:pt x="5480" y="7869"/>
                    <a:pt x="5480" y="7869"/>
                  </a:cubicBezTo>
                  <a:cubicBezTo>
                    <a:pt x="5480" y="8091"/>
                    <a:pt x="5448" y="8281"/>
                    <a:pt x="5448" y="8502"/>
                  </a:cubicBezTo>
                  <a:cubicBezTo>
                    <a:pt x="5448" y="8661"/>
                    <a:pt x="5448" y="8787"/>
                    <a:pt x="5448" y="8946"/>
                  </a:cubicBezTo>
                  <a:cubicBezTo>
                    <a:pt x="5480" y="9072"/>
                    <a:pt x="5511" y="9199"/>
                    <a:pt x="5543" y="9294"/>
                  </a:cubicBezTo>
                  <a:cubicBezTo>
                    <a:pt x="5575" y="9389"/>
                    <a:pt x="5606" y="9452"/>
                    <a:pt x="5606" y="9516"/>
                  </a:cubicBezTo>
                  <a:cubicBezTo>
                    <a:pt x="5606" y="9611"/>
                    <a:pt x="5606" y="9706"/>
                    <a:pt x="5575" y="9801"/>
                  </a:cubicBezTo>
                  <a:cubicBezTo>
                    <a:pt x="5511" y="9864"/>
                    <a:pt x="5448" y="9959"/>
                    <a:pt x="5353" y="10022"/>
                  </a:cubicBezTo>
                  <a:cubicBezTo>
                    <a:pt x="5258" y="10086"/>
                    <a:pt x="5163" y="10117"/>
                    <a:pt x="5068" y="10181"/>
                  </a:cubicBezTo>
                  <a:cubicBezTo>
                    <a:pt x="5036" y="10212"/>
                    <a:pt x="5005" y="10244"/>
                    <a:pt x="5005" y="10276"/>
                  </a:cubicBezTo>
                  <a:cubicBezTo>
                    <a:pt x="4941" y="10339"/>
                    <a:pt x="4941" y="10434"/>
                    <a:pt x="4941" y="10561"/>
                  </a:cubicBezTo>
                  <a:cubicBezTo>
                    <a:pt x="4941" y="10561"/>
                    <a:pt x="4941" y="10592"/>
                    <a:pt x="4910" y="10624"/>
                  </a:cubicBezTo>
                  <a:cubicBezTo>
                    <a:pt x="4910" y="10624"/>
                    <a:pt x="4878" y="10656"/>
                    <a:pt x="4815" y="10687"/>
                  </a:cubicBezTo>
                  <a:cubicBezTo>
                    <a:pt x="4815" y="10687"/>
                    <a:pt x="4783" y="10687"/>
                    <a:pt x="4751" y="10719"/>
                  </a:cubicBezTo>
                  <a:lnTo>
                    <a:pt x="4720" y="10719"/>
                  </a:lnTo>
                  <a:cubicBezTo>
                    <a:pt x="4593" y="10782"/>
                    <a:pt x="4498" y="10846"/>
                    <a:pt x="4403" y="10941"/>
                  </a:cubicBezTo>
                  <a:cubicBezTo>
                    <a:pt x="4371" y="11036"/>
                    <a:pt x="4308" y="11099"/>
                    <a:pt x="4276" y="11194"/>
                  </a:cubicBezTo>
                  <a:cubicBezTo>
                    <a:pt x="4245" y="11258"/>
                    <a:pt x="4213" y="11353"/>
                    <a:pt x="4181" y="11448"/>
                  </a:cubicBezTo>
                  <a:cubicBezTo>
                    <a:pt x="4150" y="11606"/>
                    <a:pt x="4118" y="11764"/>
                    <a:pt x="4118" y="11923"/>
                  </a:cubicBezTo>
                  <a:cubicBezTo>
                    <a:pt x="4118" y="11954"/>
                    <a:pt x="4118" y="11986"/>
                    <a:pt x="4118" y="12049"/>
                  </a:cubicBezTo>
                  <a:cubicBezTo>
                    <a:pt x="4086" y="12081"/>
                    <a:pt x="4086" y="12144"/>
                    <a:pt x="4086" y="12208"/>
                  </a:cubicBezTo>
                  <a:lnTo>
                    <a:pt x="4086" y="12239"/>
                  </a:lnTo>
                  <a:lnTo>
                    <a:pt x="4086" y="12271"/>
                  </a:lnTo>
                  <a:cubicBezTo>
                    <a:pt x="4086" y="12334"/>
                    <a:pt x="4118" y="12429"/>
                    <a:pt x="4118" y="12493"/>
                  </a:cubicBezTo>
                  <a:cubicBezTo>
                    <a:pt x="4118" y="12619"/>
                    <a:pt x="4118" y="12778"/>
                    <a:pt x="4118" y="12904"/>
                  </a:cubicBezTo>
                  <a:cubicBezTo>
                    <a:pt x="4055" y="12968"/>
                    <a:pt x="4055" y="12999"/>
                    <a:pt x="4023" y="13063"/>
                  </a:cubicBezTo>
                  <a:cubicBezTo>
                    <a:pt x="4023" y="13063"/>
                    <a:pt x="4023" y="13094"/>
                    <a:pt x="4023" y="13126"/>
                  </a:cubicBezTo>
                  <a:cubicBezTo>
                    <a:pt x="4023" y="13158"/>
                    <a:pt x="3991" y="13189"/>
                    <a:pt x="3960" y="13221"/>
                  </a:cubicBezTo>
                  <a:lnTo>
                    <a:pt x="3928" y="13284"/>
                  </a:lnTo>
                  <a:cubicBezTo>
                    <a:pt x="3896" y="13379"/>
                    <a:pt x="3865" y="13474"/>
                    <a:pt x="4086" y="13569"/>
                  </a:cubicBezTo>
                  <a:cubicBezTo>
                    <a:pt x="4245" y="13601"/>
                    <a:pt x="4245" y="13854"/>
                    <a:pt x="4150" y="13918"/>
                  </a:cubicBezTo>
                  <a:cubicBezTo>
                    <a:pt x="3960" y="14013"/>
                    <a:pt x="3896" y="14139"/>
                    <a:pt x="3865" y="14298"/>
                  </a:cubicBezTo>
                  <a:cubicBezTo>
                    <a:pt x="3865" y="14361"/>
                    <a:pt x="3833" y="14456"/>
                    <a:pt x="3833" y="14519"/>
                  </a:cubicBezTo>
                  <a:cubicBezTo>
                    <a:pt x="3833" y="14614"/>
                    <a:pt x="3801" y="14678"/>
                    <a:pt x="3801" y="14741"/>
                  </a:cubicBezTo>
                  <a:cubicBezTo>
                    <a:pt x="3770" y="14868"/>
                    <a:pt x="3738" y="15026"/>
                    <a:pt x="3675" y="15153"/>
                  </a:cubicBezTo>
                  <a:cubicBezTo>
                    <a:pt x="3643" y="15216"/>
                    <a:pt x="3611" y="15279"/>
                    <a:pt x="3548" y="15343"/>
                  </a:cubicBezTo>
                  <a:cubicBezTo>
                    <a:pt x="3516" y="15406"/>
                    <a:pt x="3485" y="15469"/>
                    <a:pt x="3485" y="15533"/>
                  </a:cubicBezTo>
                  <a:cubicBezTo>
                    <a:pt x="3485" y="15564"/>
                    <a:pt x="3453" y="15564"/>
                    <a:pt x="3485" y="15564"/>
                  </a:cubicBezTo>
                  <a:cubicBezTo>
                    <a:pt x="3485" y="15596"/>
                    <a:pt x="3485" y="15659"/>
                    <a:pt x="3453" y="15691"/>
                  </a:cubicBezTo>
                  <a:cubicBezTo>
                    <a:pt x="3453" y="15755"/>
                    <a:pt x="3453" y="15818"/>
                    <a:pt x="3421" y="15881"/>
                  </a:cubicBezTo>
                  <a:cubicBezTo>
                    <a:pt x="3421" y="15945"/>
                    <a:pt x="3390" y="16008"/>
                    <a:pt x="3358" y="16071"/>
                  </a:cubicBezTo>
                  <a:cubicBezTo>
                    <a:pt x="3358" y="16103"/>
                    <a:pt x="3326" y="16166"/>
                    <a:pt x="3295" y="16230"/>
                  </a:cubicBezTo>
                  <a:lnTo>
                    <a:pt x="3231" y="16356"/>
                  </a:lnTo>
                  <a:cubicBezTo>
                    <a:pt x="3199" y="16388"/>
                    <a:pt x="3168" y="16420"/>
                    <a:pt x="3136" y="16451"/>
                  </a:cubicBezTo>
                  <a:cubicBezTo>
                    <a:pt x="3104" y="16515"/>
                    <a:pt x="3073" y="16578"/>
                    <a:pt x="3041" y="16610"/>
                  </a:cubicBezTo>
                  <a:cubicBezTo>
                    <a:pt x="2978" y="16705"/>
                    <a:pt x="2914" y="16831"/>
                    <a:pt x="2851" y="16958"/>
                  </a:cubicBezTo>
                  <a:cubicBezTo>
                    <a:pt x="2724" y="17306"/>
                    <a:pt x="2408" y="17496"/>
                    <a:pt x="2059" y="17623"/>
                  </a:cubicBezTo>
                  <a:cubicBezTo>
                    <a:pt x="1869" y="17686"/>
                    <a:pt x="1648" y="17781"/>
                    <a:pt x="1553" y="18035"/>
                  </a:cubicBezTo>
                  <a:cubicBezTo>
                    <a:pt x="1426" y="18098"/>
                    <a:pt x="1331" y="18161"/>
                    <a:pt x="1236" y="18256"/>
                  </a:cubicBezTo>
                  <a:cubicBezTo>
                    <a:pt x="1141" y="18351"/>
                    <a:pt x="1046" y="18446"/>
                    <a:pt x="983" y="18541"/>
                  </a:cubicBezTo>
                  <a:cubicBezTo>
                    <a:pt x="951" y="18573"/>
                    <a:pt x="919" y="18605"/>
                    <a:pt x="919" y="18636"/>
                  </a:cubicBezTo>
                  <a:cubicBezTo>
                    <a:pt x="888" y="18668"/>
                    <a:pt x="856" y="18731"/>
                    <a:pt x="824" y="18763"/>
                  </a:cubicBezTo>
                  <a:lnTo>
                    <a:pt x="729" y="18763"/>
                  </a:lnTo>
                  <a:cubicBezTo>
                    <a:pt x="729" y="18763"/>
                    <a:pt x="729" y="18763"/>
                    <a:pt x="729" y="18795"/>
                  </a:cubicBezTo>
                  <a:lnTo>
                    <a:pt x="698" y="18795"/>
                  </a:lnTo>
                  <a:cubicBezTo>
                    <a:pt x="698" y="18795"/>
                    <a:pt x="698" y="18826"/>
                    <a:pt x="698" y="18826"/>
                  </a:cubicBezTo>
                  <a:lnTo>
                    <a:pt x="666" y="18826"/>
                  </a:lnTo>
                  <a:cubicBezTo>
                    <a:pt x="666" y="18826"/>
                    <a:pt x="666" y="18826"/>
                    <a:pt x="666" y="18858"/>
                  </a:cubicBezTo>
                  <a:cubicBezTo>
                    <a:pt x="539" y="19016"/>
                    <a:pt x="444" y="19175"/>
                    <a:pt x="381" y="19365"/>
                  </a:cubicBezTo>
                  <a:cubicBezTo>
                    <a:pt x="254" y="19586"/>
                    <a:pt x="191" y="19840"/>
                    <a:pt x="96" y="20093"/>
                  </a:cubicBezTo>
                  <a:cubicBezTo>
                    <a:pt x="33" y="20156"/>
                    <a:pt x="33" y="20220"/>
                    <a:pt x="33" y="20315"/>
                  </a:cubicBezTo>
                  <a:cubicBezTo>
                    <a:pt x="33" y="20315"/>
                    <a:pt x="33" y="20315"/>
                    <a:pt x="33" y="20346"/>
                  </a:cubicBezTo>
                  <a:cubicBezTo>
                    <a:pt x="33" y="20378"/>
                    <a:pt x="33" y="20378"/>
                    <a:pt x="64" y="20410"/>
                  </a:cubicBezTo>
                  <a:cubicBezTo>
                    <a:pt x="64" y="20410"/>
                    <a:pt x="64" y="20441"/>
                    <a:pt x="64" y="20441"/>
                  </a:cubicBezTo>
                  <a:cubicBezTo>
                    <a:pt x="64" y="20473"/>
                    <a:pt x="64" y="20505"/>
                    <a:pt x="64" y="20505"/>
                  </a:cubicBezTo>
                  <a:cubicBezTo>
                    <a:pt x="64" y="20537"/>
                    <a:pt x="64" y="20568"/>
                    <a:pt x="64" y="20600"/>
                  </a:cubicBezTo>
                  <a:cubicBezTo>
                    <a:pt x="33" y="20695"/>
                    <a:pt x="1" y="20758"/>
                    <a:pt x="1" y="20853"/>
                  </a:cubicBezTo>
                  <a:cubicBezTo>
                    <a:pt x="1" y="20948"/>
                    <a:pt x="1" y="21075"/>
                    <a:pt x="33" y="21202"/>
                  </a:cubicBezTo>
                  <a:cubicBezTo>
                    <a:pt x="64" y="21360"/>
                    <a:pt x="159" y="21550"/>
                    <a:pt x="223" y="21740"/>
                  </a:cubicBezTo>
                  <a:cubicBezTo>
                    <a:pt x="286" y="21803"/>
                    <a:pt x="318" y="21898"/>
                    <a:pt x="381" y="21962"/>
                  </a:cubicBezTo>
                  <a:cubicBezTo>
                    <a:pt x="413" y="22057"/>
                    <a:pt x="476" y="22120"/>
                    <a:pt x="539" y="22183"/>
                  </a:cubicBezTo>
                  <a:cubicBezTo>
                    <a:pt x="634" y="22310"/>
                    <a:pt x="793" y="22405"/>
                    <a:pt x="919" y="22500"/>
                  </a:cubicBezTo>
                  <a:cubicBezTo>
                    <a:pt x="1141" y="22658"/>
                    <a:pt x="1299" y="22912"/>
                    <a:pt x="1553" y="23007"/>
                  </a:cubicBezTo>
                  <a:cubicBezTo>
                    <a:pt x="1964" y="23197"/>
                    <a:pt x="2376" y="23387"/>
                    <a:pt x="2788" y="23577"/>
                  </a:cubicBezTo>
                  <a:lnTo>
                    <a:pt x="2914" y="23608"/>
                  </a:lnTo>
                  <a:cubicBezTo>
                    <a:pt x="3136" y="23703"/>
                    <a:pt x="3358" y="23798"/>
                    <a:pt x="3580" y="23893"/>
                  </a:cubicBezTo>
                  <a:cubicBezTo>
                    <a:pt x="3643" y="24020"/>
                    <a:pt x="3738" y="23988"/>
                    <a:pt x="3833" y="24020"/>
                  </a:cubicBezTo>
                  <a:cubicBezTo>
                    <a:pt x="3865" y="24020"/>
                    <a:pt x="3928" y="24052"/>
                    <a:pt x="3960" y="24083"/>
                  </a:cubicBezTo>
                  <a:lnTo>
                    <a:pt x="3991" y="24083"/>
                  </a:lnTo>
                  <a:cubicBezTo>
                    <a:pt x="4720" y="24210"/>
                    <a:pt x="5448" y="24337"/>
                    <a:pt x="6176" y="24337"/>
                  </a:cubicBezTo>
                  <a:lnTo>
                    <a:pt x="6493" y="24337"/>
                  </a:lnTo>
                  <a:cubicBezTo>
                    <a:pt x="6905" y="24432"/>
                    <a:pt x="7285" y="24527"/>
                    <a:pt x="7697" y="24590"/>
                  </a:cubicBezTo>
                  <a:cubicBezTo>
                    <a:pt x="7728" y="24622"/>
                    <a:pt x="7728" y="24653"/>
                    <a:pt x="7728" y="24653"/>
                  </a:cubicBezTo>
                  <a:cubicBezTo>
                    <a:pt x="7728" y="24653"/>
                    <a:pt x="7728" y="24685"/>
                    <a:pt x="7728" y="24685"/>
                  </a:cubicBezTo>
                  <a:cubicBezTo>
                    <a:pt x="7760" y="24748"/>
                    <a:pt x="7823" y="24780"/>
                    <a:pt x="7887" y="24780"/>
                  </a:cubicBezTo>
                  <a:lnTo>
                    <a:pt x="7918" y="24780"/>
                  </a:lnTo>
                  <a:cubicBezTo>
                    <a:pt x="7918" y="24780"/>
                    <a:pt x="7918" y="24780"/>
                    <a:pt x="7918" y="24812"/>
                  </a:cubicBezTo>
                  <a:lnTo>
                    <a:pt x="8393" y="24812"/>
                  </a:lnTo>
                  <a:lnTo>
                    <a:pt x="8457" y="24843"/>
                  </a:lnTo>
                  <a:cubicBezTo>
                    <a:pt x="8488" y="24843"/>
                    <a:pt x="8552" y="24843"/>
                    <a:pt x="8615" y="24875"/>
                  </a:cubicBezTo>
                  <a:cubicBezTo>
                    <a:pt x="8773" y="24907"/>
                    <a:pt x="8932" y="24907"/>
                    <a:pt x="9090" y="24907"/>
                  </a:cubicBezTo>
                  <a:lnTo>
                    <a:pt x="9407" y="24907"/>
                  </a:lnTo>
                  <a:cubicBezTo>
                    <a:pt x="9533" y="24875"/>
                    <a:pt x="9628" y="24875"/>
                    <a:pt x="9755" y="24875"/>
                  </a:cubicBezTo>
                  <a:cubicBezTo>
                    <a:pt x="9850" y="24843"/>
                    <a:pt x="9977" y="24843"/>
                    <a:pt x="10072" y="24812"/>
                  </a:cubicBezTo>
                  <a:cubicBezTo>
                    <a:pt x="10198" y="24812"/>
                    <a:pt x="10293" y="24780"/>
                    <a:pt x="10420" y="24780"/>
                  </a:cubicBezTo>
                  <a:cubicBezTo>
                    <a:pt x="10578" y="24748"/>
                    <a:pt x="10737" y="24717"/>
                    <a:pt x="10927" y="24717"/>
                  </a:cubicBezTo>
                  <a:lnTo>
                    <a:pt x="11085" y="24717"/>
                  </a:lnTo>
                  <a:cubicBezTo>
                    <a:pt x="11813" y="24780"/>
                    <a:pt x="12542" y="24780"/>
                    <a:pt x="13270" y="24812"/>
                  </a:cubicBezTo>
                  <a:cubicBezTo>
                    <a:pt x="14189" y="24843"/>
                    <a:pt x="15139" y="24875"/>
                    <a:pt x="16057" y="25002"/>
                  </a:cubicBezTo>
                  <a:cubicBezTo>
                    <a:pt x="16279" y="25033"/>
                    <a:pt x="16501" y="25065"/>
                    <a:pt x="16722" y="25097"/>
                  </a:cubicBezTo>
                  <a:cubicBezTo>
                    <a:pt x="17704" y="25160"/>
                    <a:pt x="18717" y="25097"/>
                    <a:pt x="19699" y="25192"/>
                  </a:cubicBezTo>
                  <a:cubicBezTo>
                    <a:pt x="20016" y="25255"/>
                    <a:pt x="20332" y="25224"/>
                    <a:pt x="20649" y="25319"/>
                  </a:cubicBezTo>
                  <a:lnTo>
                    <a:pt x="20681" y="25319"/>
                  </a:lnTo>
                  <a:cubicBezTo>
                    <a:pt x="20839" y="25255"/>
                    <a:pt x="20966" y="25224"/>
                    <a:pt x="21124" y="25224"/>
                  </a:cubicBezTo>
                  <a:cubicBezTo>
                    <a:pt x="21188" y="25224"/>
                    <a:pt x="21251" y="25224"/>
                    <a:pt x="21283" y="25255"/>
                  </a:cubicBezTo>
                  <a:cubicBezTo>
                    <a:pt x="21948" y="25287"/>
                    <a:pt x="22613" y="25287"/>
                    <a:pt x="23246" y="25287"/>
                  </a:cubicBezTo>
                  <a:lnTo>
                    <a:pt x="24386" y="25287"/>
                  </a:lnTo>
                  <a:cubicBezTo>
                    <a:pt x="24766" y="25319"/>
                    <a:pt x="25114" y="25350"/>
                    <a:pt x="25495" y="25382"/>
                  </a:cubicBezTo>
                  <a:cubicBezTo>
                    <a:pt x="25590" y="25382"/>
                    <a:pt x="25685" y="25414"/>
                    <a:pt x="25780" y="25414"/>
                  </a:cubicBezTo>
                  <a:cubicBezTo>
                    <a:pt x="25938" y="25445"/>
                    <a:pt x="26128" y="25445"/>
                    <a:pt x="26286" y="25477"/>
                  </a:cubicBezTo>
                  <a:lnTo>
                    <a:pt x="26508" y="25477"/>
                  </a:lnTo>
                  <a:cubicBezTo>
                    <a:pt x="26698" y="25477"/>
                    <a:pt x="26856" y="25477"/>
                    <a:pt x="27015" y="25509"/>
                  </a:cubicBezTo>
                  <a:cubicBezTo>
                    <a:pt x="27268" y="25509"/>
                    <a:pt x="27521" y="25509"/>
                    <a:pt x="27775" y="25540"/>
                  </a:cubicBezTo>
                  <a:cubicBezTo>
                    <a:pt x="28535" y="25604"/>
                    <a:pt x="29326" y="25730"/>
                    <a:pt x="30118" y="25730"/>
                  </a:cubicBezTo>
                  <a:lnTo>
                    <a:pt x="30435" y="25730"/>
                  </a:lnTo>
                  <a:cubicBezTo>
                    <a:pt x="30562" y="25730"/>
                    <a:pt x="30657" y="25699"/>
                    <a:pt x="30783" y="25699"/>
                  </a:cubicBezTo>
                  <a:cubicBezTo>
                    <a:pt x="31132" y="25699"/>
                    <a:pt x="31448" y="25730"/>
                    <a:pt x="31797" y="25794"/>
                  </a:cubicBezTo>
                  <a:cubicBezTo>
                    <a:pt x="31923" y="25794"/>
                    <a:pt x="32050" y="25825"/>
                    <a:pt x="32177" y="25825"/>
                  </a:cubicBezTo>
                  <a:cubicBezTo>
                    <a:pt x="32303" y="25825"/>
                    <a:pt x="32430" y="25857"/>
                    <a:pt x="32557" y="25857"/>
                  </a:cubicBezTo>
                  <a:lnTo>
                    <a:pt x="32937" y="25857"/>
                  </a:lnTo>
                  <a:cubicBezTo>
                    <a:pt x="33380" y="25889"/>
                    <a:pt x="33823" y="25889"/>
                    <a:pt x="34299" y="25920"/>
                  </a:cubicBezTo>
                  <a:cubicBezTo>
                    <a:pt x="34489" y="25952"/>
                    <a:pt x="34679" y="25952"/>
                    <a:pt x="34869" y="25984"/>
                  </a:cubicBezTo>
                  <a:cubicBezTo>
                    <a:pt x="35312" y="26047"/>
                    <a:pt x="35787" y="26047"/>
                    <a:pt x="36262" y="26079"/>
                  </a:cubicBezTo>
                  <a:cubicBezTo>
                    <a:pt x="36420" y="26079"/>
                    <a:pt x="36579" y="26079"/>
                    <a:pt x="36737" y="26110"/>
                  </a:cubicBezTo>
                  <a:cubicBezTo>
                    <a:pt x="37687" y="26205"/>
                    <a:pt x="38606" y="26269"/>
                    <a:pt x="39556" y="26364"/>
                  </a:cubicBezTo>
                  <a:cubicBezTo>
                    <a:pt x="39682" y="26395"/>
                    <a:pt x="39809" y="26395"/>
                    <a:pt x="39936" y="26395"/>
                  </a:cubicBezTo>
                  <a:cubicBezTo>
                    <a:pt x="40822" y="26459"/>
                    <a:pt x="41709" y="26427"/>
                    <a:pt x="42627" y="26522"/>
                  </a:cubicBezTo>
                  <a:cubicBezTo>
                    <a:pt x="43388" y="26585"/>
                    <a:pt x="44148" y="26649"/>
                    <a:pt x="44908" y="26712"/>
                  </a:cubicBezTo>
                  <a:cubicBezTo>
                    <a:pt x="45351" y="26744"/>
                    <a:pt x="45794" y="26775"/>
                    <a:pt x="46269" y="26807"/>
                  </a:cubicBezTo>
                  <a:cubicBezTo>
                    <a:pt x="47885" y="26902"/>
                    <a:pt x="49500" y="26902"/>
                    <a:pt x="51146" y="26997"/>
                  </a:cubicBezTo>
                  <a:cubicBezTo>
                    <a:pt x="51685" y="27029"/>
                    <a:pt x="52223" y="27029"/>
                    <a:pt x="52762" y="27060"/>
                  </a:cubicBezTo>
                  <a:lnTo>
                    <a:pt x="53553" y="27060"/>
                  </a:lnTo>
                  <a:cubicBezTo>
                    <a:pt x="54377" y="27092"/>
                    <a:pt x="55168" y="27092"/>
                    <a:pt x="55992" y="27092"/>
                  </a:cubicBezTo>
                  <a:lnTo>
                    <a:pt x="56784" y="27092"/>
                  </a:lnTo>
                  <a:cubicBezTo>
                    <a:pt x="57069" y="27124"/>
                    <a:pt x="57322" y="27124"/>
                    <a:pt x="57607" y="27124"/>
                  </a:cubicBezTo>
                  <a:cubicBezTo>
                    <a:pt x="57892" y="27124"/>
                    <a:pt x="58177" y="27116"/>
                    <a:pt x="58462" y="27116"/>
                  </a:cubicBezTo>
                  <a:cubicBezTo>
                    <a:pt x="58747" y="27116"/>
                    <a:pt x="59032" y="27124"/>
                    <a:pt x="59317" y="27155"/>
                  </a:cubicBezTo>
                  <a:lnTo>
                    <a:pt x="60014" y="27155"/>
                  </a:lnTo>
                  <a:cubicBezTo>
                    <a:pt x="60109" y="27124"/>
                    <a:pt x="60172" y="27092"/>
                    <a:pt x="60235" y="27092"/>
                  </a:cubicBezTo>
                  <a:cubicBezTo>
                    <a:pt x="60267" y="27060"/>
                    <a:pt x="60299" y="27060"/>
                    <a:pt x="60330" y="27060"/>
                  </a:cubicBezTo>
                  <a:lnTo>
                    <a:pt x="60552" y="27060"/>
                  </a:lnTo>
                  <a:cubicBezTo>
                    <a:pt x="60774" y="27155"/>
                    <a:pt x="61027" y="27155"/>
                    <a:pt x="61249" y="27155"/>
                  </a:cubicBezTo>
                  <a:lnTo>
                    <a:pt x="61502" y="27155"/>
                  </a:lnTo>
                  <a:cubicBezTo>
                    <a:pt x="61661" y="27155"/>
                    <a:pt x="61819" y="27187"/>
                    <a:pt x="61946" y="27187"/>
                  </a:cubicBezTo>
                  <a:cubicBezTo>
                    <a:pt x="62009" y="27219"/>
                    <a:pt x="62041" y="27219"/>
                    <a:pt x="62072" y="27219"/>
                  </a:cubicBezTo>
                  <a:cubicBezTo>
                    <a:pt x="62389" y="27219"/>
                    <a:pt x="62706" y="27092"/>
                    <a:pt x="62991" y="27092"/>
                  </a:cubicBezTo>
                  <a:cubicBezTo>
                    <a:pt x="63244" y="27092"/>
                    <a:pt x="63466" y="27124"/>
                    <a:pt x="63719" y="27124"/>
                  </a:cubicBezTo>
                  <a:lnTo>
                    <a:pt x="64416" y="27124"/>
                  </a:lnTo>
                  <a:cubicBezTo>
                    <a:pt x="64732" y="27155"/>
                    <a:pt x="65049" y="27155"/>
                    <a:pt x="65366" y="27155"/>
                  </a:cubicBezTo>
                  <a:cubicBezTo>
                    <a:pt x="65841" y="27155"/>
                    <a:pt x="66316" y="27124"/>
                    <a:pt x="66791" y="27092"/>
                  </a:cubicBezTo>
                  <a:cubicBezTo>
                    <a:pt x="66802" y="27081"/>
                    <a:pt x="66812" y="27078"/>
                    <a:pt x="66824" y="27078"/>
                  </a:cubicBezTo>
                  <a:cubicBezTo>
                    <a:pt x="66847" y="27078"/>
                    <a:pt x="66875" y="27092"/>
                    <a:pt x="66918" y="27092"/>
                  </a:cubicBezTo>
                  <a:cubicBezTo>
                    <a:pt x="66949" y="27092"/>
                    <a:pt x="66981" y="27124"/>
                    <a:pt x="67044" y="27124"/>
                  </a:cubicBezTo>
                  <a:cubicBezTo>
                    <a:pt x="67076" y="27155"/>
                    <a:pt x="67108" y="27155"/>
                    <a:pt x="67171" y="27155"/>
                  </a:cubicBezTo>
                  <a:cubicBezTo>
                    <a:pt x="67171" y="27187"/>
                    <a:pt x="67203" y="27187"/>
                    <a:pt x="67234" y="27187"/>
                  </a:cubicBezTo>
                  <a:cubicBezTo>
                    <a:pt x="67234" y="27187"/>
                    <a:pt x="67266" y="27155"/>
                    <a:pt x="67298" y="27155"/>
                  </a:cubicBezTo>
                  <a:cubicBezTo>
                    <a:pt x="67678" y="27092"/>
                    <a:pt x="68089" y="27092"/>
                    <a:pt x="68469" y="27060"/>
                  </a:cubicBezTo>
                  <a:lnTo>
                    <a:pt x="69071" y="27060"/>
                  </a:lnTo>
                  <a:cubicBezTo>
                    <a:pt x="69261" y="27060"/>
                    <a:pt x="69451" y="27029"/>
                    <a:pt x="69673" y="27029"/>
                  </a:cubicBezTo>
                  <a:lnTo>
                    <a:pt x="69800" y="27029"/>
                  </a:lnTo>
                  <a:cubicBezTo>
                    <a:pt x="70021" y="27029"/>
                    <a:pt x="70275" y="27060"/>
                    <a:pt x="70496" y="27060"/>
                  </a:cubicBezTo>
                  <a:cubicBezTo>
                    <a:pt x="70591" y="27029"/>
                    <a:pt x="70686" y="27029"/>
                    <a:pt x="70750" y="27029"/>
                  </a:cubicBezTo>
                  <a:cubicBezTo>
                    <a:pt x="71003" y="26965"/>
                    <a:pt x="71225" y="26965"/>
                    <a:pt x="71446" y="26965"/>
                  </a:cubicBezTo>
                  <a:lnTo>
                    <a:pt x="72016" y="26965"/>
                  </a:lnTo>
                  <a:cubicBezTo>
                    <a:pt x="72206" y="26965"/>
                    <a:pt x="72396" y="26965"/>
                    <a:pt x="72586" y="26934"/>
                  </a:cubicBezTo>
                  <a:cubicBezTo>
                    <a:pt x="72713" y="26902"/>
                    <a:pt x="72871" y="26870"/>
                    <a:pt x="72998" y="26807"/>
                  </a:cubicBezTo>
                  <a:cubicBezTo>
                    <a:pt x="73093" y="26870"/>
                    <a:pt x="73220" y="26870"/>
                    <a:pt x="73315" y="26870"/>
                  </a:cubicBezTo>
                  <a:lnTo>
                    <a:pt x="73663" y="26870"/>
                  </a:lnTo>
                  <a:cubicBezTo>
                    <a:pt x="73853" y="26839"/>
                    <a:pt x="74075" y="26775"/>
                    <a:pt x="74297" y="26744"/>
                  </a:cubicBezTo>
                  <a:cubicBezTo>
                    <a:pt x="74487" y="26744"/>
                    <a:pt x="74677" y="26712"/>
                    <a:pt x="74867" y="26712"/>
                  </a:cubicBezTo>
                  <a:cubicBezTo>
                    <a:pt x="75057" y="26712"/>
                    <a:pt x="75247" y="26680"/>
                    <a:pt x="75437" y="26680"/>
                  </a:cubicBezTo>
                  <a:cubicBezTo>
                    <a:pt x="75722" y="26680"/>
                    <a:pt x="76007" y="26680"/>
                    <a:pt x="76292" y="26649"/>
                  </a:cubicBezTo>
                  <a:lnTo>
                    <a:pt x="76577" y="26649"/>
                  </a:lnTo>
                  <a:cubicBezTo>
                    <a:pt x="76640" y="26617"/>
                    <a:pt x="76735" y="26617"/>
                    <a:pt x="76798" y="26617"/>
                  </a:cubicBezTo>
                  <a:cubicBezTo>
                    <a:pt x="77305" y="26585"/>
                    <a:pt x="77812" y="26522"/>
                    <a:pt x="78350" y="26522"/>
                  </a:cubicBezTo>
                  <a:cubicBezTo>
                    <a:pt x="78509" y="26522"/>
                    <a:pt x="78667" y="26522"/>
                    <a:pt x="78825" y="26490"/>
                  </a:cubicBezTo>
                  <a:lnTo>
                    <a:pt x="78952" y="26490"/>
                  </a:lnTo>
                  <a:cubicBezTo>
                    <a:pt x="79079" y="26490"/>
                    <a:pt x="79205" y="26459"/>
                    <a:pt x="79332" y="26427"/>
                  </a:cubicBezTo>
                  <a:cubicBezTo>
                    <a:pt x="79490" y="26395"/>
                    <a:pt x="79649" y="26395"/>
                    <a:pt x="79807" y="26364"/>
                  </a:cubicBezTo>
                  <a:cubicBezTo>
                    <a:pt x="79902" y="26364"/>
                    <a:pt x="79965" y="26332"/>
                    <a:pt x="80060" y="26332"/>
                  </a:cubicBezTo>
                  <a:cubicBezTo>
                    <a:pt x="80219" y="26332"/>
                    <a:pt x="80377" y="26300"/>
                    <a:pt x="80535" y="26300"/>
                  </a:cubicBezTo>
                  <a:lnTo>
                    <a:pt x="81580" y="26300"/>
                  </a:lnTo>
                  <a:cubicBezTo>
                    <a:pt x="82182" y="26300"/>
                    <a:pt x="82816" y="26174"/>
                    <a:pt x="83417" y="26110"/>
                  </a:cubicBezTo>
                  <a:cubicBezTo>
                    <a:pt x="83544" y="26110"/>
                    <a:pt x="83671" y="26110"/>
                    <a:pt x="83766" y="26079"/>
                  </a:cubicBezTo>
                  <a:lnTo>
                    <a:pt x="84241" y="26079"/>
                  </a:lnTo>
                  <a:cubicBezTo>
                    <a:pt x="84431" y="26047"/>
                    <a:pt x="84621" y="26047"/>
                    <a:pt x="84811" y="26047"/>
                  </a:cubicBezTo>
                  <a:lnTo>
                    <a:pt x="85381" y="26047"/>
                  </a:lnTo>
                  <a:cubicBezTo>
                    <a:pt x="85697" y="26015"/>
                    <a:pt x="85982" y="26015"/>
                    <a:pt x="86267" y="25952"/>
                  </a:cubicBezTo>
                  <a:cubicBezTo>
                    <a:pt x="86679" y="25920"/>
                    <a:pt x="87123" y="25889"/>
                    <a:pt x="87534" y="25825"/>
                  </a:cubicBezTo>
                  <a:cubicBezTo>
                    <a:pt x="88421" y="25730"/>
                    <a:pt x="89308" y="25604"/>
                    <a:pt x="90194" y="25604"/>
                  </a:cubicBezTo>
                  <a:cubicBezTo>
                    <a:pt x="90448" y="25604"/>
                    <a:pt x="90669" y="25572"/>
                    <a:pt x="90891" y="25540"/>
                  </a:cubicBezTo>
                  <a:lnTo>
                    <a:pt x="91018" y="25540"/>
                  </a:lnTo>
                  <a:lnTo>
                    <a:pt x="91113" y="25509"/>
                  </a:lnTo>
                  <a:cubicBezTo>
                    <a:pt x="91208" y="25477"/>
                    <a:pt x="91303" y="25477"/>
                    <a:pt x="91398" y="25445"/>
                  </a:cubicBezTo>
                  <a:cubicBezTo>
                    <a:pt x="91493" y="25445"/>
                    <a:pt x="91556" y="25414"/>
                    <a:pt x="91651" y="25414"/>
                  </a:cubicBezTo>
                  <a:lnTo>
                    <a:pt x="91778" y="25414"/>
                  </a:lnTo>
                  <a:cubicBezTo>
                    <a:pt x="91852" y="25423"/>
                    <a:pt x="91926" y="25427"/>
                    <a:pt x="92000" y="25427"/>
                  </a:cubicBezTo>
                  <a:cubicBezTo>
                    <a:pt x="92180" y="25427"/>
                    <a:pt x="92359" y="25404"/>
                    <a:pt x="92538" y="25382"/>
                  </a:cubicBezTo>
                  <a:lnTo>
                    <a:pt x="92728" y="25382"/>
                  </a:lnTo>
                  <a:cubicBezTo>
                    <a:pt x="92918" y="25350"/>
                    <a:pt x="93108" y="25319"/>
                    <a:pt x="93298" y="25319"/>
                  </a:cubicBezTo>
                  <a:cubicBezTo>
                    <a:pt x="93615" y="25319"/>
                    <a:pt x="93963" y="25319"/>
                    <a:pt x="94280" y="25224"/>
                  </a:cubicBezTo>
                  <a:cubicBezTo>
                    <a:pt x="94755" y="25128"/>
                    <a:pt x="95230" y="25160"/>
                    <a:pt x="95705" y="25097"/>
                  </a:cubicBezTo>
                  <a:cubicBezTo>
                    <a:pt x="96370" y="25002"/>
                    <a:pt x="97003" y="24907"/>
                    <a:pt x="97668" y="24843"/>
                  </a:cubicBezTo>
                  <a:cubicBezTo>
                    <a:pt x="97689" y="24833"/>
                    <a:pt x="97714" y="24829"/>
                    <a:pt x="97740" y="24829"/>
                  </a:cubicBezTo>
                  <a:cubicBezTo>
                    <a:pt x="97791" y="24829"/>
                    <a:pt x="97848" y="24843"/>
                    <a:pt x="97890" y="24843"/>
                  </a:cubicBezTo>
                  <a:cubicBezTo>
                    <a:pt x="97922" y="24843"/>
                    <a:pt x="97922" y="24843"/>
                    <a:pt x="97953" y="24812"/>
                  </a:cubicBezTo>
                  <a:cubicBezTo>
                    <a:pt x="98017" y="24812"/>
                    <a:pt x="98080" y="24812"/>
                    <a:pt x="98112" y="24780"/>
                  </a:cubicBezTo>
                  <a:cubicBezTo>
                    <a:pt x="98143" y="24748"/>
                    <a:pt x="98143" y="24748"/>
                    <a:pt x="98175" y="24717"/>
                  </a:cubicBezTo>
                  <a:cubicBezTo>
                    <a:pt x="98397" y="24685"/>
                    <a:pt x="98618" y="24717"/>
                    <a:pt x="98840" y="24653"/>
                  </a:cubicBezTo>
                  <a:cubicBezTo>
                    <a:pt x="98967" y="24622"/>
                    <a:pt x="99093" y="24622"/>
                    <a:pt x="99220" y="24590"/>
                  </a:cubicBezTo>
                  <a:cubicBezTo>
                    <a:pt x="99347" y="24558"/>
                    <a:pt x="99505" y="24558"/>
                    <a:pt x="99632" y="24527"/>
                  </a:cubicBezTo>
                  <a:cubicBezTo>
                    <a:pt x="99885" y="24495"/>
                    <a:pt x="100170" y="24463"/>
                    <a:pt x="100424" y="24432"/>
                  </a:cubicBezTo>
                  <a:cubicBezTo>
                    <a:pt x="100709" y="24432"/>
                    <a:pt x="100962" y="24400"/>
                    <a:pt x="101247" y="24305"/>
                  </a:cubicBezTo>
                  <a:cubicBezTo>
                    <a:pt x="101405" y="24273"/>
                    <a:pt x="101595" y="24242"/>
                    <a:pt x="101754" y="24178"/>
                  </a:cubicBezTo>
                  <a:cubicBezTo>
                    <a:pt x="101912" y="24147"/>
                    <a:pt x="102102" y="24115"/>
                    <a:pt x="102260" y="24083"/>
                  </a:cubicBezTo>
                  <a:cubicBezTo>
                    <a:pt x="102577" y="24020"/>
                    <a:pt x="102925" y="23925"/>
                    <a:pt x="103274" y="23862"/>
                  </a:cubicBezTo>
                  <a:cubicBezTo>
                    <a:pt x="103432" y="23830"/>
                    <a:pt x="103559" y="23798"/>
                    <a:pt x="103717" y="23767"/>
                  </a:cubicBezTo>
                  <a:cubicBezTo>
                    <a:pt x="104002" y="23735"/>
                    <a:pt x="104255" y="23672"/>
                    <a:pt x="104541" y="23608"/>
                  </a:cubicBezTo>
                  <a:cubicBezTo>
                    <a:pt x="104731" y="23545"/>
                    <a:pt x="104889" y="23482"/>
                    <a:pt x="105079" y="23387"/>
                  </a:cubicBezTo>
                  <a:cubicBezTo>
                    <a:pt x="105111" y="23450"/>
                    <a:pt x="105174" y="23482"/>
                    <a:pt x="105206" y="23482"/>
                  </a:cubicBezTo>
                  <a:lnTo>
                    <a:pt x="105237" y="23482"/>
                  </a:lnTo>
                  <a:cubicBezTo>
                    <a:pt x="105269" y="23482"/>
                    <a:pt x="105269" y="23450"/>
                    <a:pt x="105301" y="23418"/>
                  </a:cubicBezTo>
                  <a:cubicBezTo>
                    <a:pt x="105332" y="23418"/>
                    <a:pt x="105332" y="23387"/>
                    <a:pt x="105332" y="23387"/>
                  </a:cubicBezTo>
                  <a:cubicBezTo>
                    <a:pt x="105364" y="23387"/>
                    <a:pt x="105396" y="23418"/>
                    <a:pt x="105427" y="23418"/>
                  </a:cubicBezTo>
                  <a:cubicBezTo>
                    <a:pt x="105427" y="23450"/>
                    <a:pt x="105459" y="23450"/>
                    <a:pt x="105459" y="23450"/>
                  </a:cubicBezTo>
                  <a:lnTo>
                    <a:pt x="105491" y="23450"/>
                  </a:lnTo>
                  <a:cubicBezTo>
                    <a:pt x="105649" y="23482"/>
                    <a:pt x="105807" y="23513"/>
                    <a:pt x="105966" y="23513"/>
                  </a:cubicBezTo>
                  <a:cubicBezTo>
                    <a:pt x="106219" y="23513"/>
                    <a:pt x="106472" y="23450"/>
                    <a:pt x="106726" y="23418"/>
                  </a:cubicBezTo>
                  <a:lnTo>
                    <a:pt x="106947" y="23418"/>
                  </a:lnTo>
                  <a:cubicBezTo>
                    <a:pt x="107042" y="23387"/>
                    <a:pt x="107106" y="23387"/>
                    <a:pt x="107169" y="23387"/>
                  </a:cubicBezTo>
                  <a:lnTo>
                    <a:pt x="107296" y="23387"/>
                  </a:lnTo>
                  <a:cubicBezTo>
                    <a:pt x="107296" y="23387"/>
                    <a:pt x="107327" y="23387"/>
                    <a:pt x="107359" y="23355"/>
                  </a:cubicBezTo>
                  <a:cubicBezTo>
                    <a:pt x="107486" y="23260"/>
                    <a:pt x="107644" y="23197"/>
                    <a:pt x="107771" y="23165"/>
                  </a:cubicBezTo>
                  <a:cubicBezTo>
                    <a:pt x="107834" y="23165"/>
                    <a:pt x="107897" y="23133"/>
                    <a:pt x="107992" y="23133"/>
                  </a:cubicBezTo>
                  <a:cubicBezTo>
                    <a:pt x="108056" y="23133"/>
                    <a:pt x="108119" y="23102"/>
                    <a:pt x="108214" y="23102"/>
                  </a:cubicBezTo>
                  <a:cubicBezTo>
                    <a:pt x="108562" y="23038"/>
                    <a:pt x="108974" y="22975"/>
                    <a:pt x="109291" y="22722"/>
                  </a:cubicBezTo>
                  <a:cubicBezTo>
                    <a:pt x="109323" y="22722"/>
                    <a:pt x="109323" y="22690"/>
                    <a:pt x="109354" y="22690"/>
                  </a:cubicBezTo>
                  <a:cubicBezTo>
                    <a:pt x="109386" y="22658"/>
                    <a:pt x="109418" y="22627"/>
                    <a:pt x="109418" y="22627"/>
                  </a:cubicBezTo>
                  <a:cubicBezTo>
                    <a:pt x="109608" y="22595"/>
                    <a:pt x="109766" y="22532"/>
                    <a:pt x="109893" y="22405"/>
                  </a:cubicBezTo>
                  <a:cubicBezTo>
                    <a:pt x="109956" y="22342"/>
                    <a:pt x="110051" y="22278"/>
                    <a:pt x="110114" y="22183"/>
                  </a:cubicBezTo>
                  <a:cubicBezTo>
                    <a:pt x="110146" y="22120"/>
                    <a:pt x="110178" y="22057"/>
                    <a:pt x="110241" y="21993"/>
                  </a:cubicBezTo>
                  <a:cubicBezTo>
                    <a:pt x="110304" y="21962"/>
                    <a:pt x="110368" y="21898"/>
                    <a:pt x="110399" y="21803"/>
                  </a:cubicBezTo>
                  <a:cubicBezTo>
                    <a:pt x="110431" y="21772"/>
                    <a:pt x="110463" y="21740"/>
                    <a:pt x="110494" y="21708"/>
                  </a:cubicBezTo>
                  <a:cubicBezTo>
                    <a:pt x="110526" y="21677"/>
                    <a:pt x="110558" y="21645"/>
                    <a:pt x="110558" y="21645"/>
                  </a:cubicBezTo>
                  <a:cubicBezTo>
                    <a:pt x="110558" y="21613"/>
                    <a:pt x="110589" y="21613"/>
                    <a:pt x="110589" y="21582"/>
                  </a:cubicBezTo>
                  <a:cubicBezTo>
                    <a:pt x="110748" y="21423"/>
                    <a:pt x="110906" y="21297"/>
                    <a:pt x="111033" y="21107"/>
                  </a:cubicBezTo>
                  <a:cubicBezTo>
                    <a:pt x="111223" y="20853"/>
                    <a:pt x="111381" y="20568"/>
                    <a:pt x="111508" y="20283"/>
                  </a:cubicBezTo>
                  <a:cubicBezTo>
                    <a:pt x="111539" y="20251"/>
                    <a:pt x="111539" y="20188"/>
                    <a:pt x="111571" y="20156"/>
                  </a:cubicBezTo>
                  <a:cubicBezTo>
                    <a:pt x="111603" y="20061"/>
                    <a:pt x="111603" y="19998"/>
                    <a:pt x="111634" y="19903"/>
                  </a:cubicBezTo>
                  <a:cubicBezTo>
                    <a:pt x="111666" y="19808"/>
                    <a:pt x="111698" y="19713"/>
                    <a:pt x="111698" y="19618"/>
                  </a:cubicBezTo>
                  <a:cubicBezTo>
                    <a:pt x="111761" y="19491"/>
                    <a:pt x="111761" y="19301"/>
                    <a:pt x="111761" y="19080"/>
                  </a:cubicBezTo>
                  <a:cubicBezTo>
                    <a:pt x="111729" y="18921"/>
                    <a:pt x="111698" y="18795"/>
                    <a:pt x="111666" y="18636"/>
                  </a:cubicBezTo>
                  <a:cubicBezTo>
                    <a:pt x="111634" y="18573"/>
                    <a:pt x="111603" y="18478"/>
                    <a:pt x="111571" y="18415"/>
                  </a:cubicBezTo>
                  <a:cubicBezTo>
                    <a:pt x="111508" y="18320"/>
                    <a:pt x="111444" y="18256"/>
                    <a:pt x="111318" y="18225"/>
                  </a:cubicBezTo>
                  <a:lnTo>
                    <a:pt x="111349" y="18225"/>
                  </a:lnTo>
                  <a:cubicBezTo>
                    <a:pt x="111318" y="18161"/>
                    <a:pt x="111318" y="18130"/>
                    <a:pt x="111318" y="18098"/>
                  </a:cubicBezTo>
                  <a:cubicBezTo>
                    <a:pt x="111318" y="18035"/>
                    <a:pt x="111318" y="18003"/>
                    <a:pt x="111286" y="17971"/>
                  </a:cubicBezTo>
                  <a:cubicBezTo>
                    <a:pt x="111286" y="17940"/>
                    <a:pt x="111286" y="17908"/>
                    <a:pt x="111254" y="17908"/>
                  </a:cubicBezTo>
                  <a:cubicBezTo>
                    <a:pt x="111254" y="17845"/>
                    <a:pt x="111223" y="17781"/>
                    <a:pt x="111223" y="17718"/>
                  </a:cubicBezTo>
                  <a:cubicBezTo>
                    <a:pt x="111223" y="17718"/>
                    <a:pt x="111191" y="17686"/>
                    <a:pt x="111191" y="17655"/>
                  </a:cubicBezTo>
                  <a:cubicBezTo>
                    <a:pt x="111191" y="17591"/>
                    <a:pt x="111191" y="17560"/>
                    <a:pt x="111223" y="17528"/>
                  </a:cubicBezTo>
                  <a:cubicBezTo>
                    <a:pt x="111254" y="17496"/>
                    <a:pt x="111286" y="17496"/>
                    <a:pt x="111286" y="17496"/>
                  </a:cubicBezTo>
                  <a:cubicBezTo>
                    <a:pt x="111318" y="17465"/>
                    <a:pt x="111349" y="17465"/>
                    <a:pt x="111381" y="17465"/>
                  </a:cubicBezTo>
                  <a:cubicBezTo>
                    <a:pt x="111413" y="17465"/>
                    <a:pt x="111444" y="17465"/>
                    <a:pt x="111476" y="17433"/>
                  </a:cubicBezTo>
                  <a:cubicBezTo>
                    <a:pt x="111476" y="17433"/>
                    <a:pt x="111476" y="17401"/>
                    <a:pt x="111476" y="17401"/>
                  </a:cubicBezTo>
                  <a:cubicBezTo>
                    <a:pt x="111508" y="17370"/>
                    <a:pt x="111508" y="17338"/>
                    <a:pt x="111508" y="17275"/>
                  </a:cubicBezTo>
                  <a:cubicBezTo>
                    <a:pt x="111508" y="17148"/>
                    <a:pt x="111539" y="17021"/>
                    <a:pt x="111539" y="16863"/>
                  </a:cubicBezTo>
                  <a:cubicBezTo>
                    <a:pt x="111539" y="16863"/>
                    <a:pt x="111508" y="16863"/>
                    <a:pt x="111508" y="16831"/>
                  </a:cubicBezTo>
                  <a:cubicBezTo>
                    <a:pt x="111508" y="16800"/>
                    <a:pt x="111508" y="16800"/>
                    <a:pt x="111508" y="16768"/>
                  </a:cubicBezTo>
                  <a:cubicBezTo>
                    <a:pt x="111508" y="16736"/>
                    <a:pt x="111476" y="16705"/>
                    <a:pt x="111476" y="16673"/>
                  </a:cubicBezTo>
                  <a:cubicBezTo>
                    <a:pt x="111444" y="16673"/>
                    <a:pt x="111444" y="16673"/>
                    <a:pt x="111444" y="16641"/>
                  </a:cubicBezTo>
                  <a:cubicBezTo>
                    <a:pt x="111413" y="16610"/>
                    <a:pt x="111413" y="16578"/>
                    <a:pt x="111381" y="16546"/>
                  </a:cubicBezTo>
                  <a:cubicBezTo>
                    <a:pt x="111349" y="16483"/>
                    <a:pt x="111318" y="16420"/>
                    <a:pt x="111286" y="16356"/>
                  </a:cubicBezTo>
                  <a:cubicBezTo>
                    <a:pt x="111254" y="16293"/>
                    <a:pt x="111191" y="16230"/>
                    <a:pt x="111159" y="16166"/>
                  </a:cubicBezTo>
                  <a:cubicBezTo>
                    <a:pt x="111096" y="16071"/>
                    <a:pt x="111001" y="16008"/>
                    <a:pt x="110938" y="15913"/>
                  </a:cubicBezTo>
                  <a:cubicBezTo>
                    <a:pt x="110748" y="15723"/>
                    <a:pt x="110526" y="15533"/>
                    <a:pt x="110336" y="15311"/>
                  </a:cubicBezTo>
                  <a:cubicBezTo>
                    <a:pt x="110241" y="15184"/>
                    <a:pt x="110114" y="15121"/>
                    <a:pt x="110019" y="14994"/>
                  </a:cubicBezTo>
                  <a:cubicBezTo>
                    <a:pt x="109988" y="14994"/>
                    <a:pt x="109988" y="14994"/>
                    <a:pt x="109988" y="14963"/>
                  </a:cubicBezTo>
                  <a:cubicBezTo>
                    <a:pt x="109924" y="14899"/>
                    <a:pt x="109861" y="14804"/>
                    <a:pt x="109861" y="14678"/>
                  </a:cubicBezTo>
                  <a:cubicBezTo>
                    <a:pt x="109861" y="14583"/>
                    <a:pt x="109766" y="14551"/>
                    <a:pt x="109703" y="14519"/>
                  </a:cubicBezTo>
                  <a:cubicBezTo>
                    <a:pt x="109608" y="14519"/>
                    <a:pt x="109513" y="14456"/>
                    <a:pt x="109449" y="14393"/>
                  </a:cubicBezTo>
                  <a:cubicBezTo>
                    <a:pt x="109418" y="14361"/>
                    <a:pt x="109386" y="14329"/>
                    <a:pt x="109354" y="14298"/>
                  </a:cubicBezTo>
                  <a:cubicBezTo>
                    <a:pt x="109259" y="14203"/>
                    <a:pt x="109196" y="14076"/>
                    <a:pt x="109164" y="13981"/>
                  </a:cubicBezTo>
                  <a:cubicBezTo>
                    <a:pt x="109133" y="13949"/>
                    <a:pt x="109133" y="13949"/>
                    <a:pt x="109133" y="13918"/>
                  </a:cubicBezTo>
                  <a:cubicBezTo>
                    <a:pt x="109101" y="13918"/>
                    <a:pt x="109101" y="13886"/>
                    <a:pt x="109101" y="13854"/>
                  </a:cubicBezTo>
                  <a:lnTo>
                    <a:pt x="109038" y="13854"/>
                  </a:lnTo>
                  <a:cubicBezTo>
                    <a:pt x="109038" y="13823"/>
                    <a:pt x="109038" y="13823"/>
                    <a:pt x="109038" y="13823"/>
                  </a:cubicBezTo>
                  <a:cubicBezTo>
                    <a:pt x="109006" y="13823"/>
                    <a:pt x="108974" y="13854"/>
                    <a:pt x="108974" y="13854"/>
                  </a:cubicBezTo>
                  <a:lnTo>
                    <a:pt x="108943" y="13854"/>
                  </a:lnTo>
                  <a:cubicBezTo>
                    <a:pt x="108911" y="13886"/>
                    <a:pt x="108879" y="13918"/>
                    <a:pt x="108848" y="13918"/>
                  </a:cubicBezTo>
                  <a:lnTo>
                    <a:pt x="108848" y="13886"/>
                  </a:lnTo>
                  <a:cubicBezTo>
                    <a:pt x="108816" y="13696"/>
                    <a:pt x="108689" y="13664"/>
                    <a:pt x="108562" y="13601"/>
                  </a:cubicBezTo>
                  <a:cubicBezTo>
                    <a:pt x="108531" y="13601"/>
                    <a:pt x="108499" y="13569"/>
                    <a:pt x="108467" y="13569"/>
                  </a:cubicBezTo>
                  <a:cubicBezTo>
                    <a:pt x="108436" y="13538"/>
                    <a:pt x="108404" y="13538"/>
                    <a:pt x="108372" y="13538"/>
                  </a:cubicBezTo>
                  <a:cubicBezTo>
                    <a:pt x="108277" y="13506"/>
                    <a:pt x="108214" y="13474"/>
                    <a:pt x="108151" y="13474"/>
                  </a:cubicBezTo>
                  <a:cubicBezTo>
                    <a:pt x="108056" y="13443"/>
                    <a:pt x="107992" y="13379"/>
                    <a:pt x="107992" y="13284"/>
                  </a:cubicBezTo>
                  <a:cubicBezTo>
                    <a:pt x="107992" y="13253"/>
                    <a:pt x="107992" y="13189"/>
                    <a:pt x="107992" y="13126"/>
                  </a:cubicBezTo>
                  <a:cubicBezTo>
                    <a:pt x="108214" y="13158"/>
                    <a:pt x="108436" y="13189"/>
                    <a:pt x="108657" y="13221"/>
                  </a:cubicBezTo>
                  <a:cubicBezTo>
                    <a:pt x="108721" y="13221"/>
                    <a:pt x="108784" y="13253"/>
                    <a:pt x="108816" y="13284"/>
                  </a:cubicBezTo>
                  <a:cubicBezTo>
                    <a:pt x="108911" y="13348"/>
                    <a:pt x="108974" y="13379"/>
                    <a:pt x="109069" y="13411"/>
                  </a:cubicBezTo>
                  <a:cubicBezTo>
                    <a:pt x="109164" y="13443"/>
                    <a:pt x="109259" y="13443"/>
                    <a:pt x="109354" y="13443"/>
                  </a:cubicBezTo>
                  <a:cubicBezTo>
                    <a:pt x="109291" y="13411"/>
                    <a:pt x="109259" y="13379"/>
                    <a:pt x="109228" y="13316"/>
                  </a:cubicBezTo>
                  <a:cubicBezTo>
                    <a:pt x="109228" y="13284"/>
                    <a:pt x="109196" y="13253"/>
                    <a:pt x="109196" y="13221"/>
                  </a:cubicBezTo>
                  <a:cubicBezTo>
                    <a:pt x="109164" y="13189"/>
                    <a:pt x="109133" y="13158"/>
                    <a:pt x="109133" y="13094"/>
                  </a:cubicBezTo>
                  <a:cubicBezTo>
                    <a:pt x="109133" y="13094"/>
                    <a:pt x="109133" y="13063"/>
                    <a:pt x="109101" y="13063"/>
                  </a:cubicBezTo>
                  <a:cubicBezTo>
                    <a:pt x="109069" y="12968"/>
                    <a:pt x="109069" y="12873"/>
                    <a:pt x="109006" y="12873"/>
                  </a:cubicBezTo>
                  <a:cubicBezTo>
                    <a:pt x="108721" y="12714"/>
                    <a:pt x="108911" y="12461"/>
                    <a:pt x="108848" y="12239"/>
                  </a:cubicBezTo>
                  <a:cubicBezTo>
                    <a:pt x="108974" y="12208"/>
                    <a:pt x="109038" y="12081"/>
                    <a:pt x="109038" y="11954"/>
                  </a:cubicBezTo>
                  <a:cubicBezTo>
                    <a:pt x="109069" y="11923"/>
                    <a:pt x="109069" y="11891"/>
                    <a:pt x="109101" y="11891"/>
                  </a:cubicBezTo>
                  <a:cubicBezTo>
                    <a:pt x="109133" y="11828"/>
                    <a:pt x="109133" y="11764"/>
                    <a:pt x="109133" y="11733"/>
                  </a:cubicBezTo>
                  <a:cubicBezTo>
                    <a:pt x="109133" y="11701"/>
                    <a:pt x="109101" y="11701"/>
                    <a:pt x="109101" y="11669"/>
                  </a:cubicBezTo>
                  <a:cubicBezTo>
                    <a:pt x="109101" y="11669"/>
                    <a:pt x="109101" y="11638"/>
                    <a:pt x="109069" y="11638"/>
                  </a:cubicBezTo>
                  <a:cubicBezTo>
                    <a:pt x="109038" y="11606"/>
                    <a:pt x="109006" y="11574"/>
                    <a:pt x="108974" y="11511"/>
                  </a:cubicBezTo>
                  <a:cubicBezTo>
                    <a:pt x="108943" y="11479"/>
                    <a:pt x="108911" y="11448"/>
                    <a:pt x="108879" y="11416"/>
                  </a:cubicBezTo>
                  <a:cubicBezTo>
                    <a:pt x="108879" y="11384"/>
                    <a:pt x="108879" y="11384"/>
                    <a:pt x="108879" y="11353"/>
                  </a:cubicBezTo>
                  <a:cubicBezTo>
                    <a:pt x="108879" y="11321"/>
                    <a:pt x="108911" y="11289"/>
                    <a:pt x="108911" y="11258"/>
                  </a:cubicBezTo>
                  <a:cubicBezTo>
                    <a:pt x="108911" y="11258"/>
                    <a:pt x="108911" y="11226"/>
                    <a:pt x="108911" y="11226"/>
                  </a:cubicBezTo>
                  <a:cubicBezTo>
                    <a:pt x="109101" y="10877"/>
                    <a:pt x="109069" y="10782"/>
                    <a:pt x="108784" y="10592"/>
                  </a:cubicBezTo>
                  <a:cubicBezTo>
                    <a:pt x="108784" y="10561"/>
                    <a:pt x="108753" y="10561"/>
                    <a:pt x="108753" y="10561"/>
                  </a:cubicBezTo>
                  <a:cubicBezTo>
                    <a:pt x="108721" y="10561"/>
                    <a:pt x="108689" y="10529"/>
                    <a:pt x="108657" y="10529"/>
                  </a:cubicBezTo>
                  <a:cubicBezTo>
                    <a:pt x="108657" y="10497"/>
                    <a:pt x="108626" y="10497"/>
                    <a:pt x="108594" y="10497"/>
                  </a:cubicBezTo>
                  <a:cubicBezTo>
                    <a:pt x="108594" y="10497"/>
                    <a:pt x="108562" y="10466"/>
                    <a:pt x="108531" y="10466"/>
                  </a:cubicBezTo>
                  <a:cubicBezTo>
                    <a:pt x="108531" y="10402"/>
                    <a:pt x="108499" y="10307"/>
                    <a:pt x="108499" y="10212"/>
                  </a:cubicBezTo>
                  <a:cubicBezTo>
                    <a:pt x="108499" y="10181"/>
                    <a:pt x="108499" y="10149"/>
                    <a:pt x="108499" y="10117"/>
                  </a:cubicBezTo>
                  <a:cubicBezTo>
                    <a:pt x="108531" y="10086"/>
                    <a:pt x="108562" y="10054"/>
                    <a:pt x="108657" y="10022"/>
                  </a:cubicBezTo>
                  <a:cubicBezTo>
                    <a:pt x="108657" y="10022"/>
                    <a:pt x="108657" y="10022"/>
                    <a:pt x="108657" y="9991"/>
                  </a:cubicBezTo>
                  <a:lnTo>
                    <a:pt x="108689" y="9991"/>
                  </a:lnTo>
                  <a:cubicBezTo>
                    <a:pt x="108721" y="9927"/>
                    <a:pt x="108721" y="9864"/>
                    <a:pt x="108721" y="9801"/>
                  </a:cubicBezTo>
                  <a:cubicBezTo>
                    <a:pt x="108721" y="9516"/>
                    <a:pt x="108721" y="9262"/>
                    <a:pt x="108721" y="9009"/>
                  </a:cubicBezTo>
                  <a:cubicBezTo>
                    <a:pt x="108753" y="8724"/>
                    <a:pt x="108753" y="8471"/>
                    <a:pt x="108753" y="8186"/>
                  </a:cubicBezTo>
                  <a:cubicBezTo>
                    <a:pt x="108753" y="8154"/>
                    <a:pt x="108753" y="8091"/>
                    <a:pt x="108753" y="8059"/>
                  </a:cubicBezTo>
                  <a:cubicBezTo>
                    <a:pt x="108721" y="7964"/>
                    <a:pt x="108721" y="7869"/>
                    <a:pt x="108689" y="7774"/>
                  </a:cubicBezTo>
                  <a:cubicBezTo>
                    <a:pt x="108689" y="7742"/>
                    <a:pt x="108689" y="7679"/>
                    <a:pt x="108657" y="7647"/>
                  </a:cubicBezTo>
                  <a:cubicBezTo>
                    <a:pt x="108562" y="7426"/>
                    <a:pt x="108531" y="7141"/>
                    <a:pt x="108246" y="7141"/>
                  </a:cubicBezTo>
                  <a:cubicBezTo>
                    <a:pt x="108214" y="6792"/>
                    <a:pt x="108246" y="6381"/>
                    <a:pt x="107897" y="6190"/>
                  </a:cubicBezTo>
                  <a:lnTo>
                    <a:pt x="107929" y="5937"/>
                  </a:lnTo>
                  <a:lnTo>
                    <a:pt x="107929" y="5684"/>
                  </a:lnTo>
                  <a:cubicBezTo>
                    <a:pt x="107961" y="5620"/>
                    <a:pt x="107961" y="5525"/>
                    <a:pt x="107961" y="5430"/>
                  </a:cubicBezTo>
                  <a:cubicBezTo>
                    <a:pt x="107961" y="5304"/>
                    <a:pt x="107961" y="5145"/>
                    <a:pt x="107929" y="5019"/>
                  </a:cubicBezTo>
                  <a:cubicBezTo>
                    <a:pt x="107929" y="4892"/>
                    <a:pt x="107897" y="4765"/>
                    <a:pt x="107834" y="4639"/>
                  </a:cubicBezTo>
                  <a:cubicBezTo>
                    <a:pt x="107866" y="4385"/>
                    <a:pt x="107771" y="4164"/>
                    <a:pt x="107771" y="3942"/>
                  </a:cubicBezTo>
                  <a:cubicBezTo>
                    <a:pt x="107771" y="3847"/>
                    <a:pt x="107802" y="3720"/>
                    <a:pt x="107771" y="3625"/>
                  </a:cubicBezTo>
                  <a:cubicBezTo>
                    <a:pt x="107771" y="3625"/>
                    <a:pt x="107771" y="3594"/>
                    <a:pt x="107771" y="3594"/>
                  </a:cubicBezTo>
                  <a:cubicBezTo>
                    <a:pt x="107771" y="3530"/>
                    <a:pt x="107739" y="3499"/>
                    <a:pt x="107644" y="3467"/>
                  </a:cubicBezTo>
                  <a:cubicBezTo>
                    <a:pt x="107612" y="3467"/>
                    <a:pt x="107581" y="3435"/>
                    <a:pt x="107549" y="3372"/>
                  </a:cubicBezTo>
                  <a:cubicBezTo>
                    <a:pt x="107549" y="3372"/>
                    <a:pt x="107517" y="3340"/>
                    <a:pt x="107517" y="3309"/>
                  </a:cubicBezTo>
                  <a:cubicBezTo>
                    <a:pt x="107486" y="3182"/>
                    <a:pt x="107486" y="3055"/>
                    <a:pt x="107359" y="3055"/>
                  </a:cubicBezTo>
                  <a:lnTo>
                    <a:pt x="107264" y="2960"/>
                  </a:lnTo>
                  <a:cubicBezTo>
                    <a:pt x="107264" y="2929"/>
                    <a:pt x="107264" y="2929"/>
                    <a:pt x="107264" y="2897"/>
                  </a:cubicBezTo>
                  <a:cubicBezTo>
                    <a:pt x="107264" y="2802"/>
                    <a:pt x="107232" y="2739"/>
                    <a:pt x="107201" y="2644"/>
                  </a:cubicBezTo>
                  <a:cubicBezTo>
                    <a:pt x="107201" y="2644"/>
                    <a:pt x="107201" y="2612"/>
                    <a:pt x="107169" y="2612"/>
                  </a:cubicBezTo>
                  <a:cubicBezTo>
                    <a:pt x="107169" y="2580"/>
                    <a:pt x="107137" y="2517"/>
                    <a:pt x="107106" y="2485"/>
                  </a:cubicBezTo>
                  <a:cubicBezTo>
                    <a:pt x="106916" y="2074"/>
                    <a:pt x="106567" y="1884"/>
                    <a:pt x="106219" y="1694"/>
                  </a:cubicBezTo>
                  <a:cubicBezTo>
                    <a:pt x="106187" y="1662"/>
                    <a:pt x="106156" y="1630"/>
                    <a:pt x="106124" y="1599"/>
                  </a:cubicBezTo>
                  <a:cubicBezTo>
                    <a:pt x="106061" y="1567"/>
                    <a:pt x="105966" y="1504"/>
                    <a:pt x="105871" y="1472"/>
                  </a:cubicBezTo>
                  <a:cubicBezTo>
                    <a:pt x="105807" y="1440"/>
                    <a:pt x="105712" y="1408"/>
                    <a:pt x="105617" y="1377"/>
                  </a:cubicBezTo>
                  <a:cubicBezTo>
                    <a:pt x="105459" y="1282"/>
                    <a:pt x="105301" y="1218"/>
                    <a:pt x="105111" y="1187"/>
                  </a:cubicBezTo>
                  <a:cubicBezTo>
                    <a:pt x="104952" y="1155"/>
                    <a:pt x="104794" y="1123"/>
                    <a:pt x="104636" y="1092"/>
                  </a:cubicBezTo>
                  <a:cubicBezTo>
                    <a:pt x="104477" y="1028"/>
                    <a:pt x="104351" y="997"/>
                    <a:pt x="104192" y="965"/>
                  </a:cubicBezTo>
                  <a:cubicBezTo>
                    <a:pt x="103875" y="870"/>
                    <a:pt x="103590" y="775"/>
                    <a:pt x="103274" y="743"/>
                  </a:cubicBezTo>
                  <a:cubicBezTo>
                    <a:pt x="102862" y="680"/>
                    <a:pt x="102482" y="585"/>
                    <a:pt x="102070" y="522"/>
                  </a:cubicBezTo>
                  <a:cubicBezTo>
                    <a:pt x="102007" y="490"/>
                    <a:pt x="101944" y="490"/>
                    <a:pt x="101849" y="490"/>
                  </a:cubicBezTo>
                  <a:cubicBezTo>
                    <a:pt x="101785" y="458"/>
                    <a:pt x="101722" y="458"/>
                    <a:pt x="101659" y="458"/>
                  </a:cubicBezTo>
                  <a:cubicBezTo>
                    <a:pt x="101437" y="427"/>
                    <a:pt x="101215" y="395"/>
                    <a:pt x="100994" y="395"/>
                  </a:cubicBezTo>
                  <a:lnTo>
                    <a:pt x="100835" y="395"/>
                  </a:lnTo>
                  <a:cubicBezTo>
                    <a:pt x="100645" y="395"/>
                    <a:pt x="100487" y="395"/>
                    <a:pt x="100329" y="458"/>
                  </a:cubicBezTo>
                  <a:lnTo>
                    <a:pt x="100012" y="458"/>
                  </a:lnTo>
                  <a:cubicBezTo>
                    <a:pt x="99980" y="427"/>
                    <a:pt x="99980" y="427"/>
                    <a:pt x="99949" y="427"/>
                  </a:cubicBezTo>
                  <a:lnTo>
                    <a:pt x="99853" y="395"/>
                  </a:lnTo>
                  <a:cubicBezTo>
                    <a:pt x="99727" y="363"/>
                    <a:pt x="99568" y="332"/>
                    <a:pt x="99410" y="300"/>
                  </a:cubicBezTo>
                  <a:lnTo>
                    <a:pt x="99220" y="300"/>
                  </a:lnTo>
                  <a:cubicBezTo>
                    <a:pt x="99125" y="300"/>
                    <a:pt x="99062" y="268"/>
                    <a:pt x="98998" y="268"/>
                  </a:cubicBezTo>
                  <a:cubicBezTo>
                    <a:pt x="98745" y="268"/>
                    <a:pt x="98460" y="268"/>
                    <a:pt x="98207" y="237"/>
                  </a:cubicBezTo>
                  <a:cubicBezTo>
                    <a:pt x="97763" y="173"/>
                    <a:pt x="97288" y="142"/>
                    <a:pt x="96782" y="142"/>
                  </a:cubicBezTo>
                  <a:lnTo>
                    <a:pt x="96243" y="142"/>
                  </a:lnTo>
                  <a:cubicBezTo>
                    <a:pt x="95958" y="110"/>
                    <a:pt x="95673" y="110"/>
                    <a:pt x="95356" y="47"/>
                  </a:cubicBezTo>
                  <a:lnTo>
                    <a:pt x="95230" y="47"/>
                  </a:lnTo>
                  <a:cubicBezTo>
                    <a:pt x="95166" y="47"/>
                    <a:pt x="95071" y="15"/>
                    <a:pt x="94976" y="15"/>
                  </a:cubicBezTo>
                  <a:lnTo>
                    <a:pt x="94723" y="15"/>
                  </a:lnTo>
                  <a:cubicBezTo>
                    <a:pt x="94406" y="15"/>
                    <a:pt x="94121" y="47"/>
                    <a:pt x="93836" y="47"/>
                  </a:cubicBezTo>
                  <a:lnTo>
                    <a:pt x="93551" y="47"/>
                  </a:lnTo>
                  <a:cubicBezTo>
                    <a:pt x="93488" y="47"/>
                    <a:pt x="93393" y="15"/>
                    <a:pt x="93298" y="15"/>
                  </a:cubicBezTo>
                  <a:cubicBezTo>
                    <a:pt x="93235" y="15"/>
                    <a:pt x="93171" y="1"/>
                    <a:pt x="93108" y="1"/>
                  </a:cubicBezTo>
                  <a:close/>
                </a:path>
              </a:pathLst>
            </a:custGeom>
            <a:solidFill>
              <a:srgbClr val="FFE2CE">
                <a:alpha val="72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9Slide03 Josefin Sans" pitchFamily="2" charset="77"/>
              </a:endParaRPr>
            </a:p>
          </p:txBody>
        </p:sp>
        <p:sp>
          <p:nvSpPr>
            <p:cNvPr id="14" name="Google Shape;173;p30">
              <a:extLst>
                <a:ext uri="{FF2B5EF4-FFF2-40B4-BE49-F238E27FC236}">
                  <a16:creationId xmlns:a16="http://schemas.microsoft.com/office/drawing/2014/main" id="{ED6DF395-3A43-8F4D-00C6-6A719E0960CB}"/>
                </a:ext>
              </a:extLst>
            </p:cNvPr>
            <p:cNvSpPr/>
            <p:nvPr/>
          </p:nvSpPr>
          <p:spPr>
            <a:xfrm>
              <a:off x="2843345" y="1230860"/>
              <a:ext cx="1629443" cy="496304"/>
            </a:xfrm>
            <a:custGeom>
              <a:avLst/>
              <a:gdLst/>
              <a:ahLst/>
              <a:cxnLst/>
              <a:rect l="l" t="t" r="r" b="b"/>
              <a:pathLst>
                <a:path w="111762" h="27219" extrusionOk="0">
                  <a:moveTo>
                    <a:pt x="77843" y="1408"/>
                  </a:moveTo>
                  <a:cubicBezTo>
                    <a:pt x="77843" y="1440"/>
                    <a:pt x="77843" y="1440"/>
                    <a:pt x="77843" y="1440"/>
                  </a:cubicBezTo>
                  <a:lnTo>
                    <a:pt x="77812" y="1440"/>
                  </a:lnTo>
                  <a:cubicBezTo>
                    <a:pt x="77812" y="1440"/>
                    <a:pt x="77812" y="1408"/>
                    <a:pt x="77812" y="1408"/>
                  </a:cubicBezTo>
                  <a:close/>
                  <a:moveTo>
                    <a:pt x="85951" y="1408"/>
                  </a:moveTo>
                  <a:lnTo>
                    <a:pt x="86046" y="1440"/>
                  </a:lnTo>
                  <a:lnTo>
                    <a:pt x="86014" y="1440"/>
                  </a:lnTo>
                  <a:cubicBezTo>
                    <a:pt x="86014" y="1440"/>
                    <a:pt x="85982" y="1472"/>
                    <a:pt x="85982" y="1472"/>
                  </a:cubicBezTo>
                  <a:cubicBezTo>
                    <a:pt x="85951" y="1472"/>
                    <a:pt x="85919" y="1472"/>
                    <a:pt x="85887" y="1504"/>
                  </a:cubicBezTo>
                  <a:lnTo>
                    <a:pt x="85856" y="1504"/>
                  </a:lnTo>
                  <a:cubicBezTo>
                    <a:pt x="85856" y="1504"/>
                    <a:pt x="85824" y="1535"/>
                    <a:pt x="85792" y="1535"/>
                  </a:cubicBezTo>
                  <a:cubicBezTo>
                    <a:pt x="85824" y="1504"/>
                    <a:pt x="85824" y="1504"/>
                    <a:pt x="85824" y="1504"/>
                  </a:cubicBezTo>
                  <a:cubicBezTo>
                    <a:pt x="85824" y="1472"/>
                    <a:pt x="85824" y="1472"/>
                    <a:pt x="85824" y="1440"/>
                  </a:cubicBezTo>
                  <a:lnTo>
                    <a:pt x="85856" y="1440"/>
                  </a:lnTo>
                  <a:cubicBezTo>
                    <a:pt x="85856" y="1408"/>
                    <a:pt x="85856" y="1408"/>
                    <a:pt x="85856" y="1408"/>
                  </a:cubicBezTo>
                  <a:close/>
                  <a:moveTo>
                    <a:pt x="45826" y="2517"/>
                  </a:moveTo>
                  <a:cubicBezTo>
                    <a:pt x="45826" y="2517"/>
                    <a:pt x="45826" y="2517"/>
                    <a:pt x="45858" y="2549"/>
                  </a:cubicBezTo>
                  <a:lnTo>
                    <a:pt x="45826" y="2549"/>
                  </a:lnTo>
                  <a:cubicBezTo>
                    <a:pt x="45826" y="2549"/>
                    <a:pt x="45826" y="2549"/>
                    <a:pt x="45826" y="2517"/>
                  </a:cubicBezTo>
                  <a:close/>
                  <a:moveTo>
                    <a:pt x="88516" y="2549"/>
                  </a:moveTo>
                  <a:cubicBezTo>
                    <a:pt x="88548" y="2580"/>
                    <a:pt x="88579" y="2580"/>
                    <a:pt x="88611" y="2580"/>
                  </a:cubicBezTo>
                  <a:lnTo>
                    <a:pt x="88516" y="2580"/>
                  </a:lnTo>
                  <a:cubicBezTo>
                    <a:pt x="88516" y="2580"/>
                    <a:pt x="88516" y="2580"/>
                    <a:pt x="88516" y="2549"/>
                  </a:cubicBezTo>
                  <a:close/>
                  <a:moveTo>
                    <a:pt x="46174" y="2739"/>
                  </a:moveTo>
                  <a:cubicBezTo>
                    <a:pt x="46174" y="2770"/>
                    <a:pt x="46206" y="2770"/>
                    <a:pt x="46206" y="2770"/>
                  </a:cubicBezTo>
                  <a:lnTo>
                    <a:pt x="46143" y="2770"/>
                  </a:lnTo>
                  <a:cubicBezTo>
                    <a:pt x="46174" y="2770"/>
                    <a:pt x="46174" y="2770"/>
                    <a:pt x="46174" y="2739"/>
                  </a:cubicBezTo>
                  <a:close/>
                  <a:moveTo>
                    <a:pt x="95958" y="2992"/>
                  </a:moveTo>
                  <a:cubicBezTo>
                    <a:pt x="95958" y="2992"/>
                    <a:pt x="95958" y="3024"/>
                    <a:pt x="95958" y="3024"/>
                  </a:cubicBezTo>
                  <a:cubicBezTo>
                    <a:pt x="95927" y="3024"/>
                    <a:pt x="95927" y="2992"/>
                    <a:pt x="95927" y="2992"/>
                  </a:cubicBezTo>
                  <a:close/>
                  <a:moveTo>
                    <a:pt x="71605" y="3214"/>
                  </a:moveTo>
                  <a:cubicBezTo>
                    <a:pt x="71605" y="3214"/>
                    <a:pt x="71605" y="3240"/>
                    <a:pt x="71581" y="3245"/>
                  </a:cubicBezTo>
                  <a:lnTo>
                    <a:pt x="71581" y="3245"/>
                  </a:lnTo>
                  <a:cubicBezTo>
                    <a:pt x="71587" y="3235"/>
                    <a:pt x="71594" y="3224"/>
                    <a:pt x="71605" y="3214"/>
                  </a:cubicBezTo>
                  <a:close/>
                  <a:moveTo>
                    <a:pt x="45862" y="3348"/>
                  </a:moveTo>
                  <a:cubicBezTo>
                    <a:pt x="45866" y="3348"/>
                    <a:pt x="45874" y="3356"/>
                    <a:pt x="45889" y="3372"/>
                  </a:cubicBezTo>
                  <a:lnTo>
                    <a:pt x="45858" y="3372"/>
                  </a:lnTo>
                  <a:cubicBezTo>
                    <a:pt x="45858" y="3356"/>
                    <a:pt x="45858" y="3348"/>
                    <a:pt x="45862" y="3348"/>
                  </a:cubicBezTo>
                  <a:close/>
                  <a:moveTo>
                    <a:pt x="53838" y="3467"/>
                  </a:moveTo>
                  <a:cubicBezTo>
                    <a:pt x="53838" y="3467"/>
                    <a:pt x="53838" y="3499"/>
                    <a:pt x="53838" y="3499"/>
                  </a:cubicBezTo>
                  <a:cubicBezTo>
                    <a:pt x="53838" y="3499"/>
                    <a:pt x="53838" y="3499"/>
                    <a:pt x="53807" y="3467"/>
                  </a:cubicBezTo>
                  <a:close/>
                  <a:moveTo>
                    <a:pt x="60901" y="3594"/>
                  </a:moveTo>
                  <a:cubicBezTo>
                    <a:pt x="60885" y="3609"/>
                    <a:pt x="60869" y="3617"/>
                    <a:pt x="60857" y="3617"/>
                  </a:cubicBezTo>
                  <a:cubicBezTo>
                    <a:pt x="60845" y="3617"/>
                    <a:pt x="60837" y="3609"/>
                    <a:pt x="60837" y="3594"/>
                  </a:cubicBezTo>
                  <a:close/>
                  <a:moveTo>
                    <a:pt x="35344" y="3689"/>
                  </a:moveTo>
                  <a:cubicBezTo>
                    <a:pt x="35344" y="3720"/>
                    <a:pt x="35344" y="3720"/>
                    <a:pt x="35344" y="3752"/>
                  </a:cubicBezTo>
                  <a:cubicBezTo>
                    <a:pt x="35344" y="3752"/>
                    <a:pt x="35344" y="3784"/>
                    <a:pt x="35344" y="3784"/>
                  </a:cubicBezTo>
                  <a:cubicBezTo>
                    <a:pt x="35344" y="3815"/>
                    <a:pt x="35344" y="3815"/>
                    <a:pt x="35344" y="3815"/>
                  </a:cubicBezTo>
                  <a:cubicBezTo>
                    <a:pt x="35344" y="3815"/>
                    <a:pt x="35344" y="3847"/>
                    <a:pt x="35344" y="3847"/>
                  </a:cubicBezTo>
                  <a:lnTo>
                    <a:pt x="35280" y="3847"/>
                  </a:lnTo>
                  <a:cubicBezTo>
                    <a:pt x="35312" y="3815"/>
                    <a:pt x="35312" y="3752"/>
                    <a:pt x="35344" y="3689"/>
                  </a:cubicBezTo>
                  <a:close/>
                  <a:moveTo>
                    <a:pt x="60014" y="3815"/>
                  </a:moveTo>
                  <a:cubicBezTo>
                    <a:pt x="60014" y="3842"/>
                    <a:pt x="60014" y="3890"/>
                    <a:pt x="60014" y="3942"/>
                  </a:cubicBezTo>
                  <a:cubicBezTo>
                    <a:pt x="60014" y="3942"/>
                    <a:pt x="60014" y="3910"/>
                    <a:pt x="59982" y="3910"/>
                  </a:cubicBezTo>
                  <a:cubicBezTo>
                    <a:pt x="59982" y="3910"/>
                    <a:pt x="59982" y="3910"/>
                    <a:pt x="59982" y="3879"/>
                  </a:cubicBezTo>
                  <a:cubicBezTo>
                    <a:pt x="59982" y="3879"/>
                    <a:pt x="59982" y="3879"/>
                    <a:pt x="59982" y="3847"/>
                  </a:cubicBezTo>
                  <a:lnTo>
                    <a:pt x="59950" y="3847"/>
                  </a:lnTo>
                  <a:cubicBezTo>
                    <a:pt x="59950" y="3847"/>
                    <a:pt x="59950" y="3815"/>
                    <a:pt x="59950" y="3815"/>
                  </a:cubicBezTo>
                  <a:close/>
                  <a:moveTo>
                    <a:pt x="72491" y="4069"/>
                  </a:moveTo>
                  <a:cubicBezTo>
                    <a:pt x="72491" y="4100"/>
                    <a:pt x="72523" y="4100"/>
                    <a:pt x="72523" y="4132"/>
                  </a:cubicBezTo>
                  <a:lnTo>
                    <a:pt x="72491" y="4132"/>
                  </a:lnTo>
                  <a:cubicBezTo>
                    <a:pt x="72491" y="4132"/>
                    <a:pt x="72491" y="4100"/>
                    <a:pt x="72491" y="4100"/>
                  </a:cubicBezTo>
                  <a:lnTo>
                    <a:pt x="72491" y="4069"/>
                  </a:lnTo>
                  <a:close/>
                  <a:moveTo>
                    <a:pt x="33412" y="4512"/>
                  </a:moveTo>
                  <a:cubicBezTo>
                    <a:pt x="33380" y="4544"/>
                    <a:pt x="33380" y="4544"/>
                    <a:pt x="33348" y="4544"/>
                  </a:cubicBezTo>
                  <a:cubicBezTo>
                    <a:pt x="33348" y="4512"/>
                    <a:pt x="33380" y="4512"/>
                    <a:pt x="33412" y="4512"/>
                  </a:cubicBezTo>
                  <a:close/>
                  <a:moveTo>
                    <a:pt x="52318" y="4829"/>
                  </a:moveTo>
                  <a:cubicBezTo>
                    <a:pt x="52318" y="4829"/>
                    <a:pt x="52287" y="4860"/>
                    <a:pt x="52287" y="4860"/>
                  </a:cubicBezTo>
                  <a:lnTo>
                    <a:pt x="52287" y="4829"/>
                  </a:lnTo>
                  <a:close/>
                  <a:moveTo>
                    <a:pt x="40062" y="4860"/>
                  </a:moveTo>
                  <a:lnTo>
                    <a:pt x="40062" y="4892"/>
                  </a:lnTo>
                  <a:lnTo>
                    <a:pt x="40031" y="4892"/>
                  </a:lnTo>
                  <a:cubicBezTo>
                    <a:pt x="40031" y="4892"/>
                    <a:pt x="40062" y="4892"/>
                    <a:pt x="40062" y="4860"/>
                  </a:cubicBezTo>
                  <a:close/>
                  <a:moveTo>
                    <a:pt x="40474" y="4892"/>
                  </a:moveTo>
                  <a:cubicBezTo>
                    <a:pt x="40474" y="4924"/>
                    <a:pt x="40506" y="4924"/>
                    <a:pt x="40537" y="4955"/>
                  </a:cubicBezTo>
                  <a:cubicBezTo>
                    <a:pt x="40506" y="4924"/>
                    <a:pt x="40474" y="4924"/>
                    <a:pt x="40442" y="4924"/>
                  </a:cubicBezTo>
                  <a:cubicBezTo>
                    <a:pt x="40442" y="4892"/>
                    <a:pt x="40442" y="4892"/>
                    <a:pt x="40442" y="4892"/>
                  </a:cubicBezTo>
                  <a:close/>
                  <a:moveTo>
                    <a:pt x="76821" y="4947"/>
                  </a:moveTo>
                  <a:cubicBezTo>
                    <a:pt x="76817" y="4952"/>
                    <a:pt x="76809" y="4955"/>
                    <a:pt x="76798" y="4955"/>
                  </a:cubicBezTo>
                  <a:cubicBezTo>
                    <a:pt x="76798" y="4955"/>
                    <a:pt x="76812" y="4955"/>
                    <a:pt x="76821" y="4947"/>
                  </a:cubicBezTo>
                  <a:close/>
                  <a:moveTo>
                    <a:pt x="64352" y="5082"/>
                  </a:moveTo>
                  <a:cubicBezTo>
                    <a:pt x="64352" y="5082"/>
                    <a:pt x="64352" y="5114"/>
                    <a:pt x="64352" y="5114"/>
                  </a:cubicBezTo>
                  <a:cubicBezTo>
                    <a:pt x="64321" y="5114"/>
                    <a:pt x="64289" y="5145"/>
                    <a:pt x="64289" y="5145"/>
                  </a:cubicBezTo>
                  <a:lnTo>
                    <a:pt x="64194" y="5145"/>
                  </a:lnTo>
                  <a:cubicBezTo>
                    <a:pt x="64257" y="5114"/>
                    <a:pt x="64289" y="5082"/>
                    <a:pt x="64352" y="5082"/>
                  </a:cubicBezTo>
                  <a:close/>
                  <a:moveTo>
                    <a:pt x="63257" y="5469"/>
                  </a:moveTo>
                  <a:lnTo>
                    <a:pt x="63257" y="5469"/>
                  </a:lnTo>
                  <a:cubicBezTo>
                    <a:pt x="63249" y="5474"/>
                    <a:pt x="63244" y="5481"/>
                    <a:pt x="63244" y="5494"/>
                  </a:cubicBezTo>
                  <a:lnTo>
                    <a:pt x="63149" y="5494"/>
                  </a:lnTo>
                  <a:cubicBezTo>
                    <a:pt x="63193" y="5494"/>
                    <a:pt x="63222" y="5478"/>
                    <a:pt x="63257" y="5469"/>
                  </a:cubicBezTo>
                  <a:close/>
                  <a:moveTo>
                    <a:pt x="15899" y="5937"/>
                  </a:moveTo>
                  <a:cubicBezTo>
                    <a:pt x="15899" y="5969"/>
                    <a:pt x="15930" y="5969"/>
                    <a:pt x="15930" y="5969"/>
                  </a:cubicBezTo>
                  <a:cubicBezTo>
                    <a:pt x="15930" y="6000"/>
                    <a:pt x="15930" y="6000"/>
                    <a:pt x="15930" y="6000"/>
                  </a:cubicBezTo>
                  <a:cubicBezTo>
                    <a:pt x="15930" y="6000"/>
                    <a:pt x="15930" y="6032"/>
                    <a:pt x="15962" y="6032"/>
                  </a:cubicBezTo>
                  <a:cubicBezTo>
                    <a:pt x="15962" y="6064"/>
                    <a:pt x="15962" y="6095"/>
                    <a:pt x="15962" y="6095"/>
                  </a:cubicBezTo>
                  <a:lnTo>
                    <a:pt x="15962" y="6127"/>
                  </a:lnTo>
                  <a:cubicBezTo>
                    <a:pt x="15962" y="6127"/>
                    <a:pt x="15962" y="6159"/>
                    <a:pt x="15962" y="6159"/>
                  </a:cubicBezTo>
                  <a:cubicBezTo>
                    <a:pt x="15930" y="6159"/>
                    <a:pt x="15930" y="6190"/>
                    <a:pt x="15930" y="6190"/>
                  </a:cubicBezTo>
                  <a:cubicBezTo>
                    <a:pt x="15930" y="6190"/>
                    <a:pt x="15930" y="6222"/>
                    <a:pt x="15899" y="6222"/>
                  </a:cubicBezTo>
                  <a:cubicBezTo>
                    <a:pt x="15899" y="6095"/>
                    <a:pt x="15899" y="6000"/>
                    <a:pt x="15899" y="5937"/>
                  </a:cubicBezTo>
                  <a:close/>
                  <a:moveTo>
                    <a:pt x="62991" y="6254"/>
                  </a:moveTo>
                  <a:lnTo>
                    <a:pt x="62991" y="6286"/>
                  </a:lnTo>
                  <a:lnTo>
                    <a:pt x="62959" y="6286"/>
                  </a:lnTo>
                  <a:cubicBezTo>
                    <a:pt x="62959" y="6254"/>
                    <a:pt x="62959" y="6254"/>
                    <a:pt x="62959" y="6254"/>
                  </a:cubicBezTo>
                  <a:close/>
                  <a:moveTo>
                    <a:pt x="75342" y="6444"/>
                  </a:moveTo>
                  <a:cubicBezTo>
                    <a:pt x="75373" y="6444"/>
                    <a:pt x="75373" y="6444"/>
                    <a:pt x="75405" y="6476"/>
                  </a:cubicBezTo>
                  <a:cubicBezTo>
                    <a:pt x="75373" y="6476"/>
                    <a:pt x="75373" y="6507"/>
                    <a:pt x="75342" y="6539"/>
                  </a:cubicBezTo>
                  <a:cubicBezTo>
                    <a:pt x="75342" y="6507"/>
                    <a:pt x="75342" y="6476"/>
                    <a:pt x="75342" y="6444"/>
                  </a:cubicBezTo>
                  <a:close/>
                  <a:moveTo>
                    <a:pt x="33728" y="6571"/>
                  </a:moveTo>
                  <a:cubicBezTo>
                    <a:pt x="33728" y="6602"/>
                    <a:pt x="33728" y="6602"/>
                    <a:pt x="33697" y="6602"/>
                  </a:cubicBezTo>
                  <a:cubicBezTo>
                    <a:pt x="33697" y="6602"/>
                    <a:pt x="33728" y="6571"/>
                    <a:pt x="33728" y="6571"/>
                  </a:cubicBezTo>
                  <a:close/>
                  <a:moveTo>
                    <a:pt x="81033" y="6778"/>
                  </a:moveTo>
                  <a:cubicBezTo>
                    <a:pt x="81042" y="6778"/>
                    <a:pt x="81042" y="6792"/>
                    <a:pt x="81042" y="6792"/>
                  </a:cubicBezTo>
                  <a:lnTo>
                    <a:pt x="81010" y="6792"/>
                  </a:lnTo>
                  <a:cubicBezTo>
                    <a:pt x="81021" y="6782"/>
                    <a:pt x="81028" y="6778"/>
                    <a:pt x="81033" y="6778"/>
                  </a:cubicBezTo>
                  <a:close/>
                  <a:moveTo>
                    <a:pt x="11243" y="7552"/>
                  </a:moveTo>
                  <a:lnTo>
                    <a:pt x="11243" y="7584"/>
                  </a:lnTo>
                  <a:cubicBezTo>
                    <a:pt x="11243" y="7609"/>
                    <a:pt x="11243" y="7614"/>
                    <a:pt x="11243" y="7647"/>
                  </a:cubicBezTo>
                  <a:lnTo>
                    <a:pt x="11212" y="7584"/>
                  </a:lnTo>
                  <a:cubicBezTo>
                    <a:pt x="11243" y="7584"/>
                    <a:pt x="11243" y="7584"/>
                    <a:pt x="11243" y="7552"/>
                  </a:cubicBezTo>
                  <a:close/>
                  <a:moveTo>
                    <a:pt x="87661" y="8249"/>
                  </a:moveTo>
                  <a:cubicBezTo>
                    <a:pt x="87661" y="8281"/>
                    <a:pt x="87661" y="8312"/>
                    <a:pt x="87629" y="8344"/>
                  </a:cubicBezTo>
                  <a:cubicBezTo>
                    <a:pt x="87629" y="8376"/>
                    <a:pt x="87598" y="8407"/>
                    <a:pt x="87598" y="8439"/>
                  </a:cubicBezTo>
                  <a:cubicBezTo>
                    <a:pt x="87598" y="8439"/>
                    <a:pt x="87566" y="8407"/>
                    <a:pt x="87566" y="8407"/>
                  </a:cubicBezTo>
                  <a:cubicBezTo>
                    <a:pt x="87566" y="8376"/>
                    <a:pt x="87534" y="8376"/>
                    <a:pt x="87534" y="8344"/>
                  </a:cubicBezTo>
                  <a:cubicBezTo>
                    <a:pt x="87566" y="8344"/>
                    <a:pt x="87598" y="8312"/>
                    <a:pt x="87661" y="8249"/>
                  </a:cubicBezTo>
                  <a:close/>
                  <a:moveTo>
                    <a:pt x="55061" y="8465"/>
                  </a:moveTo>
                  <a:cubicBezTo>
                    <a:pt x="55041" y="8512"/>
                    <a:pt x="55037" y="8543"/>
                    <a:pt x="55010" y="8597"/>
                  </a:cubicBezTo>
                  <a:cubicBezTo>
                    <a:pt x="55010" y="8597"/>
                    <a:pt x="55010" y="8597"/>
                    <a:pt x="55010" y="8566"/>
                  </a:cubicBezTo>
                  <a:cubicBezTo>
                    <a:pt x="55010" y="8566"/>
                    <a:pt x="55010" y="8566"/>
                    <a:pt x="55010" y="8534"/>
                  </a:cubicBezTo>
                  <a:cubicBezTo>
                    <a:pt x="55010" y="8534"/>
                    <a:pt x="55042" y="8502"/>
                    <a:pt x="55042" y="8502"/>
                  </a:cubicBezTo>
                  <a:cubicBezTo>
                    <a:pt x="55042" y="8502"/>
                    <a:pt x="55042" y="8471"/>
                    <a:pt x="55042" y="8471"/>
                  </a:cubicBezTo>
                  <a:cubicBezTo>
                    <a:pt x="55051" y="8471"/>
                    <a:pt x="55057" y="8468"/>
                    <a:pt x="55061" y="8465"/>
                  </a:cubicBezTo>
                  <a:close/>
                  <a:moveTo>
                    <a:pt x="54535" y="8946"/>
                  </a:moveTo>
                  <a:cubicBezTo>
                    <a:pt x="54535" y="8977"/>
                    <a:pt x="54535" y="8977"/>
                    <a:pt x="54535" y="9009"/>
                  </a:cubicBezTo>
                  <a:lnTo>
                    <a:pt x="54503" y="9009"/>
                  </a:lnTo>
                  <a:cubicBezTo>
                    <a:pt x="54503" y="9009"/>
                    <a:pt x="54503" y="9009"/>
                    <a:pt x="54472" y="8977"/>
                  </a:cubicBezTo>
                  <a:cubicBezTo>
                    <a:pt x="54503" y="8977"/>
                    <a:pt x="54503" y="8946"/>
                    <a:pt x="54535" y="8946"/>
                  </a:cubicBezTo>
                  <a:close/>
                  <a:moveTo>
                    <a:pt x="56752" y="8819"/>
                  </a:moveTo>
                  <a:lnTo>
                    <a:pt x="56752" y="8914"/>
                  </a:lnTo>
                  <a:cubicBezTo>
                    <a:pt x="56752" y="8914"/>
                    <a:pt x="56752" y="8946"/>
                    <a:pt x="56752" y="8946"/>
                  </a:cubicBezTo>
                  <a:cubicBezTo>
                    <a:pt x="56752" y="8977"/>
                    <a:pt x="56752" y="8977"/>
                    <a:pt x="56752" y="9009"/>
                  </a:cubicBezTo>
                  <a:cubicBezTo>
                    <a:pt x="56720" y="9009"/>
                    <a:pt x="56720" y="8977"/>
                    <a:pt x="56689" y="8977"/>
                  </a:cubicBezTo>
                  <a:cubicBezTo>
                    <a:pt x="56689" y="8946"/>
                    <a:pt x="56689" y="8946"/>
                    <a:pt x="56689" y="8914"/>
                  </a:cubicBezTo>
                  <a:cubicBezTo>
                    <a:pt x="56689" y="8914"/>
                    <a:pt x="56689" y="8914"/>
                    <a:pt x="56689" y="8882"/>
                  </a:cubicBezTo>
                  <a:cubicBezTo>
                    <a:pt x="56689" y="8882"/>
                    <a:pt x="56720" y="8882"/>
                    <a:pt x="56720" y="8851"/>
                  </a:cubicBezTo>
                  <a:cubicBezTo>
                    <a:pt x="56720" y="8851"/>
                    <a:pt x="56720" y="8851"/>
                    <a:pt x="56752" y="8819"/>
                  </a:cubicBezTo>
                  <a:close/>
                  <a:moveTo>
                    <a:pt x="35534" y="9136"/>
                  </a:moveTo>
                  <a:cubicBezTo>
                    <a:pt x="35534" y="9136"/>
                    <a:pt x="35534" y="9136"/>
                    <a:pt x="35565" y="9167"/>
                  </a:cubicBezTo>
                  <a:lnTo>
                    <a:pt x="35534" y="9167"/>
                  </a:lnTo>
                  <a:lnTo>
                    <a:pt x="35534" y="9136"/>
                  </a:lnTo>
                  <a:close/>
                  <a:moveTo>
                    <a:pt x="63490" y="9136"/>
                  </a:moveTo>
                  <a:cubicBezTo>
                    <a:pt x="63492" y="9136"/>
                    <a:pt x="63495" y="9136"/>
                    <a:pt x="63497" y="9136"/>
                  </a:cubicBezTo>
                  <a:cubicBezTo>
                    <a:pt x="63529" y="9136"/>
                    <a:pt x="63561" y="9167"/>
                    <a:pt x="63561" y="9167"/>
                  </a:cubicBezTo>
                  <a:cubicBezTo>
                    <a:pt x="63540" y="9167"/>
                    <a:pt x="63519" y="9154"/>
                    <a:pt x="63490" y="9136"/>
                  </a:cubicBezTo>
                  <a:close/>
                  <a:moveTo>
                    <a:pt x="95832" y="10276"/>
                  </a:moveTo>
                  <a:cubicBezTo>
                    <a:pt x="95832" y="10276"/>
                    <a:pt x="95832" y="10276"/>
                    <a:pt x="95832" y="10307"/>
                  </a:cubicBezTo>
                  <a:cubicBezTo>
                    <a:pt x="95832" y="10276"/>
                    <a:pt x="95800" y="10276"/>
                    <a:pt x="95800" y="10276"/>
                  </a:cubicBezTo>
                  <a:close/>
                  <a:moveTo>
                    <a:pt x="67424" y="11099"/>
                  </a:moveTo>
                  <a:cubicBezTo>
                    <a:pt x="67424" y="11099"/>
                    <a:pt x="67424" y="11099"/>
                    <a:pt x="67424" y="11131"/>
                  </a:cubicBezTo>
                  <a:lnTo>
                    <a:pt x="67393" y="11131"/>
                  </a:lnTo>
                  <a:cubicBezTo>
                    <a:pt x="67393" y="11099"/>
                    <a:pt x="67424" y="11099"/>
                    <a:pt x="67424" y="11099"/>
                  </a:cubicBezTo>
                  <a:close/>
                  <a:moveTo>
                    <a:pt x="32620" y="11416"/>
                  </a:moveTo>
                  <a:cubicBezTo>
                    <a:pt x="32588" y="11448"/>
                    <a:pt x="32588" y="11448"/>
                    <a:pt x="32588" y="11448"/>
                  </a:cubicBezTo>
                  <a:cubicBezTo>
                    <a:pt x="32588" y="11448"/>
                    <a:pt x="32588" y="11416"/>
                    <a:pt x="32588" y="11416"/>
                  </a:cubicBezTo>
                  <a:close/>
                  <a:moveTo>
                    <a:pt x="20617" y="11511"/>
                  </a:moveTo>
                  <a:cubicBezTo>
                    <a:pt x="20617" y="11543"/>
                    <a:pt x="20617" y="11543"/>
                    <a:pt x="20617" y="11574"/>
                  </a:cubicBezTo>
                  <a:cubicBezTo>
                    <a:pt x="20586" y="11543"/>
                    <a:pt x="20586" y="11511"/>
                    <a:pt x="20586" y="11511"/>
                  </a:cubicBezTo>
                  <a:close/>
                  <a:moveTo>
                    <a:pt x="56024" y="11764"/>
                  </a:moveTo>
                  <a:cubicBezTo>
                    <a:pt x="56055" y="11764"/>
                    <a:pt x="56087" y="11796"/>
                    <a:pt x="56087" y="11796"/>
                  </a:cubicBezTo>
                  <a:lnTo>
                    <a:pt x="56024" y="11796"/>
                  </a:lnTo>
                  <a:cubicBezTo>
                    <a:pt x="56024" y="11796"/>
                    <a:pt x="56024" y="11764"/>
                    <a:pt x="56024" y="11764"/>
                  </a:cubicBezTo>
                  <a:close/>
                  <a:moveTo>
                    <a:pt x="69356" y="11923"/>
                  </a:moveTo>
                  <a:cubicBezTo>
                    <a:pt x="69356" y="11923"/>
                    <a:pt x="69388" y="11954"/>
                    <a:pt x="69388" y="11954"/>
                  </a:cubicBezTo>
                  <a:cubicBezTo>
                    <a:pt x="69388" y="11954"/>
                    <a:pt x="69388" y="11986"/>
                    <a:pt x="69388" y="11986"/>
                  </a:cubicBezTo>
                  <a:cubicBezTo>
                    <a:pt x="69388" y="11986"/>
                    <a:pt x="69420" y="12018"/>
                    <a:pt x="69420" y="12018"/>
                  </a:cubicBezTo>
                  <a:cubicBezTo>
                    <a:pt x="69451" y="12049"/>
                    <a:pt x="69483" y="12081"/>
                    <a:pt x="69515" y="12113"/>
                  </a:cubicBezTo>
                  <a:lnTo>
                    <a:pt x="69451" y="12113"/>
                  </a:lnTo>
                  <a:lnTo>
                    <a:pt x="69388" y="12144"/>
                  </a:lnTo>
                  <a:lnTo>
                    <a:pt x="69325" y="12144"/>
                  </a:lnTo>
                  <a:cubicBezTo>
                    <a:pt x="69293" y="12144"/>
                    <a:pt x="69261" y="12144"/>
                    <a:pt x="69261" y="12176"/>
                  </a:cubicBezTo>
                  <a:cubicBezTo>
                    <a:pt x="69261" y="12144"/>
                    <a:pt x="69261" y="12113"/>
                    <a:pt x="69261" y="12081"/>
                  </a:cubicBezTo>
                  <a:cubicBezTo>
                    <a:pt x="69261" y="12081"/>
                    <a:pt x="69261" y="12049"/>
                    <a:pt x="69261" y="12049"/>
                  </a:cubicBezTo>
                  <a:lnTo>
                    <a:pt x="69293" y="12049"/>
                  </a:lnTo>
                  <a:cubicBezTo>
                    <a:pt x="69293" y="12018"/>
                    <a:pt x="69293" y="12018"/>
                    <a:pt x="69293" y="12018"/>
                  </a:cubicBezTo>
                  <a:cubicBezTo>
                    <a:pt x="69293" y="12018"/>
                    <a:pt x="69293" y="12018"/>
                    <a:pt x="69293" y="11986"/>
                  </a:cubicBezTo>
                  <a:cubicBezTo>
                    <a:pt x="69293" y="11986"/>
                    <a:pt x="69293" y="11954"/>
                    <a:pt x="69325" y="11954"/>
                  </a:cubicBezTo>
                  <a:cubicBezTo>
                    <a:pt x="69325" y="11954"/>
                    <a:pt x="69325" y="11954"/>
                    <a:pt x="69325" y="11923"/>
                  </a:cubicBezTo>
                  <a:close/>
                  <a:moveTo>
                    <a:pt x="11813" y="12176"/>
                  </a:moveTo>
                  <a:cubicBezTo>
                    <a:pt x="11813" y="12208"/>
                    <a:pt x="11813" y="12208"/>
                    <a:pt x="11813" y="12208"/>
                  </a:cubicBezTo>
                  <a:cubicBezTo>
                    <a:pt x="11813" y="12208"/>
                    <a:pt x="11813" y="12239"/>
                    <a:pt x="11813" y="12239"/>
                  </a:cubicBezTo>
                  <a:cubicBezTo>
                    <a:pt x="11813" y="12208"/>
                    <a:pt x="11782" y="12208"/>
                    <a:pt x="11782" y="12176"/>
                  </a:cubicBezTo>
                  <a:close/>
                  <a:moveTo>
                    <a:pt x="108858" y="12257"/>
                  </a:moveTo>
                  <a:cubicBezTo>
                    <a:pt x="108851" y="12257"/>
                    <a:pt x="108858" y="12271"/>
                    <a:pt x="108879" y="12271"/>
                  </a:cubicBezTo>
                  <a:cubicBezTo>
                    <a:pt x="108869" y="12260"/>
                    <a:pt x="108862" y="12257"/>
                    <a:pt x="108858" y="12257"/>
                  </a:cubicBezTo>
                  <a:close/>
                  <a:moveTo>
                    <a:pt x="28756" y="12239"/>
                  </a:moveTo>
                  <a:cubicBezTo>
                    <a:pt x="28788" y="12271"/>
                    <a:pt x="28820" y="12303"/>
                    <a:pt x="28788" y="12334"/>
                  </a:cubicBezTo>
                  <a:cubicBezTo>
                    <a:pt x="28788" y="12366"/>
                    <a:pt x="28788" y="12366"/>
                    <a:pt x="28788" y="12398"/>
                  </a:cubicBezTo>
                  <a:lnTo>
                    <a:pt x="28756" y="12334"/>
                  </a:lnTo>
                  <a:cubicBezTo>
                    <a:pt x="28756" y="12303"/>
                    <a:pt x="28756" y="12271"/>
                    <a:pt x="28756" y="12239"/>
                  </a:cubicBezTo>
                  <a:close/>
                  <a:moveTo>
                    <a:pt x="53173" y="12461"/>
                  </a:moveTo>
                  <a:cubicBezTo>
                    <a:pt x="53173" y="12493"/>
                    <a:pt x="53173" y="12493"/>
                    <a:pt x="53173" y="12493"/>
                  </a:cubicBezTo>
                  <a:lnTo>
                    <a:pt x="53142" y="12493"/>
                  </a:lnTo>
                  <a:cubicBezTo>
                    <a:pt x="53173" y="12493"/>
                    <a:pt x="53173" y="12493"/>
                    <a:pt x="53173" y="12461"/>
                  </a:cubicBezTo>
                  <a:close/>
                  <a:moveTo>
                    <a:pt x="42469" y="12461"/>
                  </a:moveTo>
                  <a:lnTo>
                    <a:pt x="42469" y="12493"/>
                  </a:lnTo>
                  <a:lnTo>
                    <a:pt x="42406" y="12493"/>
                  </a:lnTo>
                  <a:cubicBezTo>
                    <a:pt x="42406" y="12493"/>
                    <a:pt x="42374" y="12524"/>
                    <a:pt x="42342" y="12524"/>
                  </a:cubicBezTo>
                  <a:cubicBezTo>
                    <a:pt x="42342" y="12524"/>
                    <a:pt x="42342" y="12493"/>
                    <a:pt x="42342" y="12493"/>
                  </a:cubicBezTo>
                  <a:lnTo>
                    <a:pt x="42374" y="12493"/>
                  </a:lnTo>
                  <a:cubicBezTo>
                    <a:pt x="42374" y="12493"/>
                    <a:pt x="42374" y="12461"/>
                    <a:pt x="42374" y="12461"/>
                  </a:cubicBezTo>
                  <a:close/>
                  <a:moveTo>
                    <a:pt x="81644" y="12714"/>
                  </a:moveTo>
                  <a:cubicBezTo>
                    <a:pt x="81644" y="12714"/>
                    <a:pt x="81644" y="12714"/>
                    <a:pt x="81644" y="12746"/>
                  </a:cubicBezTo>
                  <a:cubicBezTo>
                    <a:pt x="81644" y="12714"/>
                    <a:pt x="81644" y="12714"/>
                    <a:pt x="81612" y="12714"/>
                  </a:cubicBezTo>
                  <a:close/>
                  <a:moveTo>
                    <a:pt x="52287" y="13221"/>
                  </a:moveTo>
                  <a:lnTo>
                    <a:pt x="52287" y="13221"/>
                  </a:lnTo>
                  <a:cubicBezTo>
                    <a:pt x="52318" y="13253"/>
                    <a:pt x="52318" y="13253"/>
                    <a:pt x="52318" y="13253"/>
                  </a:cubicBezTo>
                  <a:cubicBezTo>
                    <a:pt x="52318" y="13253"/>
                    <a:pt x="52287" y="13253"/>
                    <a:pt x="52287" y="13221"/>
                  </a:cubicBezTo>
                  <a:close/>
                  <a:moveTo>
                    <a:pt x="92601" y="13379"/>
                  </a:moveTo>
                  <a:cubicBezTo>
                    <a:pt x="92601" y="13411"/>
                    <a:pt x="92601" y="13411"/>
                    <a:pt x="92601" y="13443"/>
                  </a:cubicBezTo>
                  <a:lnTo>
                    <a:pt x="92570" y="13411"/>
                  </a:lnTo>
                  <a:cubicBezTo>
                    <a:pt x="92570" y="13411"/>
                    <a:pt x="92601" y="13411"/>
                    <a:pt x="92601" y="13379"/>
                  </a:cubicBezTo>
                  <a:close/>
                  <a:moveTo>
                    <a:pt x="82499" y="13506"/>
                  </a:moveTo>
                  <a:cubicBezTo>
                    <a:pt x="82467" y="13538"/>
                    <a:pt x="82436" y="13538"/>
                    <a:pt x="82372" y="13538"/>
                  </a:cubicBezTo>
                  <a:cubicBezTo>
                    <a:pt x="82404" y="13538"/>
                    <a:pt x="82436" y="13506"/>
                    <a:pt x="82467" y="13506"/>
                  </a:cubicBezTo>
                  <a:close/>
                  <a:moveTo>
                    <a:pt x="102514" y="14393"/>
                  </a:moveTo>
                  <a:cubicBezTo>
                    <a:pt x="102545" y="14393"/>
                    <a:pt x="102609" y="14424"/>
                    <a:pt x="102640" y="14424"/>
                  </a:cubicBezTo>
                  <a:lnTo>
                    <a:pt x="102577" y="14424"/>
                  </a:lnTo>
                  <a:cubicBezTo>
                    <a:pt x="102545" y="14424"/>
                    <a:pt x="102545" y="14424"/>
                    <a:pt x="102514" y="14393"/>
                  </a:cubicBezTo>
                  <a:close/>
                  <a:moveTo>
                    <a:pt x="94660" y="14361"/>
                  </a:moveTo>
                  <a:cubicBezTo>
                    <a:pt x="94660" y="14393"/>
                    <a:pt x="94628" y="14424"/>
                    <a:pt x="94596" y="14456"/>
                  </a:cubicBezTo>
                  <a:lnTo>
                    <a:pt x="94565" y="14424"/>
                  </a:lnTo>
                  <a:lnTo>
                    <a:pt x="94533" y="14424"/>
                  </a:lnTo>
                  <a:cubicBezTo>
                    <a:pt x="94533" y="14393"/>
                    <a:pt x="94533" y="14393"/>
                    <a:pt x="94533" y="14393"/>
                  </a:cubicBezTo>
                  <a:cubicBezTo>
                    <a:pt x="94533" y="14361"/>
                    <a:pt x="94533" y="14361"/>
                    <a:pt x="94533" y="14361"/>
                  </a:cubicBezTo>
                  <a:close/>
                  <a:moveTo>
                    <a:pt x="103559" y="14456"/>
                  </a:moveTo>
                  <a:cubicBezTo>
                    <a:pt x="103559" y="14456"/>
                    <a:pt x="103559" y="14456"/>
                    <a:pt x="103559" y="14488"/>
                  </a:cubicBezTo>
                  <a:cubicBezTo>
                    <a:pt x="103559" y="14488"/>
                    <a:pt x="103559" y="14456"/>
                    <a:pt x="103527" y="14456"/>
                  </a:cubicBezTo>
                  <a:close/>
                  <a:moveTo>
                    <a:pt x="50228" y="15153"/>
                  </a:moveTo>
                  <a:lnTo>
                    <a:pt x="50228" y="15184"/>
                  </a:lnTo>
                  <a:lnTo>
                    <a:pt x="50196" y="15184"/>
                  </a:lnTo>
                  <a:cubicBezTo>
                    <a:pt x="50196" y="15153"/>
                    <a:pt x="50196" y="15153"/>
                    <a:pt x="50196" y="15153"/>
                  </a:cubicBezTo>
                  <a:close/>
                  <a:moveTo>
                    <a:pt x="18781" y="15343"/>
                  </a:moveTo>
                  <a:lnTo>
                    <a:pt x="18781" y="15343"/>
                  </a:lnTo>
                  <a:cubicBezTo>
                    <a:pt x="18781" y="15343"/>
                    <a:pt x="18812" y="15343"/>
                    <a:pt x="18812" y="15374"/>
                  </a:cubicBezTo>
                  <a:cubicBezTo>
                    <a:pt x="18812" y="15374"/>
                    <a:pt x="18812" y="15374"/>
                    <a:pt x="18812" y="15406"/>
                  </a:cubicBezTo>
                  <a:cubicBezTo>
                    <a:pt x="18781" y="15374"/>
                    <a:pt x="18781" y="15374"/>
                    <a:pt x="18781" y="15343"/>
                  </a:cubicBezTo>
                  <a:close/>
                  <a:moveTo>
                    <a:pt x="27205" y="15406"/>
                  </a:moveTo>
                  <a:lnTo>
                    <a:pt x="27205" y="15438"/>
                  </a:lnTo>
                  <a:lnTo>
                    <a:pt x="27173" y="15438"/>
                  </a:lnTo>
                  <a:cubicBezTo>
                    <a:pt x="27205" y="15406"/>
                    <a:pt x="27205" y="15406"/>
                    <a:pt x="27205" y="15406"/>
                  </a:cubicBezTo>
                  <a:close/>
                  <a:moveTo>
                    <a:pt x="4720" y="15628"/>
                  </a:moveTo>
                  <a:cubicBezTo>
                    <a:pt x="4720" y="15659"/>
                    <a:pt x="4720" y="15659"/>
                    <a:pt x="4720" y="15659"/>
                  </a:cubicBezTo>
                  <a:lnTo>
                    <a:pt x="4709" y="15670"/>
                  </a:lnTo>
                  <a:lnTo>
                    <a:pt x="4709" y="15670"/>
                  </a:lnTo>
                  <a:cubicBezTo>
                    <a:pt x="4716" y="15654"/>
                    <a:pt x="4720" y="15639"/>
                    <a:pt x="4720" y="15628"/>
                  </a:cubicBezTo>
                  <a:close/>
                  <a:moveTo>
                    <a:pt x="7475" y="15501"/>
                  </a:moveTo>
                  <a:lnTo>
                    <a:pt x="7475" y="15501"/>
                  </a:lnTo>
                  <a:cubicBezTo>
                    <a:pt x="7443" y="15596"/>
                    <a:pt x="7411" y="15659"/>
                    <a:pt x="7411" y="15723"/>
                  </a:cubicBezTo>
                  <a:cubicBezTo>
                    <a:pt x="7369" y="15723"/>
                    <a:pt x="7327" y="15737"/>
                    <a:pt x="7304" y="15737"/>
                  </a:cubicBezTo>
                  <a:cubicBezTo>
                    <a:pt x="7292" y="15737"/>
                    <a:pt x="7285" y="15733"/>
                    <a:pt x="7285" y="15723"/>
                  </a:cubicBezTo>
                  <a:lnTo>
                    <a:pt x="7285" y="15691"/>
                  </a:lnTo>
                  <a:lnTo>
                    <a:pt x="7253" y="15691"/>
                  </a:lnTo>
                  <a:cubicBezTo>
                    <a:pt x="7253" y="15659"/>
                    <a:pt x="7253" y="15659"/>
                    <a:pt x="7253" y="15628"/>
                  </a:cubicBezTo>
                  <a:cubicBezTo>
                    <a:pt x="7253" y="15596"/>
                    <a:pt x="7285" y="15596"/>
                    <a:pt x="7285" y="15564"/>
                  </a:cubicBezTo>
                  <a:cubicBezTo>
                    <a:pt x="7316" y="15564"/>
                    <a:pt x="7316" y="15533"/>
                    <a:pt x="7348" y="15533"/>
                  </a:cubicBezTo>
                  <a:lnTo>
                    <a:pt x="7380" y="15533"/>
                  </a:lnTo>
                  <a:lnTo>
                    <a:pt x="7475" y="15501"/>
                  </a:lnTo>
                  <a:close/>
                  <a:moveTo>
                    <a:pt x="4688" y="15713"/>
                  </a:moveTo>
                  <a:cubicBezTo>
                    <a:pt x="4688" y="15718"/>
                    <a:pt x="4688" y="15723"/>
                    <a:pt x="4688" y="15723"/>
                  </a:cubicBezTo>
                  <a:lnTo>
                    <a:pt x="4656" y="15755"/>
                  </a:lnTo>
                  <a:cubicBezTo>
                    <a:pt x="4667" y="15744"/>
                    <a:pt x="4678" y="15729"/>
                    <a:pt x="4688" y="15713"/>
                  </a:cubicBezTo>
                  <a:close/>
                  <a:moveTo>
                    <a:pt x="29770" y="15660"/>
                  </a:moveTo>
                  <a:cubicBezTo>
                    <a:pt x="29775" y="15664"/>
                    <a:pt x="29802" y="15691"/>
                    <a:pt x="29802" y="15691"/>
                  </a:cubicBezTo>
                  <a:cubicBezTo>
                    <a:pt x="29833" y="15691"/>
                    <a:pt x="29833" y="15723"/>
                    <a:pt x="29833" y="15755"/>
                  </a:cubicBezTo>
                  <a:cubicBezTo>
                    <a:pt x="29833" y="15723"/>
                    <a:pt x="29802" y="15692"/>
                    <a:pt x="29770" y="15660"/>
                  </a:cubicBezTo>
                  <a:close/>
                  <a:moveTo>
                    <a:pt x="105744" y="15723"/>
                  </a:moveTo>
                  <a:cubicBezTo>
                    <a:pt x="105776" y="15723"/>
                    <a:pt x="105776" y="15723"/>
                    <a:pt x="105807" y="15755"/>
                  </a:cubicBezTo>
                  <a:lnTo>
                    <a:pt x="105776" y="15755"/>
                  </a:lnTo>
                  <a:cubicBezTo>
                    <a:pt x="105776" y="15755"/>
                    <a:pt x="105744" y="15723"/>
                    <a:pt x="105744" y="15723"/>
                  </a:cubicBezTo>
                  <a:close/>
                  <a:moveTo>
                    <a:pt x="100614" y="15691"/>
                  </a:moveTo>
                  <a:cubicBezTo>
                    <a:pt x="100645" y="15691"/>
                    <a:pt x="100645" y="15691"/>
                    <a:pt x="100645" y="15723"/>
                  </a:cubicBezTo>
                  <a:lnTo>
                    <a:pt x="100677" y="15723"/>
                  </a:lnTo>
                  <a:cubicBezTo>
                    <a:pt x="100677" y="15723"/>
                    <a:pt x="100709" y="15755"/>
                    <a:pt x="100709" y="15755"/>
                  </a:cubicBezTo>
                  <a:cubicBezTo>
                    <a:pt x="100677" y="15755"/>
                    <a:pt x="100614" y="15755"/>
                    <a:pt x="100582" y="15786"/>
                  </a:cubicBezTo>
                  <a:cubicBezTo>
                    <a:pt x="100582" y="15786"/>
                    <a:pt x="100550" y="15755"/>
                    <a:pt x="100550" y="15755"/>
                  </a:cubicBezTo>
                  <a:lnTo>
                    <a:pt x="100550" y="15723"/>
                  </a:lnTo>
                  <a:lnTo>
                    <a:pt x="100582" y="15723"/>
                  </a:lnTo>
                  <a:cubicBezTo>
                    <a:pt x="100582" y="15691"/>
                    <a:pt x="100582" y="15691"/>
                    <a:pt x="100582" y="15691"/>
                  </a:cubicBezTo>
                  <a:close/>
                  <a:moveTo>
                    <a:pt x="76038" y="15913"/>
                  </a:moveTo>
                  <a:lnTo>
                    <a:pt x="76038" y="15945"/>
                  </a:lnTo>
                  <a:cubicBezTo>
                    <a:pt x="76038" y="15945"/>
                    <a:pt x="76038" y="15976"/>
                    <a:pt x="76038" y="15976"/>
                  </a:cubicBezTo>
                  <a:lnTo>
                    <a:pt x="75943" y="15976"/>
                  </a:lnTo>
                  <a:cubicBezTo>
                    <a:pt x="75943" y="15976"/>
                    <a:pt x="75975" y="15945"/>
                    <a:pt x="75975" y="15945"/>
                  </a:cubicBezTo>
                  <a:lnTo>
                    <a:pt x="76007" y="15945"/>
                  </a:lnTo>
                  <a:cubicBezTo>
                    <a:pt x="76007" y="15913"/>
                    <a:pt x="76038" y="15913"/>
                    <a:pt x="76038" y="15913"/>
                  </a:cubicBezTo>
                  <a:close/>
                  <a:moveTo>
                    <a:pt x="82689" y="16071"/>
                  </a:moveTo>
                  <a:cubicBezTo>
                    <a:pt x="82689" y="16103"/>
                    <a:pt x="82721" y="16135"/>
                    <a:pt x="82721" y="16198"/>
                  </a:cubicBezTo>
                  <a:lnTo>
                    <a:pt x="82721" y="16198"/>
                  </a:lnTo>
                  <a:cubicBezTo>
                    <a:pt x="82721" y="16198"/>
                    <a:pt x="82720" y="16166"/>
                    <a:pt x="82689" y="16166"/>
                  </a:cubicBezTo>
                  <a:lnTo>
                    <a:pt x="82626" y="16166"/>
                  </a:lnTo>
                  <a:cubicBezTo>
                    <a:pt x="82626" y="16166"/>
                    <a:pt x="82626" y="16135"/>
                    <a:pt x="82626" y="16135"/>
                  </a:cubicBezTo>
                  <a:cubicBezTo>
                    <a:pt x="82626" y="16103"/>
                    <a:pt x="82626" y="16103"/>
                    <a:pt x="82626" y="16103"/>
                  </a:cubicBezTo>
                  <a:cubicBezTo>
                    <a:pt x="82657" y="16103"/>
                    <a:pt x="82657" y="16071"/>
                    <a:pt x="82657" y="16071"/>
                  </a:cubicBezTo>
                  <a:close/>
                  <a:moveTo>
                    <a:pt x="83069" y="16166"/>
                  </a:moveTo>
                  <a:cubicBezTo>
                    <a:pt x="83069" y="16198"/>
                    <a:pt x="83101" y="16198"/>
                    <a:pt x="83101" y="16198"/>
                  </a:cubicBezTo>
                  <a:lnTo>
                    <a:pt x="82974" y="16198"/>
                  </a:lnTo>
                  <a:lnTo>
                    <a:pt x="82974" y="16166"/>
                  </a:lnTo>
                  <a:close/>
                  <a:moveTo>
                    <a:pt x="47631" y="16831"/>
                  </a:moveTo>
                  <a:cubicBezTo>
                    <a:pt x="47631" y="16863"/>
                    <a:pt x="47631" y="16863"/>
                    <a:pt x="47663" y="16895"/>
                  </a:cubicBezTo>
                  <a:cubicBezTo>
                    <a:pt x="47631" y="16895"/>
                    <a:pt x="47631" y="16863"/>
                    <a:pt x="47631" y="16863"/>
                  </a:cubicBezTo>
                  <a:lnTo>
                    <a:pt x="47631" y="16831"/>
                  </a:lnTo>
                  <a:close/>
                  <a:moveTo>
                    <a:pt x="58652" y="16863"/>
                  </a:moveTo>
                  <a:cubicBezTo>
                    <a:pt x="58652" y="16895"/>
                    <a:pt x="58684" y="16895"/>
                    <a:pt x="58684" y="16895"/>
                  </a:cubicBezTo>
                  <a:cubicBezTo>
                    <a:pt x="58652" y="16895"/>
                    <a:pt x="58652" y="16895"/>
                    <a:pt x="58652" y="16863"/>
                  </a:cubicBezTo>
                  <a:close/>
                  <a:moveTo>
                    <a:pt x="13460" y="16895"/>
                  </a:moveTo>
                  <a:cubicBezTo>
                    <a:pt x="13460" y="16895"/>
                    <a:pt x="13460" y="16895"/>
                    <a:pt x="13460" y="16926"/>
                  </a:cubicBezTo>
                  <a:cubicBezTo>
                    <a:pt x="13429" y="16926"/>
                    <a:pt x="13429" y="16926"/>
                    <a:pt x="13429" y="16958"/>
                  </a:cubicBezTo>
                  <a:lnTo>
                    <a:pt x="13397" y="16958"/>
                  </a:lnTo>
                  <a:lnTo>
                    <a:pt x="13397" y="16926"/>
                  </a:lnTo>
                  <a:lnTo>
                    <a:pt x="13460" y="16895"/>
                  </a:lnTo>
                  <a:close/>
                  <a:moveTo>
                    <a:pt x="105332" y="16863"/>
                  </a:moveTo>
                  <a:cubicBezTo>
                    <a:pt x="105332" y="16895"/>
                    <a:pt x="105364" y="16926"/>
                    <a:pt x="105364" y="16926"/>
                  </a:cubicBezTo>
                  <a:cubicBezTo>
                    <a:pt x="105364" y="16958"/>
                    <a:pt x="105332" y="16958"/>
                    <a:pt x="105332" y="16990"/>
                  </a:cubicBezTo>
                  <a:cubicBezTo>
                    <a:pt x="105332" y="16958"/>
                    <a:pt x="105332" y="16895"/>
                    <a:pt x="105301" y="16863"/>
                  </a:cubicBezTo>
                  <a:close/>
                  <a:moveTo>
                    <a:pt x="57480" y="17053"/>
                  </a:moveTo>
                  <a:lnTo>
                    <a:pt x="57480" y="17053"/>
                  </a:lnTo>
                  <a:cubicBezTo>
                    <a:pt x="57449" y="17053"/>
                    <a:pt x="57449" y="17085"/>
                    <a:pt x="57417" y="17085"/>
                  </a:cubicBezTo>
                  <a:cubicBezTo>
                    <a:pt x="57417" y="17085"/>
                    <a:pt x="57449" y="17053"/>
                    <a:pt x="57480" y="17053"/>
                  </a:cubicBezTo>
                  <a:close/>
                  <a:moveTo>
                    <a:pt x="39207" y="17275"/>
                  </a:moveTo>
                  <a:cubicBezTo>
                    <a:pt x="39207" y="17275"/>
                    <a:pt x="39207" y="17306"/>
                    <a:pt x="39239" y="17306"/>
                  </a:cubicBezTo>
                  <a:lnTo>
                    <a:pt x="39176" y="17306"/>
                  </a:lnTo>
                  <a:cubicBezTo>
                    <a:pt x="39207" y="17306"/>
                    <a:pt x="39207" y="17306"/>
                    <a:pt x="39207" y="17275"/>
                  </a:cubicBezTo>
                  <a:close/>
                  <a:moveTo>
                    <a:pt x="21061" y="17401"/>
                  </a:moveTo>
                  <a:cubicBezTo>
                    <a:pt x="21093" y="17401"/>
                    <a:pt x="21093" y="17433"/>
                    <a:pt x="21124" y="17433"/>
                  </a:cubicBezTo>
                  <a:cubicBezTo>
                    <a:pt x="21061" y="17433"/>
                    <a:pt x="21061" y="17433"/>
                    <a:pt x="21029" y="17465"/>
                  </a:cubicBezTo>
                  <a:cubicBezTo>
                    <a:pt x="21029" y="17465"/>
                    <a:pt x="21029" y="17433"/>
                    <a:pt x="21029" y="17433"/>
                  </a:cubicBezTo>
                  <a:cubicBezTo>
                    <a:pt x="21029" y="17433"/>
                    <a:pt x="21061" y="17401"/>
                    <a:pt x="21061" y="17401"/>
                  </a:cubicBezTo>
                  <a:close/>
                  <a:moveTo>
                    <a:pt x="35850" y="17560"/>
                  </a:moveTo>
                  <a:cubicBezTo>
                    <a:pt x="35834" y="17575"/>
                    <a:pt x="35819" y="17583"/>
                    <a:pt x="35803" y="17583"/>
                  </a:cubicBezTo>
                  <a:cubicBezTo>
                    <a:pt x="35787" y="17583"/>
                    <a:pt x="35771" y="17575"/>
                    <a:pt x="35755" y="17560"/>
                  </a:cubicBezTo>
                  <a:close/>
                  <a:moveTo>
                    <a:pt x="14094" y="17940"/>
                  </a:moveTo>
                  <a:cubicBezTo>
                    <a:pt x="14094" y="17971"/>
                    <a:pt x="14094" y="17971"/>
                    <a:pt x="14125" y="18003"/>
                  </a:cubicBezTo>
                  <a:lnTo>
                    <a:pt x="14125" y="18003"/>
                  </a:lnTo>
                  <a:cubicBezTo>
                    <a:pt x="14125" y="18003"/>
                    <a:pt x="14125" y="18003"/>
                    <a:pt x="14094" y="17971"/>
                  </a:cubicBezTo>
                  <a:cubicBezTo>
                    <a:pt x="14094" y="17971"/>
                    <a:pt x="14094" y="17971"/>
                    <a:pt x="14094" y="17940"/>
                  </a:cubicBezTo>
                  <a:close/>
                  <a:moveTo>
                    <a:pt x="83291" y="18288"/>
                  </a:moveTo>
                  <a:cubicBezTo>
                    <a:pt x="83322" y="18288"/>
                    <a:pt x="83322" y="18288"/>
                    <a:pt x="83354" y="18320"/>
                  </a:cubicBezTo>
                  <a:lnTo>
                    <a:pt x="83417" y="18320"/>
                  </a:lnTo>
                  <a:lnTo>
                    <a:pt x="83417" y="18351"/>
                  </a:lnTo>
                  <a:lnTo>
                    <a:pt x="83386" y="18351"/>
                  </a:lnTo>
                  <a:cubicBezTo>
                    <a:pt x="83386" y="18383"/>
                    <a:pt x="83386" y="18383"/>
                    <a:pt x="83386" y="18383"/>
                  </a:cubicBezTo>
                  <a:lnTo>
                    <a:pt x="83354" y="18383"/>
                  </a:lnTo>
                  <a:cubicBezTo>
                    <a:pt x="83322" y="18383"/>
                    <a:pt x="83322" y="18351"/>
                    <a:pt x="83322" y="18351"/>
                  </a:cubicBezTo>
                  <a:cubicBezTo>
                    <a:pt x="83322" y="18320"/>
                    <a:pt x="83322" y="18320"/>
                    <a:pt x="83291" y="18288"/>
                  </a:cubicBezTo>
                  <a:close/>
                  <a:moveTo>
                    <a:pt x="41741" y="18605"/>
                  </a:moveTo>
                  <a:cubicBezTo>
                    <a:pt x="41772" y="18605"/>
                    <a:pt x="41772" y="18605"/>
                    <a:pt x="41772" y="18636"/>
                  </a:cubicBezTo>
                  <a:cubicBezTo>
                    <a:pt x="41772" y="18636"/>
                    <a:pt x="41772" y="18605"/>
                    <a:pt x="41741" y="18605"/>
                  </a:cubicBezTo>
                  <a:close/>
                  <a:moveTo>
                    <a:pt x="17071" y="18636"/>
                  </a:moveTo>
                  <a:cubicBezTo>
                    <a:pt x="17071" y="18668"/>
                    <a:pt x="17102" y="18668"/>
                    <a:pt x="17102" y="18668"/>
                  </a:cubicBezTo>
                  <a:lnTo>
                    <a:pt x="17071" y="18668"/>
                  </a:lnTo>
                  <a:lnTo>
                    <a:pt x="17071" y="18636"/>
                  </a:lnTo>
                  <a:close/>
                  <a:moveTo>
                    <a:pt x="82436" y="19270"/>
                  </a:moveTo>
                  <a:cubicBezTo>
                    <a:pt x="82467" y="19270"/>
                    <a:pt x="82467" y="19301"/>
                    <a:pt x="82499" y="19333"/>
                  </a:cubicBezTo>
                  <a:cubicBezTo>
                    <a:pt x="82467" y="19301"/>
                    <a:pt x="82467" y="19301"/>
                    <a:pt x="82436" y="19270"/>
                  </a:cubicBezTo>
                  <a:close/>
                  <a:moveTo>
                    <a:pt x="53458" y="19301"/>
                  </a:moveTo>
                  <a:cubicBezTo>
                    <a:pt x="53490" y="19301"/>
                    <a:pt x="53490" y="19301"/>
                    <a:pt x="53490" y="19333"/>
                  </a:cubicBezTo>
                  <a:cubicBezTo>
                    <a:pt x="53490" y="19333"/>
                    <a:pt x="53458" y="19365"/>
                    <a:pt x="53458" y="19396"/>
                  </a:cubicBezTo>
                  <a:cubicBezTo>
                    <a:pt x="53458" y="19396"/>
                    <a:pt x="53458" y="19396"/>
                    <a:pt x="53427" y="19428"/>
                  </a:cubicBezTo>
                  <a:cubicBezTo>
                    <a:pt x="53427" y="19460"/>
                    <a:pt x="53427" y="19460"/>
                    <a:pt x="53427" y="19491"/>
                  </a:cubicBezTo>
                  <a:cubicBezTo>
                    <a:pt x="53427" y="19460"/>
                    <a:pt x="53395" y="19460"/>
                    <a:pt x="53395" y="19460"/>
                  </a:cubicBezTo>
                  <a:cubicBezTo>
                    <a:pt x="53395" y="19460"/>
                    <a:pt x="53395" y="19428"/>
                    <a:pt x="53395" y="19428"/>
                  </a:cubicBezTo>
                  <a:cubicBezTo>
                    <a:pt x="53395" y="19396"/>
                    <a:pt x="53395" y="19396"/>
                    <a:pt x="53395" y="19396"/>
                  </a:cubicBezTo>
                  <a:cubicBezTo>
                    <a:pt x="53395" y="19396"/>
                    <a:pt x="53395" y="19396"/>
                    <a:pt x="53395" y="19365"/>
                  </a:cubicBezTo>
                  <a:cubicBezTo>
                    <a:pt x="53395" y="19333"/>
                    <a:pt x="53395" y="19333"/>
                    <a:pt x="53395" y="19301"/>
                  </a:cubicBezTo>
                  <a:close/>
                  <a:moveTo>
                    <a:pt x="9533" y="19523"/>
                  </a:moveTo>
                  <a:lnTo>
                    <a:pt x="9533" y="19555"/>
                  </a:lnTo>
                  <a:lnTo>
                    <a:pt x="9502" y="19555"/>
                  </a:lnTo>
                  <a:cubicBezTo>
                    <a:pt x="9533" y="19523"/>
                    <a:pt x="9533" y="19523"/>
                    <a:pt x="9533" y="19523"/>
                  </a:cubicBezTo>
                  <a:close/>
                  <a:moveTo>
                    <a:pt x="56277" y="19650"/>
                  </a:moveTo>
                  <a:cubicBezTo>
                    <a:pt x="56277" y="19681"/>
                    <a:pt x="56277" y="19681"/>
                    <a:pt x="56245" y="19681"/>
                  </a:cubicBezTo>
                  <a:cubicBezTo>
                    <a:pt x="56245" y="19681"/>
                    <a:pt x="56245" y="19681"/>
                    <a:pt x="56245" y="19650"/>
                  </a:cubicBezTo>
                  <a:close/>
                  <a:moveTo>
                    <a:pt x="87218" y="19840"/>
                  </a:moveTo>
                  <a:lnTo>
                    <a:pt x="87249" y="19871"/>
                  </a:lnTo>
                  <a:cubicBezTo>
                    <a:pt x="87249" y="19871"/>
                    <a:pt x="87218" y="19871"/>
                    <a:pt x="87218" y="19840"/>
                  </a:cubicBezTo>
                  <a:close/>
                  <a:moveTo>
                    <a:pt x="98270" y="20220"/>
                  </a:moveTo>
                  <a:cubicBezTo>
                    <a:pt x="98270" y="20220"/>
                    <a:pt x="98270" y="20251"/>
                    <a:pt x="98238" y="20251"/>
                  </a:cubicBezTo>
                  <a:cubicBezTo>
                    <a:pt x="98207" y="20251"/>
                    <a:pt x="98175" y="20251"/>
                    <a:pt x="98143" y="20220"/>
                  </a:cubicBezTo>
                  <a:close/>
                  <a:moveTo>
                    <a:pt x="108816" y="20568"/>
                  </a:moveTo>
                  <a:cubicBezTo>
                    <a:pt x="108816" y="20568"/>
                    <a:pt x="108784" y="20600"/>
                    <a:pt x="108784" y="20600"/>
                  </a:cubicBezTo>
                  <a:cubicBezTo>
                    <a:pt x="108784" y="20568"/>
                    <a:pt x="108816" y="20568"/>
                    <a:pt x="108816" y="20568"/>
                  </a:cubicBezTo>
                  <a:close/>
                  <a:moveTo>
                    <a:pt x="99663" y="20568"/>
                  </a:moveTo>
                  <a:cubicBezTo>
                    <a:pt x="99663" y="20600"/>
                    <a:pt x="99695" y="20600"/>
                    <a:pt x="99695" y="20600"/>
                  </a:cubicBezTo>
                  <a:cubicBezTo>
                    <a:pt x="99695" y="20632"/>
                    <a:pt x="99663" y="20632"/>
                    <a:pt x="99663" y="20632"/>
                  </a:cubicBezTo>
                  <a:cubicBezTo>
                    <a:pt x="99663" y="20600"/>
                    <a:pt x="99663" y="20600"/>
                    <a:pt x="99663" y="20568"/>
                  </a:cubicBezTo>
                  <a:close/>
                  <a:moveTo>
                    <a:pt x="21283" y="20600"/>
                  </a:moveTo>
                  <a:cubicBezTo>
                    <a:pt x="21251" y="20632"/>
                    <a:pt x="21251" y="20632"/>
                    <a:pt x="21219" y="20663"/>
                  </a:cubicBezTo>
                  <a:cubicBezTo>
                    <a:pt x="21188" y="20695"/>
                    <a:pt x="21188" y="20695"/>
                    <a:pt x="21156" y="20727"/>
                  </a:cubicBezTo>
                  <a:cubicBezTo>
                    <a:pt x="21156" y="20695"/>
                    <a:pt x="21156" y="20695"/>
                    <a:pt x="21156" y="20695"/>
                  </a:cubicBezTo>
                  <a:cubicBezTo>
                    <a:pt x="21156" y="20663"/>
                    <a:pt x="21156" y="20663"/>
                    <a:pt x="21156" y="20663"/>
                  </a:cubicBezTo>
                  <a:cubicBezTo>
                    <a:pt x="21156" y="20663"/>
                    <a:pt x="21156" y="20632"/>
                    <a:pt x="21156" y="20632"/>
                  </a:cubicBezTo>
                  <a:cubicBezTo>
                    <a:pt x="21188" y="20632"/>
                    <a:pt x="21219" y="20600"/>
                    <a:pt x="21251" y="20600"/>
                  </a:cubicBezTo>
                  <a:close/>
                  <a:moveTo>
                    <a:pt x="25051" y="21487"/>
                  </a:moveTo>
                  <a:cubicBezTo>
                    <a:pt x="25051" y="21487"/>
                    <a:pt x="25051" y="21518"/>
                    <a:pt x="25051" y="21518"/>
                  </a:cubicBezTo>
                  <a:cubicBezTo>
                    <a:pt x="25019" y="21518"/>
                    <a:pt x="24956" y="21518"/>
                    <a:pt x="24924" y="21487"/>
                  </a:cubicBezTo>
                  <a:close/>
                  <a:moveTo>
                    <a:pt x="85856" y="21423"/>
                  </a:moveTo>
                  <a:cubicBezTo>
                    <a:pt x="85856" y="21423"/>
                    <a:pt x="85856" y="21423"/>
                    <a:pt x="85887" y="21455"/>
                  </a:cubicBezTo>
                  <a:cubicBezTo>
                    <a:pt x="85887" y="21487"/>
                    <a:pt x="85887" y="21487"/>
                    <a:pt x="85887" y="21487"/>
                  </a:cubicBezTo>
                  <a:cubicBezTo>
                    <a:pt x="85856" y="21518"/>
                    <a:pt x="85824" y="21550"/>
                    <a:pt x="85792" y="21582"/>
                  </a:cubicBezTo>
                  <a:cubicBezTo>
                    <a:pt x="85792" y="21550"/>
                    <a:pt x="85792" y="21550"/>
                    <a:pt x="85792" y="21518"/>
                  </a:cubicBezTo>
                  <a:cubicBezTo>
                    <a:pt x="85792" y="21518"/>
                    <a:pt x="85792" y="21487"/>
                    <a:pt x="85824" y="21487"/>
                  </a:cubicBezTo>
                  <a:cubicBezTo>
                    <a:pt x="85824" y="21455"/>
                    <a:pt x="85824" y="21455"/>
                    <a:pt x="85824" y="21455"/>
                  </a:cubicBezTo>
                  <a:cubicBezTo>
                    <a:pt x="85824" y="21423"/>
                    <a:pt x="85856" y="21423"/>
                    <a:pt x="85856" y="21423"/>
                  </a:cubicBezTo>
                  <a:close/>
                  <a:moveTo>
                    <a:pt x="46428" y="21613"/>
                  </a:moveTo>
                  <a:cubicBezTo>
                    <a:pt x="46417" y="21624"/>
                    <a:pt x="46410" y="21627"/>
                    <a:pt x="46405" y="21627"/>
                  </a:cubicBezTo>
                  <a:cubicBezTo>
                    <a:pt x="46396" y="21627"/>
                    <a:pt x="46396" y="21613"/>
                    <a:pt x="46396" y="21613"/>
                  </a:cubicBezTo>
                  <a:close/>
                  <a:moveTo>
                    <a:pt x="66316" y="21645"/>
                  </a:moveTo>
                  <a:cubicBezTo>
                    <a:pt x="66316" y="21645"/>
                    <a:pt x="66316" y="21677"/>
                    <a:pt x="66316" y="21677"/>
                  </a:cubicBezTo>
                  <a:lnTo>
                    <a:pt x="66284" y="21677"/>
                  </a:lnTo>
                  <a:cubicBezTo>
                    <a:pt x="66284" y="21645"/>
                    <a:pt x="66284" y="21645"/>
                    <a:pt x="66316" y="21645"/>
                  </a:cubicBezTo>
                  <a:close/>
                  <a:moveTo>
                    <a:pt x="26698" y="21993"/>
                  </a:moveTo>
                  <a:cubicBezTo>
                    <a:pt x="26698" y="22025"/>
                    <a:pt x="26698" y="22025"/>
                    <a:pt x="26698" y="22025"/>
                  </a:cubicBezTo>
                  <a:lnTo>
                    <a:pt x="26603" y="22025"/>
                  </a:lnTo>
                  <a:cubicBezTo>
                    <a:pt x="26635" y="21993"/>
                    <a:pt x="26635" y="21993"/>
                    <a:pt x="26666" y="21993"/>
                  </a:cubicBezTo>
                  <a:close/>
                  <a:moveTo>
                    <a:pt x="86964" y="21993"/>
                  </a:moveTo>
                  <a:cubicBezTo>
                    <a:pt x="86964" y="21993"/>
                    <a:pt x="86964" y="21993"/>
                    <a:pt x="86996" y="22025"/>
                  </a:cubicBezTo>
                  <a:cubicBezTo>
                    <a:pt x="86996" y="22025"/>
                    <a:pt x="86996" y="22025"/>
                    <a:pt x="86964" y="22057"/>
                  </a:cubicBezTo>
                  <a:cubicBezTo>
                    <a:pt x="86964" y="22025"/>
                    <a:pt x="86964" y="21993"/>
                    <a:pt x="86964" y="21993"/>
                  </a:cubicBezTo>
                  <a:close/>
                  <a:moveTo>
                    <a:pt x="98618" y="22183"/>
                  </a:moveTo>
                  <a:cubicBezTo>
                    <a:pt x="98650" y="22183"/>
                    <a:pt x="98650" y="22215"/>
                    <a:pt x="98650" y="22215"/>
                  </a:cubicBezTo>
                  <a:lnTo>
                    <a:pt x="98587" y="22215"/>
                  </a:lnTo>
                  <a:cubicBezTo>
                    <a:pt x="98587" y="22215"/>
                    <a:pt x="98618" y="22215"/>
                    <a:pt x="98618" y="22183"/>
                  </a:cubicBezTo>
                  <a:close/>
                  <a:moveTo>
                    <a:pt x="27806" y="22278"/>
                  </a:moveTo>
                  <a:cubicBezTo>
                    <a:pt x="27743" y="22310"/>
                    <a:pt x="27711" y="22310"/>
                    <a:pt x="27680" y="22342"/>
                  </a:cubicBezTo>
                  <a:lnTo>
                    <a:pt x="27711" y="22310"/>
                  </a:lnTo>
                  <a:cubicBezTo>
                    <a:pt x="27711" y="22310"/>
                    <a:pt x="27711" y="22310"/>
                    <a:pt x="27711" y="22278"/>
                  </a:cubicBezTo>
                  <a:close/>
                  <a:moveTo>
                    <a:pt x="8932" y="22817"/>
                  </a:moveTo>
                  <a:cubicBezTo>
                    <a:pt x="8932" y="22817"/>
                    <a:pt x="8932" y="22848"/>
                    <a:pt x="8900" y="22848"/>
                  </a:cubicBezTo>
                  <a:lnTo>
                    <a:pt x="8900" y="22817"/>
                  </a:lnTo>
                  <a:close/>
                  <a:moveTo>
                    <a:pt x="89688" y="22912"/>
                  </a:moveTo>
                  <a:lnTo>
                    <a:pt x="89688" y="22943"/>
                  </a:lnTo>
                  <a:lnTo>
                    <a:pt x="89656" y="22943"/>
                  </a:lnTo>
                  <a:cubicBezTo>
                    <a:pt x="89656" y="22943"/>
                    <a:pt x="89688" y="22943"/>
                    <a:pt x="89688" y="22912"/>
                  </a:cubicBezTo>
                  <a:close/>
                  <a:moveTo>
                    <a:pt x="80314" y="23577"/>
                  </a:moveTo>
                  <a:cubicBezTo>
                    <a:pt x="80314" y="23577"/>
                    <a:pt x="80314" y="23601"/>
                    <a:pt x="80314" y="23607"/>
                  </a:cubicBezTo>
                  <a:lnTo>
                    <a:pt x="80314" y="23607"/>
                  </a:lnTo>
                  <a:cubicBezTo>
                    <a:pt x="80293" y="23605"/>
                    <a:pt x="80271" y="23598"/>
                    <a:pt x="80250" y="23577"/>
                  </a:cubicBezTo>
                  <a:close/>
                  <a:moveTo>
                    <a:pt x="8773" y="23577"/>
                  </a:moveTo>
                  <a:cubicBezTo>
                    <a:pt x="8773" y="23577"/>
                    <a:pt x="8773" y="23577"/>
                    <a:pt x="8773" y="23608"/>
                  </a:cubicBezTo>
                  <a:lnTo>
                    <a:pt x="8742" y="23608"/>
                  </a:lnTo>
                  <a:lnTo>
                    <a:pt x="8773" y="23577"/>
                  </a:lnTo>
                  <a:close/>
                  <a:moveTo>
                    <a:pt x="57544" y="23925"/>
                  </a:moveTo>
                  <a:cubicBezTo>
                    <a:pt x="57544" y="23925"/>
                    <a:pt x="57544" y="23957"/>
                    <a:pt x="57544" y="23957"/>
                  </a:cubicBezTo>
                  <a:lnTo>
                    <a:pt x="57512" y="23957"/>
                  </a:lnTo>
                  <a:lnTo>
                    <a:pt x="57544" y="23925"/>
                  </a:lnTo>
                  <a:close/>
                  <a:moveTo>
                    <a:pt x="47251" y="24400"/>
                  </a:moveTo>
                  <a:cubicBezTo>
                    <a:pt x="47283" y="24400"/>
                    <a:pt x="47346" y="24432"/>
                    <a:pt x="47410" y="24432"/>
                  </a:cubicBezTo>
                  <a:lnTo>
                    <a:pt x="47378" y="24432"/>
                  </a:lnTo>
                  <a:cubicBezTo>
                    <a:pt x="47359" y="24441"/>
                    <a:pt x="47343" y="24445"/>
                    <a:pt x="47330" y="24445"/>
                  </a:cubicBezTo>
                  <a:cubicBezTo>
                    <a:pt x="47296" y="24445"/>
                    <a:pt x="47274" y="24423"/>
                    <a:pt x="47251" y="24400"/>
                  </a:cubicBezTo>
                  <a:close/>
                  <a:moveTo>
                    <a:pt x="65239" y="24558"/>
                  </a:moveTo>
                  <a:cubicBezTo>
                    <a:pt x="65239" y="24558"/>
                    <a:pt x="65239" y="24590"/>
                    <a:pt x="65239" y="24590"/>
                  </a:cubicBezTo>
                  <a:lnTo>
                    <a:pt x="65208" y="24590"/>
                  </a:lnTo>
                  <a:cubicBezTo>
                    <a:pt x="65208" y="24590"/>
                    <a:pt x="65208" y="24590"/>
                    <a:pt x="65239" y="24558"/>
                  </a:cubicBezTo>
                  <a:close/>
                  <a:moveTo>
                    <a:pt x="86584" y="24590"/>
                  </a:moveTo>
                  <a:cubicBezTo>
                    <a:pt x="86584" y="24590"/>
                    <a:pt x="86584" y="24622"/>
                    <a:pt x="86616" y="24622"/>
                  </a:cubicBezTo>
                  <a:lnTo>
                    <a:pt x="86616" y="24653"/>
                  </a:lnTo>
                  <a:lnTo>
                    <a:pt x="86489" y="24653"/>
                  </a:lnTo>
                  <a:cubicBezTo>
                    <a:pt x="86521" y="24622"/>
                    <a:pt x="86521" y="24622"/>
                    <a:pt x="86521" y="24622"/>
                  </a:cubicBezTo>
                  <a:cubicBezTo>
                    <a:pt x="86521" y="24622"/>
                    <a:pt x="86552" y="24590"/>
                    <a:pt x="86552" y="24590"/>
                  </a:cubicBezTo>
                  <a:close/>
                  <a:moveTo>
                    <a:pt x="15709" y="24622"/>
                  </a:moveTo>
                  <a:cubicBezTo>
                    <a:pt x="15709" y="24622"/>
                    <a:pt x="15740" y="24653"/>
                    <a:pt x="15709" y="24685"/>
                  </a:cubicBezTo>
                  <a:lnTo>
                    <a:pt x="15645" y="24685"/>
                  </a:lnTo>
                  <a:cubicBezTo>
                    <a:pt x="15645" y="24685"/>
                    <a:pt x="15677" y="24653"/>
                    <a:pt x="15709" y="24653"/>
                  </a:cubicBezTo>
                  <a:cubicBezTo>
                    <a:pt x="15709" y="24653"/>
                    <a:pt x="15709" y="24622"/>
                    <a:pt x="15709" y="24622"/>
                  </a:cubicBezTo>
                  <a:close/>
                  <a:moveTo>
                    <a:pt x="91830" y="24680"/>
                  </a:moveTo>
                  <a:cubicBezTo>
                    <a:pt x="91857" y="24680"/>
                    <a:pt x="91886" y="24699"/>
                    <a:pt x="91905" y="24717"/>
                  </a:cubicBezTo>
                  <a:lnTo>
                    <a:pt x="91778" y="24717"/>
                  </a:lnTo>
                  <a:cubicBezTo>
                    <a:pt x="91791" y="24690"/>
                    <a:pt x="91810" y="24680"/>
                    <a:pt x="91830" y="24680"/>
                  </a:cubicBezTo>
                  <a:close/>
                  <a:moveTo>
                    <a:pt x="63212" y="24843"/>
                  </a:moveTo>
                  <a:cubicBezTo>
                    <a:pt x="63181" y="24875"/>
                    <a:pt x="63181" y="24875"/>
                    <a:pt x="63149" y="24907"/>
                  </a:cubicBezTo>
                  <a:lnTo>
                    <a:pt x="63149" y="24843"/>
                  </a:lnTo>
                  <a:close/>
                  <a:moveTo>
                    <a:pt x="69420" y="25255"/>
                  </a:moveTo>
                  <a:cubicBezTo>
                    <a:pt x="69420" y="25287"/>
                    <a:pt x="69420" y="25287"/>
                    <a:pt x="69388" y="25287"/>
                  </a:cubicBezTo>
                  <a:cubicBezTo>
                    <a:pt x="69379" y="25296"/>
                    <a:pt x="69367" y="25300"/>
                    <a:pt x="69353" y="25300"/>
                  </a:cubicBezTo>
                  <a:cubicBezTo>
                    <a:pt x="69322" y="25300"/>
                    <a:pt x="69284" y="25278"/>
                    <a:pt x="69261" y="25255"/>
                  </a:cubicBezTo>
                  <a:close/>
                  <a:moveTo>
                    <a:pt x="93108" y="1"/>
                  </a:moveTo>
                  <a:cubicBezTo>
                    <a:pt x="93076" y="1"/>
                    <a:pt x="93045" y="5"/>
                    <a:pt x="93013" y="15"/>
                  </a:cubicBezTo>
                  <a:cubicBezTo>
                    <a:pt x="92823" y="78"/>
                    <a:pt x="92665" y="142"/>
                    <a:pt x="92475" y="142"/>
                  </a:cubicBezTo>
                  <a:cubicBezTo>
                    <a:pt x="92348" y="173"/>
                    <a:pt x="92221" y="173"/>
                    <a:pt x="92063" y="173"/>
                  </a:cubicBezTo>
                  <a:cubicBezTo>
                    <a:pt x="92031" y="142"/>
                    <a:pt x="91968" y="142"/>
                    <a:pt x="91936" y="142"/>
                  </a:cubicBezTo>
                  <a:cubicBezTo>
                    <a:pt x="91873" y="110"/>
                    <a:pt x="91778" y="110"/>
                    <a:pt x="91715" y="110"/>
                  </a:cubicBezTo>
                  <a:lnTo>
                    <a:pt x="91651" y="110"/>
                  </a:lnTo>
                  <a:cubicBezTo>
                    <a:pt x="91335" y="142"/>
                    <a:pt x="91049" y="173"/>
                    <a:pt x="90733" y="205"/>
                  </a:cubicBezTo>
                  <a:cubicBezTo>
                    <a:pt x="90638" y="205"/>
                    <a:pt x="90543" y="237"/>
                    <a:pt x="90448" y="237"/>
                  </a:cubicBezTo>
                  <a:cubicBezTo>
                    <a:pt x="90226" y="237"/>
                    <a:pt x="90036" y="268"/>
                    <a:pt x="89846" y="268"/>
                  </a:cubicBezTo>
                  <a:cubicBezTo>
                    <a:pt x="89624" y="268"/>
                    <a:pt x="89434" y="268"/>
                    <a:pt x="89244" y="237"/>
                  </a:cubicBezTo>
                  <a:cubicBezTo>
                    <a:pt x="89118" y="237"/>
                    <a:pt x="88991" y="205"/>
                    <a:pt x="88864" y="205"/>
                  </a:cubicBezTo>
                  <a:lnTo>
                    <a:pt x="88611" y="205"/>
                  </a:lnTo>
                  <a:cubicBezTo>
                    <a:pt x="88484" y="205"/>
                    <a:pt x="88358" y="205"/>
                    <a:pt x="88231" y="237"/>
                  </a:cubicBezTo>
                  <a:cubicBezTo>
                    <a:pt x="88073" y="300"/>
                    <a:pt x="87883" y="300"/>
                    <a:pt x="87724" y="300"/>
                  </a:cubicBezTo>
                  <a:cubicBezTo>
                    <a:pt x="87661" y="332"/>
                    <a:pt x="87598" y="332"/>
                    <a:pt x="87566" y="332"/>
                  </a:cubicBezTo>
                  <a:cubicBezTo>
                    <a:pt x="87376" y="332"/>
                    <a:pt x="87218" y="300"/>
                    <a:pt x="87059" y="300"/>
                  </a:cubicBezTo>
                  <a:cubicBezTo>
                    <a:pt x="86996" y="300"/>
                    <a:pt x="86933" y="300"/>
                    <a:pt x="86869" y="332"/>
                  </a:cubicBezTo>
                  <a:lnTo>
                    <a:pt x="86838" y="332"/>
                  </a:lnTo>
                  <a:cubicBezTo>
                    <a:pt x="86774" y="332"/>
                    <a:pt x="86711" y="300"/>
                    <a:pt x="86679" y="300"/>
                  </a:cubicBezTo>
                  <a:lnTo>
                    <a:pt x="86521" y="300"/>
                  </a:lnTo>
                  <a:cubicBezTo>
                    <a:pt x="86362" y="300"/>
                    <a:pt x="86204" y="332"/>
                    <a:pt x="86077" y="490"/>
                  </a:cubicBezTo>
                  <a:cubicBezTo>
                    <a:pt x="86046" y="522"/>
                    <a:pt x="85982" y="522"/>
                    <a:pt x="85951" y="522"/>
                  </a:cubicBezTo>
                  <a:lnTo>
                    <a:pt x="85856" y="522"/>
                  </a:lnTo>
                  <a:cubicBezTo>
                    <a:pt x="85824" y="522"/>
                    <a:pt x="85824" y="490"/>
                    <a:pt x="85824" y="490"/>
                  </a:cubicBezTo>
                  <a:lnTo>
                    <a:pt x="85792" y="490"/>
                  </a:lnTo>
                  <a:cubicBezTo>
                    <a:pt x="85697" y="458"/>
                    <a:pt x="85634" y="458"/>
                    <a:pt x="85571" y="458"/>
                  </a:cubicBezTo>
                  <a:cubicBezTo>
                    <a:pt x="85539" y="490"/>
                    <a:pt x="85539" y="490"/>
                    <a:pt x="85507" y="490"/>
                  </a:cubicBezTo>
                  <a:cubicBezTo>
                    <a:pt x="85476" y="490"/>
                    <a:pt x="85476" y="522"/>
                    <a:pt x="85444" y="522"/>
                  </a:cubicBezTo>
                  <a:cubicBezTo>
                    <a:pt x="85381" y="553"/>
                    <a:pt x="85349" y="585"/>
                    <a:pt x="85286" y="617"/>
                  </a:cubicBezTo>
                  <a:cubicBezTo>
                    <a:pt x="85254" y="553"/>
                    <a:pt x="85222" y="522"/>
                    <a:pt x="85191" y="490"/>
                  </a:cubicBezTo>
                  <a:lnTo>
                    <a:pt x="85064" y="490"/>
                  </a:lnTo>
                  <a:cubicBezTo>
                    <a:pt x="85032" y="490"/>
                    <a:pt x="85001" y="490"/>
                    <a:pt x="84969" y="522"/>
                  </a:cubicBezTo>
                  <a:cubicBezTo>
                    <a:pt x="84747" y="585"/>
                    <a:pt x="84526" y="553"/>
                    <a:pt x="84304" y="585"/>
                  </a:cubicBezTo>
                  <a:cubicBezTo>
                    <a:pt x="84272" y="617"/>
                    <a:pt x="84209" y="617"/>
                    <a:pt x="84146" y="617"/>
                  </a:cubicBezTo>
                  <a:cubicBezTo>
                    <a:pt x="84082" y="617"/>
                    <a:pt x="84051" y="617"/>
                    <a:pt x="83987" y="585"/>
                  </a:cubicBezTo>
                  <a:cubicBezTo>
                    <a:pt x="83924" y="585"/>
                    <a:pt x="83861" y="585"/>
                    <a:pt x="83829" y="553"/>
                  </a:cubicBezTo>
                  <a:lnTo>
                    <a:pt x="83449" y="553"/>
                  </a:lnTo>
                  <a:cubicBezTo>
                    <a:pt x="83196" y="648"/>
                    <a:pt x="82942" y="680"/>
                    <a:pt x="82657" y="680"/>
                  </a:cubicBezTo>
                  <a:cubicBezTo>
                    <a:pt x="82531" y="680"/>
                    <a:pt x="82372" y="648"/>
                    <a:pt x="82214" y="648"/>
                  </a:cubicBezTo>
                  <a:lnTo>
                    <a:pt x="82119" y="648"/>
                  </a:lnTo>
                  <a:cubicBezTo>
                    <a:pt x="82055" y="648"/>
                    <a:pt x="81992" y="680"/>
                    <a:pt x="81929" y="743"/>
                  </a:cubicBezTo>
                  <a:cubicBezTo>
                    <a:pt x="81865" y="743"/>
                    <a:pt x="81770" y="775"/>
                    <a:pt x="81707" y="775"/>
                  </a:cubicBezTo>
                  <a:cubicBezTo>
                    <a:pt x="81549" y="775"/>
                    <a:pt x="81390" y="775"/>
                    <a:pt x="81264" y="807"/>
                  </a:cubicBezTo>
                  <a:cubicBezTo>
                    <a:pt x="81169" y="807"/>
                    <a:pt x="81105" y="838"/>
                    <a:pt x="81042" y="838"/>
                  </a:cubicBezTo>
                  <a:cubicBezTo>
                    <a:pt x="80884" y="870"/>
                    <a:pt x="80725" y="902"/>
                    <a:pt x="80567" y="902"/>
                  </a:cubicBezTo>
                  <a:cubicBezTo>
                    <a:pt x="80409" y="933"/>
                    <a:pt x="80250" y="933"/>
                    <a:pt x="80092" y="965"/>
                  </a:cubicBezTo>
                  <a:cubicBezTo>
                    <a:pt x="79775" y="965"/>
                    <a:pt x="79490" y="1028"/>
                    <a:pt x="79174" y="1187"/>
                  </a:cubicBezTo>
                  <a:cubicBezTo>
                    <a:pt x="79174" y="1218"/>
                    <a:pt x="79142" y="1218"/>
                    <a:pt x="79142" y="1218"/>
                  </a:cubicBezTo>
                  <a:cubicBezTo>
                    <a:pt x="79110" y="1218"/>
                    <a:pt x="79079" y="1250"/>
                    <a:pt x="79047" y="1250"/>
                  </a:cubicBezTo>
                  <a:lnTo>
                    <a:pt x="78889" y="1250"/>
                  </a:lnTo>
                  <a:lnTo>
                    <a:pt x="78825" y="1218"/>
                  </a:lnTo>
                  <a:lnTo>
                    <a:pt x="78794" y="1218"/>
                  </a:lnTo>
                  <a:cubicBezTo>
                    <a:pt x="78730" y="1187"/>
                    <a:pt x="78699" y="1155"/>
                    <a:pt x="78635" y="1155"/>
                  </a:cubicBezTo>
                  <a:cubicBezTo>
                    <a:pt x="78604" y="1139"/>
                    <a:pt x="78564" y="1131"/>
                    <a:pt x="78524" y="1131"/>
                  </a:cubicBezTo>
                  <a:cubicBezTo>
                    <a:pt x="78485" y="1131"/>
                    <a:pt x="78445" y="1139"/>
                    <a:pt x="78414" y="1155"/>
                  </a:cubicBezTo>
                  <a:lnTo>
                    <a:pt x="78319" y="1155"/>
                  </a:lnTo>
                  <a:cubicBezTo>
                    <a:pt x="78287" y="1155"/>
                    <a:pt x="78255" y="1155"/>
                    <a:pt x="78255" y="1187"/>
                  </a:cubicBezTo>
                  <a:cubicBezTo>
                    <a:pt x="78192" y="1187"/>
                    <a:pt x="78129" y="1187"/>
                    <a:pt x="78097" y="1218"/>
                  </a:cubicBezTo>
                  <a:lnTo>
                    <a:pt x="77938" y="1218"/>
                  </a:lnTo>
                  <a:cubicBezTo>
                    <a:pt x="77843" y="1218"/>
                    <a:pt x="77780" y="1250"/>
                    <a:pt x="77717" y="1250"/>
                  </a:cubicBezTo>
                  <a:cubicBezTo>
                    <a:pt x="77558" y="1282"/>
                    <a:pt x="77432" y="1313"/>
                    <a:pt x="77273" y="1313"/>
                  </a:cubicBezTo>
                  <a:cubicBezTo>
                    <a:pt x="77210" y="1345"/>
                    <a:pt x="77147" y="1345"/>
                    <a:pt x="77052" y="1345"/>
                  </a:cubicBezTo>
                  <a:cubicBezTo>
                    <a:pt x="76957" y="1345"/>
                    <a:pt x="76862" y="1313"/>
                    <a:pt x="76767" y="1313"/>
                  </a:cubicBezTo>
                  <a:lnTo>
                    <a:pt x="76545" y="1313"/>
                  </a:lnTo>
                  <a:cubicBezTo>
                    <a:pt x="76450" y="1345"/>
                    <a:pt x="76355" y="1408"/>
                    <a:pt x="76323" y="1599"/>
                  </a:cubicBezTo>
                  <a:cubicBezTo>
                    <a:pt x="76244" y="1551"/>
                    <a:pt x="76157" y="1543"/>
                    <a:pt x="76070" y="1543"/>
                  </a:cubicBezTo>
                  <a:cubicBezTo>
                    <a:pt x="76026" y="1543"/>
                    <a:pt x="75983" y="1545"/>
                    <a:pt x="75940" y="1545"/>
                  </a:cubicBezTo>
                  <a:cubicBezTo>
                    <a:pt x="75898" y="1545"/>
                    <a:pt x="75856" y="1543"/>
                    <a:pt x="75817" y="1535"/>
                  </a:cubicBezTo>
                  <a:cubicBezTo>
                    <a:pt x="75753" y="1535"/>
                    <a:pt x="75658" y="1504"/>
                    <a:pt x="75595" y="1408"/>
                  </a:cubicBezTo>
                  <a:lnTo>
                    <a:pt x="75563" y="1408"/>
                  </a:lnTo>
                  <a:cubicBezTo>
                    <a:pt x="75563" y="1408"/>
                    <a:pt x="75532" y="1440"/>
                    <a:pt x="75500" y="1472"/>
                  </a:cubicBezTo>
                  <a:cubicBezTo>
                    <a:pt x="75500" y="1472"/>
                    <a:pt x="75468" y="1504"/>
                    <a:pt x="75468" y="1535"/>
                  </a:cubicBezTo>
                  <a:cubicBezTo>
                    <a:pt x="75468" y="1535"/>
                    <a:pt x="75437" y="1567"/>
                    <a:pt x="75437" y="1567"/>
                  </a:cubicBezTo>
                  <a:cubicBezTo>
                    <a:pt x="75405" y="1567"/>
                    <a:pt x="75373" y="1567"/>
                    <a:pt x="75342" y="1599"/>
                  </a:cubicBezTo>
                  <a:cubicBezTo>
                    <a:pt x="75301" y="1531"/>
                    <a:pt x="75261" y="1510"/>
                    <a:pt x="75220" y="1510"/>
                  </a:cubicBezTo>
                  <a:cubicBezTo>
                    <a:pt x="75166" y="1510"/>
                    <a:pt x="75111" y="1549"/>
                    <a:pt x="75057" y="1567"/>
                  </a:cubicBezTo>
                  <a:cubicBezTo>
                    <a:pt x="75025" y="1567"/>
                    <a:pt x="75025" y="1567"/>
                    <a:pt x="74993" y="1599"/>
                  </a:cubicBezTo>
                  <a:lnTo>
                    <a:pt x="74930" y="1599"/>
                  </a:lnTo>
                  <a:cubicBezTo>
                    <a:pt x="74898" y="1599"/>
                    <a:pt x="74835" y="1630"/>
                    <a:pt x="74803" y="1630"/>
                  </a:cubicBezTo>
                  <a:lnTo>
                    <a:pt x="74677" y="1630"/>
                  </a:lnTo>
                  <a:cubicBezTo>
                    <a:pt x="74645" y="1630"/>
                    <a:pt x="74613" y="1599"/>
                    <a:pt x="74613" y="1599"/>
                  </a:cubicBezTo>
                  <a:cubicBezTo>
                    <a:pt x="74550" y="1567"/>
                    <a:pt x="74487" y="1535"/>
                    <a:pt x="74423" y="1440"/>
                  </a:cubicBezTo>
                  <a:cubicBezTo>
                    <a:pt x="74423" y="1472"/>
                    <a:pt x="74423" y="1504"/>
                    <a:pt x="74423" y="1535"/>
                  </a:cubicBezTo>
                  <a:cubicBezTo>
                    <a:pt x="74423" y="1599"/>
                    <a:pt x="74423" y="1630"/>
                    <a:pt x="74423" y="1694"/>
                  </a:cubicBezTo>
                  <a:cubicBezTo>
                    <a:pt x="74455" y="1725"/>
                    <a:pt x="74455" y="1757"/>
                    <a:pt x="74455" y="1820"/>
                  </a:cubicBezTo>
                  <a:cubicBezTo>
                    <a:pt x="74455" y="1820"/>
                    <a:pt x="74455" y="1852"/>
                    <a:pt x="74455" y="1852"/>
                  </a:cubicBezTo>
                  <a:cubicBezTo>
                    <a:pt x="74455" y="1915"/>
                    <a:pt x="74455" y="1947"/>
                    <a:pt x="74455" y="1979"/>
                  </a:cubicBezTo>
                  <a:lnTo>
                    <a:pt x="74107" y="1979"/>
                  </a:lnTo>
                  <a:cubicBezTo>
                    <a:pt x="74075" y="1852"/>
                    <a:pt x="74233" y="1789"/>
                    <a:pt x="74233" y="1630"/>
                  </a:cubicBezTo>
                  <a:lnTo>
                    <a:pt x="74233" y="1599"/>
                  </a:lnTo>
                  <a:cubicBezTo>
                    <a:pt x="74233" y="1599"/>
                    <a:pt x="74233" y="1599"/>
                    <a:pt x="74233" y="1567"/>
                  </a:cubicBezTo>
                  <a:cubicBezTo>
                    <a:pt x="74202" y="1599"/>
                    <a:pt x="74138" y="1630"/>
                    <a:pt x="74107" y="1630"/>
                  </a:cubicBezTo>
                  <a:lnTo>
                    <a:pt x="73790" y="1630"/>
                  </a:lnTo>
                  <a:cubicBezTo>
                    <a:pt x="73758" y="1662"/>
                    <a:pt x="73758" y="1662"/>
                    <a:pt x="73758" y="1662"/>
                  </a:cubicBezTo>
                  <a:cubicBezTo>
                    <a:pt x="73695" y="1662"/>
                    <a:pt x="73663" y="1694"/>
                    <a:pt x="73632" y="1725"/>
                  </a:cubicBezTo>
                  <a:cubicBezTo>
                    <a:pt x="73600" y="1757"/>
                    <a:pt x="73600" y="1757"/>
                    <a:pt x="73600" y="1789"/>
                  </a:cubicBezTo>
                  <a:cubicBezTo>
                    <a:pt x="73536" y="1852"/>
                    <a:pt x="73505" y="1884"/>
                    <a:pt x="73441" y="1884"/>
                  </a:cubicBezTo>
                  <a:cubicBezTo>
                    <a:pt x="73410" y="1884"/>
                    <a:pt x="73378" y="1915"/>
                    <a:pt x="73346" y="1915"/>
                  </a:cubicBezTo>
                  <a:cubicBezTo>
                    <a:pt x="73283" y="1884"/>
                    <a:pt x="73220" y="1884"/>
                    <a:pt x="73125" y="1852"/>
                  </a:cubicBezTo>
                  <a:lnTo>
                    <a:pt x="73061" y="1852"/>
                  </a:lnTo>
                  <a:cubicBezTo>
                    <a:pt x="73040" y="1852"/>
                    <a:pt x="73019" y="1866"/>
                    <a:pt x="72998" y="1875"/>
                  </a:cubicBezTo>
                  <a:lnTo>
                    <a:pt x="72998" y="1875"/>
                  </a:lnTo>
                  <a:cubicBezTo>
                    <a:pt x="72998" y="1871"/>
                    <a:pt x="72998" y="1863"/>
                    <a:pt x="72998" y="1852"/>
                  </a:cubicBezTo>
                  <a:lnTo>
                    <a:pt x="73061" y="1852"/>
                  </a:lnTo>
                  <a:cubicBezTo>
                    <a:pt x="73061" y="1852"/>
                    <a:pt x="73030" y="1852"/>
                    <a:pt x="73030" y="1820"/>
                  </a:cubicBezTo>
                  <a:cubicBezTo>
                    <a:pt x="73030" y="1789"/>
                    <a:pt x="72998" y="1757"/>
                    <a:pt x="72966" y="1725"/>
                  </a:cubicBezTo>
                  <a:cubicBezTo>
                    <a:pt x="72966" y="1725"/>
                    <a:pt x="72966" y="1694"/>
                    <a:pt x="72935" y="1694"/>
                  </a:cubicBezTo>
                  <a:lnTo>
                    <a:pt x="72903" y="1694"/>
                  </a:lnTo>
                  <a:cubicBezTo>
                    <a:pt x="72871" y="1694"/>
                    <a:pt x="72871" y="1725"/>
                    <a:pt x="72840" y="1789"/>
                  </a:cubicBezTo>
                  <a:cubicBezTo>
                    <a:pt x="72776" y="1884"/>
                    <a:pt x="72745" y="1979"/>
                    <a:pt x="72681" y="2042"/>
                  </a:cubicBezTo>
                  <a:cubicBezTo>
                    <a:pt x="72618" y="2105"/>
                    <a:pt x="72555" y="2137"/>
                    <a:pt x="72460" y="2169"/>
                  </a:cubicBezTo>
                  <a:lnTo>
                    <a:pt x="72238" y="2169"/>
                  </a:lnTo>
                  <a:cubicBezTo>
                    <a:pt x="72238" y="2169"/>
                    <a:pt x="72238" y="2169"/>
                    <a:pt x="72238" y="2200"/>
                  </a:cubicBezTo>
                  <a:lnTo>
                    <a:pt x="72206" y="2200"/>
                  </a:lnTo>
                  <a:cubicBezTo>
                    <a:pt x="72206" y="2264"/>
                    <a:pt x="72238" y="2327"/>
                    <a:pt x="72238" y="2359"/>
                  </a:cubicBezTo>
                  <a:lnTo>
                    <a:pt x="71985" y="2359"/>
                  </a:lnTo>
                  <a:cubicBezTo>
                    <a:pt x="71985" y="2327"/>
                    <a:pt x="71985" y="2295"/>
                    <a:pt x="71985" y="2295"/>
                  </a:cubicBezTo>
                  <a:cubicBezTo>
                    <a:pt x="71985" y="2264"/>
                    <a:pt x="71985" y="2264"/>
                    <a:pt x="71985" y="2264"/>
                  </a:cubicBezTo>
                  <a:cubicBezTo>
                    <a:pt x="71985" y="2264"/>
                    <a:pt x="71985" y="2264"/>
                    <a:pt x="71985" y="2232"/>
                  </a:cubicBezTo>
                  <a:lnTo>
                    <a:pt x="71985" y="2200"/>
                  </a:lnTo>
                  <a:cubicBezTo>
                    <a:pt x="71985" y="2169"/>
                    <a:pt x="71985" y="2169"/>
                    <a:pt x="71985" y="2169"/>
                  </a:cubicBezTo>
                  <a:lnTo>
                    <a:pt x="71953" y="2169"/>
                  </a:lnTo>
                  <a:cubicBezTo>
                    <a:pt x="71921" y="2137"/>
                    <a:pt x="71921" y="2137"/>
                    <a:pt x="71890" y="2137"/>
                  </a:cubicBezTo>
                  <a:cubicBezTo>
                    <a:pt x="71763" y="2169"/>
                    <a:pt x="71668" y="2169"/>
                    <a:pt x="71541" y="2169"/>
                  </a:cubicBezTo>
                  <a:cubicBezTo>
                    <a:pt x="71446" y="2169"/>
                    <a:pt x="71320" y="2169"/>
                    <a:pt x="71225" y="2200"/>
                  </a:cubicBezTo>
                  <a:cubicBezTo>
                    <a:pt x="71478" y="2359"/>
                    <a:pt x="71225" y="2549"/>
                    <a:pt x="71225" y="2739"/>
                  </a:cubicBezTo>
                  <a:cubicBezTo>
                    <a:pt x="71193" y="2770"/>
                    <a:pt x="71225" y="2802"/>
                    <a:pt x="71225" y="2834"/>
                  </a:cubicBezTo>
                  <a:cubicBezTo>
                    <a:pt x="71256" y="2802"/>
                    <a:pt x="71288" y="2802"/>
                    <a:pt x="71288" y="2770"/>
                  </a:cubicBezTo>
                  <a:cubicBezTo>
                    <a:pt x="71415" y="2707"/>
                    <a:pt x="71478" y="2675"/>
                    <a:pt x="71510" y="2675"/>
                  </a:cubicBezTo>
                  <a:cubicBezTo>
                    <a:pt x="71541" y="2675"/>
                    <a:pt x="71541" y="2675"/>
                    <a:pt x="71541" y="2707"/>
                  </a:cubicBezTo>
                  <a:cubicBezTo>
                    <a:pt x="71605" y="2802"/>
                    <a:pt x="71605" y="2897"/>
                    <a:pt x="71605" y="2992"/>
                  </a:cubicBezTo>
                  <a:cubicBezTo>
                    <a:pt x="71605" y="2992"/>
                    <a:pt x="71605" y="3024"/>
                    <a:pt x="71605" y="3055"/>
                  </a:cubicBezTo>
                  <a:cubicBezTo>
                    <a:pt x="71605" y="3055"/>
                    <a:pt x="71573" y="3087"/>
                    <a:pt x="71573" y="3087"/>
                  </a:cubicBezTo>
                  <a:lnTo>
                    <a:pt x="71573" y="3150"/>
                  </a:lnTo>
                  <a:cubicBezTo>
                    <a:pt x="71541" y="3182"/>
                    <a:pt x="71541" y="3245"/>
                    <a:pt x="71510" y="3277"/>
                  </a:cubicBezTo>
                  <a:lnTo>
                    <a:pt x="71320" y="3277"/>
                  </a:lnTo>
                  <a:cubicBezTo>
                    <a:pt x="71211" y="3250"/>
                    <a:pt x="71102" y="3176"/>
                    <a:pt x="70993" y="3176"/>
                  </a:cubicBezTo>
                  <a:cubicBezTo>
                    <a:pt x="70975" y="3176"/>
                    <a:pt x="70957" y="3178"/>
                    <a:pt x="70940" y="3182"/>
                  </a:cubicBezTo>
                  <a:lnTo>
                    <a:pt x="70845" y="3182"/>
                  </a:lnTo>
                  <a:cubicBezTo>
                    <a:pt x="70686" y="3245"/>
                    <a:pt x="70528" y="3309"/>
                    <a:pt x="70370" y="3372"/>
                  </a:cubicBezTo>
                  <a:cubicBezTo>
                    <a:pt x="70338" y="3404"/>
                    <a:pt x="70306" y="3435"/>
                    <a:pt x="70275" y="3467"/>
                  </a:cubicBezTo>
                  <a:cubicBezTo>
                    <a:pt x="70275" y="3467"/>
                    <a:pt x="70243" y="3499"/>
                    <a:pt x="70243" y="3499"/>
                  </a:cubicBezTo>
                  <a:lnTo>
                    <a:pt x="70243" y="3530"/>
                  </a:lnTo>
                  <a:cubicBezTo>
                    <a:pt x="70148" y="3625"/>
                    <a:pt x="70053" y="3625"/>
                    <a:pt x="69926" y="3657"/>
                  </a:cubicBezTo>
                  <a:lnTo>
                    <a:pt x="69895" y="3657"/>
                  </a:lnTo>
                  <a:cubicBezTo>
                    <a:pt x="69895" y="3657"/>
                    <a:pt x="69895" y="3689"/>
                    <a:pt x="69895" y="3689"/>
                  </a:cubicBezTo>
                  <a:lnTo>
                    <a:pt x="69831" y="3689"/>
                  </a:lnTo>
                  <a:cubicBezTo>
                    <a:pt x="69831" y="3689"/>
                    <a:pt x="69831" y="3689"/>
                    <a:pt x="69800" y="3720"/>
                  </a:cubicBezTo>
                  <a:lnTo>
                    <a:pt x="69768" y="3720"/>
                  </a:lnTo>
                  <a:cubicBezTo>
                    <a:pt x="69768" y="3752"/>
                    <a:pt x="69736" y="3752"/>
                    <a:pt x="69736" y="3784"/>
                  </a:cubicBezTo>
                  <a:lnTo>
                    <a:pt x="69673" y="3784"/>
                  </a:lnTo>
                  <a:cubicBezTo>
                    <a:pt x="69631" y="3784"/>
                    <a:pt x="69588" y="3785"/>
                    <a:pt x="69548" y="3785"/>
                  </a:cubicBezTo>
                  <a:cubicBezTo>
                    <a:pt x="69405" y="3785"/>
                    <a:pt x="69279" y="3766"/>
                    <a:pt x="69230" y="3594"/>
                  </a:cubicBezTo>
                  <a:cubicBezTo>
                    <a:pt x="69198" y="3562"/>
                    <a:pt x="69198" y="3530"/>
                    <a:pt x="69198" y="3499"/>
                  </a:cubicBezTo>
                  <a:cubicBezTo>
                    <a:pt x="69134" y="3404"/>
                    <a:pt x="69103" y="3340"/>
                    <a:pt x="69071" y="3340"/>
                  </a:cubicBezTo>
                  <a:cubicBezTo>
                    <a:pt x="69039" y="3340"/>
                    <a:pt x="69008" y="3372"/>
                    <a:pt x="68976" y="3435"/>
                  </a:cubicBezTo>
                  <a:cubicBezTo>
                    <a:pt x="68944" y="3467"/>
                    <a:pt x="68944" y="3499"/>
                    <a:pt x="68913" y="3530"/>
                  </a:cubicBezTo>
                  <a:cubicBezTo>
                    <a:pt x="68913" y="3530"/>
                    <a:pt x="68913" y="3562"/>
                    <a:pt x="68913" y="3562"/>
                  </a:cubicBezTo>
                  <a:cubicBezTo>
                    <a:pt x="68881" y="3594"/>
                    <a:pt x="68881" y="3625"/>
                    <a:pt x="68849" y="3625"/>
                  </a:cubicBezTo>
                  <a:cubicBezTo>
                    <a:pt x="68849" y="3625"/>
                    <a:pt x="68818" y="3657"/>
                    <a:pt x="68818" y="3657"/>
                  </a:cubicBezTo>
                  <a:lnTo>
                    <a:pt x="68754" y="3657"/>
                  </a:lnTo>
                  <a:lnTo>
                    <a:pt x="68754" y="3625"/>
                  </a:lnTo>
                  <a:cubicBezTo>
                    <a:pt x="68754" y="3594"/>
                    <a:pt x="68754" y="3594"/>
                    <a:pt x="68754" y="3562"/>
                  </a:cubicBezTo>
                  <a:cubicBezTo>
                    <a:pt x="68754" y="3530"/>
                    <a:pt x="68754" y="3499"/>
                    <a:pt x="68754" y="3499"/>
                  </a:cubicBezTo>
                  <a:cubicBezTo>
                    <a:pt x="68723" y="3467"/>
                    <a:pt x="68723" y="3435"/>
                    <a:pt x="68723" y="3404"/>
                  </a:cubicBezTo>
                  <a:cubicBezTo>
                    <a:pt x="68691" y="3372"/>
                    <a:pt x="68659" y="3340"/>
                    <a:pt x="68628" y="3309"/>
                  </a:cubicBezTo>
                  <a:cubicBezTo>
                    <a:pt x="68564" y="3245"/>
                    <a:pt x="68564" y="3214"/>
                    <a:pt x="68564" y="3182"/>
                  </a:cubicBezTo>
                  <a:cubicBezTo>
                    <a:pt x="68596" y="3119"/>
                    <a:pt x="68659" y="3087"/>
                    <a:pt x="68754" y="3024"/>
                  </a:cubicBezTo>
                  <a:cubicBezTo>
                    <a:pt x="68754" y="3024"/>
                    <a:pt x="68786" y="3024"/>
                    <a:pt x="68786" y="2992"/>
                  </a:cubicBezTo>
                  <a:cubicBezTo>
                    <a:pt x="68818" y="2992"/>
                    <a:pt x="68818" y="2960"/>
                    <a:pt x="68849" y="2929"/>
                  </a:cubicBezTo>
                  <a:cubicBezTo>
                    <a:pt x="68944" y="2770"/>
                    <a:pt x="68976" y="2612"/>
                    <a:pt x="69039" y="2422"/>
                  </a:cubicBezTo>
                  <a:cubicBezTo>
                    <a:pt x="69039" y="2422"/>
                    <a:pt x="69039" y="2422"/>
                    <a:pt x="69039" y="2390"/>
                  </a:cubicBezTo>
                  <a:cubicBezTo>
                    <a:pt x="69039" y="2390"/>
                    <a:pt x="69071" y="2359"/>
                    <a:pt x="69071" y="2359"/>
                  </a:cubicBezTo>
                  <a:cubicBezTo>
                    <a:pt x="69071" y="2327"/>
                    <a:pt x="69071" y="2327"/>
                    <a:pt x="69071" y="2327"/>
                  </a:cubicBezTo>
                  <a:cubicBezTo>
                    <a:pt x="68944" y="2390"/>
                    <a:pt x="68818" y="2422"/>
                    <a:pt x="68691" y="2422"/>
                  </a:cubicBezTo>
                  <a:cubicBezTo>
                    <a:pt x="68501" y="2390"/>
                    <a:pt x="68311" y="2327"/>
                    <a:pt x="68121" y="2295"/>
                  </a:cubicBezTo>
                  <a:lnTo>
                    <a:pt x="67931" y="2295"/>
                  </a:lnTo>
                  <a:cubicBezTo>
                    <a:pt x="67868" y="2295"/>
                    <a:pt x="67773" y="2295"/>
                    <a:pt x="67709" y="2327"/>
                  </a:cubicBezTo>
                  <a:lnTo>
                    <a:pt x="67678" y="2327"/>
                  </a:lnTo>
                  <a:cubicBezTo>
                    <a:pt x="67519" y="2390"/>
                    <a:pt x="67393" y="2517"/>
                    <a:pt x="67329" y="2707"/>
                  </a:cubicBezTo>
                  <a:cubicBezTo>
                    <a:pt x="67266" y="2802"/>
                    <a:pt x="67203" y="2865"/>
                    <a:pt x="67139" y="2897"/>
                  </a:cubicBezTo>
                  <a:lnTo>
                    <a:pt x="66949" y="2897"/>
                  </a:lnTo>
                  <a:cubicBezTo>
                    <a:pt x="66918" y="2897"/>
                    <a:pt x="66886" y="2897"/>
                    <a:pt x="66854" y="2929"/>
                  </a:cubicBezTo>
                  <a:lnTo>
                    <a:pt x="66823" y="2929"/>
                  </a:lnTo>
                  <a:cubicBezTo>
                    <a:pt x="66791" y="2960"/>
                    <a:pt x="66759" y="3024"/>
                    <a:pt x="66728" y="3119"/>
                  </a:cubicBezTo>
                  <a:cubicBezTo>
                    <a:pt x="66696" y="3119"/>
                    <a:pt x="66664" y="3087"/>
                    <a:pt x="66633" y="3087"/>
                  </a:cubicBezTo>
                  <a:lnTo>
                    <a:pt x="66569" y="3087"/>
                  </a:lnTo>
                  <a:cubicBezTo>
                    <a:pt x="66569" y="2960"/>
                    <a:pt x="66538" y="2865"/>
                    <a:pt x="66474" y="2770"/>
                  </a:cubicBezTo>
                  <a:cubicBezTo>
                    <a:pt x="66474" y="2770"/>
                    <a:pt x="66443" y="2739"/>
                    <a:pt x="66443" y="2707"/>
                  </a:cubicBezTo>
                  <a:cubicBezTo>
                    <a:pt x="66379" y="2644"/>
                    <a:pt x="66348" y="2580"/>
                    <a:pt x="66316" y="2517"/>
                  </a:cubicBezTo>
                  <a:cubicBezTo>
                    <a:pt x="66316" y="2517"/>
                    <a:pt x="66284" y="2517"/>
                    <a:pt x="66284" y="2549"/>
                  </a:cubicBezTo>
                  <a:lnTo>
                    <a:pt x="66253" y="2549"/>
                  </a:lnTo>
                  <a:cubicBezTo>
                    <a:pt x="66253" y="2549"/>
                    <a:pt x="66221" y="2549"/>
                    <a:pt x="66221" y="2580"/>
                  </a:cubicBezTo>
                  <a:lnTo>
                    <a:pt x="66126" y="2580"/>
                  </a:lnTo>
                  <a:cubicBezTo>
                    <a:pt x="66094" y="2549"/>
                    <a:pt x="66031" y="2517"/>
                    <a:pt x="65968" y="2517"/>
                  </a:cubicBezTo>
                  <a:lnTo>
                    <a:pt x="65936" y="2517"/>
                  </a:lnTo>
                  <a:cubicBezTo>
                    <a:pt x="65904" y="2549"/>
                    <a:pt x="65904" y="2580"/>
                    <a:pt x="65904" y="2580"/>
                  </a:cubicBezTo>
                  <a:cubicBezTo>
                    <a:pt x="65904" y="2612"/>
                    <a:pt x="65936" y="2644"/>
                    <a:pt x="65936" y="2675"/>
                  </a:cubicBezTo>
                  <a:cubicBezTo>
                    <a:pt x="65968" y="2675"/>
                    <a:pt x="65968" y="2707"/>
                    <a:pt x="65999" y="2739"/>
                  </a:cubicBezTo>
                  <a:cubicBezTo>
                    <a:pt x="65999" y="2739"/>
                    <a:pt x="65999" y="2770"/>
                    <a:pt x="65999" y="2802"/>
                  </a:cubicBezTo>
                  <a:cubicBezTo>
                    <a:pt x="66031" y="2834"/>
                    <a:pt x="66031" y="2865"/>
                    <a:pt x="66031" y="2897"/>
                  </a:cubicBezTo>
                  <a:cubicBezTo>
                    <a:pt x="66031" y="2929"/>
                    <a:pt x="66031" y="2960"/>
                    <a:pt x="66031" y="2992"/>
                  </a:cubicBezTo>
                  <a:cubicBezTo>
                    <a:pt x="66031" y="2992"/>
                    <a:pt x="66031" y="3024"/>
                    <a:pt x="66031" y="3055"/>
                  </a:cubicBezTo>
                  <a:cubicBezTo>
                    <a:pt x="65999" y="3055"/>
                    <a:pt x="65999" y="3087"/>
                    <a:pt x="65999" y="3119"/>
                  </a:cubicBezTo>
                  <a:cubicBezTo>
                    <a:pt x="65968" y="3150"/>
                    <a:pt x="65936" y="3150"/>
                    <a:pt x="65873" y="3182"/>
                  </a:cubicBezTo>
                  <a:lnTo>
                    <a:pt x="65746" y="3182"/>
                  </a:lnTo>
                  <a:cubicBezTo>
                    <a:pt x="65619" y="3182"/>
                    <a:pt x="65524" y="3214"/>
                    <a:pt x="65429" y="3214"/>
                  </a:cubicBezTo>
                  <a:cubicBezTo>
                    <a:pt x="65366" y="3214"/>
                    <a:pt x="65334" y="3245"/>
                    <a:pt x="65271" y="3245"/>
                  </a:cubicBezTo>
                  <a:lnTo>
                    <a:pt x="65144" y="3245"/>
                  </a:lnTo>
                  <a:cubicBezTo>
                    <a:pt x="64891" y="3277"/>
                    <a:pt x="64637" y="3309"/>
                    <a:pt x="64416" y="3309"/>
                  </a:cubicBezTo>
                  <a:lnTo>
                    <a:pt x="64226" y="3309"/>
                  </a:lnTo>
                  <a:cubicBezTo>
                    <a:pt x="64036" y="3277"/>
                    <a:pt x="63877" y="3245"/>
                    <a:pt x="63687" y="3214"/>
                  </a:cubicBezTo>
                  <a:cubicBezTo>
                    <a:pt x="63656" y="3214"/>
                    <a:pt x="63592" y="3214"/>
                    <a:pt x="63561" y="3182"/>
                  </a:cubicBezTo>
                  <a:lnTo>
                    <a:pt x="63497" y="3182"/>
                  </a:lnTo>
                  <a:cubicBezTo>
                    <a:pt x="63276" y="3182"/>
                    <a:pt x="63086" y="3277"/>
                    <a:pt x="62864" y="3277"/>
                  </a:cubicBezTo>
                  <a:lnTo>
                    <a:pt x="62737" y="3277"/>
                  </a:lnTo>
                  <a:cubicBezTo>
                    <a:pt x="62706" y="3309"/>
                    <a:pt x="62706" y="3309"/>
                    <a:pt x="62706" y="3309"/>
                  </a:cubicBezTo>
                  <a:cubicBezTo>
                    <a:pt x="62706" y="3309"/>
                    <a:pt x="62674" y="3340"/>
                    <a:pt x="62674" y="3372"/>
                  </a:cubicBezTo>
                  <a:cubicBezTo>
                    <a:pt x="62674" y="3404"/>
                    <a:pt x="62674" y="3435"/>
                    <a:pt x="62674" y="3435"/>
                  </a:cubicBezTo>
                  <a:lnTo>
                    <a:pt x="62326" y="3435"/>
                  </a:lnTo>
                  <a:cubicBezTo>
                    <a:pt x="62326" y="3372"/>
                    <a:pt x="62326" y="3309"/>
                    <a:pt x="62294" y="3245"/>
                  </a:cubicBezTo>
                  <a:cubicBezTo>
                    <a:pt x="62294" y="3182"/>
                    <a:pt x="62262" y="3150"/>
                    <a:pt x="62231" y="3119"/>
                  </a:cubicBezTo>
                  <a:cubicBezTo>
                    <a:pt x="62167" y="3055"/>
                    <a:pt x="62072" y="3024"/>
                    <a:pt x="61946" y="3024"/>
                  </a:cubicBezTo>
                  <a:lnTo>
                    <a:pt x="61819" y="3024"/>
                  </a:lnTo>
                  <a:cubicBezTo>
                    <a:pt x="61597" y="3024"/>
                    <a:pt x="61376" y="3024"/>
                    <a:pt x="61154" y="2992"/>
                  </a:cubicBezTo>
                  <a:lnTo>
                    <a:pt x="60901" y="2992"/>
                  </a:lnTo>
                  <a:cubicBezTo>
                    <a:pt x="60901" y="2992"/>
                    <a:pt x="60901" y="2960"/>
                    <a:pt x="60932" y="2960"/>
                  </a:cubicBezTo>
                  <a:cubicBezTo>
                    <a:pt x="60932" y="2929"/>
                    <a:pt x="60932" y="2929"/>
                    <a:pt x="60932" y="2897"/>
                  </a:cubicBezTo>
                  <a:cubicBezTo>
                    <a:pt x="60964" y="2834"/>
                    <a:pt x="60996" y="2739"/>
                    <a:pt x="60901" y="2739"/>
                  </a:cubicBezTo>
                  <a:lnTo>
                    <a:pt x="60837" y="2739"/>
                  </a:lnTo>
                  <a:cubicBezTo>
                    <a:pt x="60679" y="2802"/>
                    <a:pt x="60489" y="2739"/>
                    <a:pt x="60330" y="2834"/>
                  </a:cubicBezTo>
                  <a:cubicBezTo>
                    <a:pt x="60267" y="2897"/>
                    <a:pt x="60235" y="2960"/>
                    <a:pt x="60172" y="2960"/>
                  </a:cubicBezTo>
                  <a:lnTo>
                    <a:pt x="60140" y="2960"/>
                  </a:lnTo>
                  <a:cubicBezTo>
                    <a:pt x="60014" y="2929"/>
                    <a:pt x="60109" y="2865"/>
                    <a:pt x="60109" y="2802"/>
                  </a:cubicBezTo>
                  <a:cubicBezTo>
                    <a:pt x="60140" y="2802"/>
                    <a:pt x="60140" y="2770"/>
                    <a:pt x="60140" y="2770"/>
                  </a:cubicBezTo>
                  <a:lnTo>
                    <a:pt x="60140" y="2739"/>
                  </a:lnTo>
                  <a:cubicBezTo>
                    <a:pt x="60109" y="2707"/>
                    <a:pt x="60109" y="2675"/>
                    <a:pt x="60077" y="2675"/>
                  </a:cubicBezTo>
                  <a:lnTo>
                    <a:pt x="60045" y="2675"/>
                  </a:lnTo>
                  <a:cubicBezTo>
                    <a:pt x="60014" y="2675"/>
                    <a:pt x="60014" y="2707"/>
                    <a:pt x="59982" y="2707"/>
                  </a:cubicBezTo>
                  <a:cubicBezTo>
                    <a:pt x="59950" y="2707"/>
                    <a:pt x="59950" y="2739"/>
                    <a:pt x="59919" y="2739"/>
                  </a:cubicBezTo>
                  <a:cubicBezTo>
                    <a:pt x="59887" y="2770"/>
                    <a:pt x="59887" y="2802"/>
                    <a:pt x="59855" y="2802"/>
                  </a:cubicBezTo>
                  <a:cubicBezTo>
                    <a:pt x="59824" y="2865"/>
                    <a:pt x="59760" y="2929"/>
                    <a:pt x="59760" y="2992"/>
                  </a:cubicBezTo>
                  <a:lnTo>
                    <a:pt x="59697" y="2992"/>
                  </a:lnTo>
                  <a:cubicBezTo>
                    <a:pt x="59665" y="2960"/>
                    <a:pt x="59634" y="2960"/>
                    <a:pt x="59602" y="2929"/>
                  </a:cubicBezTo>
                  <a:cubicBezTo>
                    <a:pt x="59570" y="2897"/>
                    <a:pt x="59539" y="2897"/>
                    <a:pt x="59507" y="2865"/>
                  </a:cubicBezTo>
                  <a:cubicBezTo>
                    <a:pt x="59475" y="2834"/>
                    <a:pt x="59444" y="2834"/>
                    <a:pt x="59444" y="2802"/>
                  </a:cubicBezTo>
                  <a:cubicBezTo>
                    <a:pt x="59380" y="2802"/>
                    <a:pt x="59349" y="2802"/>
                    <a:pt x="59317" y="2834"/>
                  </a:cubicBezTo>
                  <a:cubicBezTo>
                    <a:pt x="59285" y="2865"/>
                    <a:pt x="59254" y="2897"/>
                    <a:pt x="59254" y="2929"/>
                  </a:cubicBezTo>
                  <a:cubicBezTo>
                    <a:pt x="59222" y="3024"/>
                    <a:pt x="59159" y="3087"/>
                    <a:pt x="59127" y="3119"/>
                  </a:cubicBezTo>
                  <a:cubicBezTo>
                    <a:pt x="59095" y="3119"/>
                    <a:pt x="59064" y="3150"/>
                    <a:pt x="59032" y="3150"/>
                  </a:cubicBezTo>
                  <a:cubicBezTo>
                    <a:pt x="58969" y="3150"/>
                    <a:pt x="58874" y="3087"/>
                    <a:pt x="58779" y="2992"/>
                  </a:cubicBezTo>
                  <a:cubicBezTo>
                    <a:pt x="58747" y="2929"/>
                    <a:pt x="58715" y="2929"/>
                    <a:pt x="58684" y="2929"/>
                  </a:cubicBezTo>
                  <a:cubicBezTo>
                    <a:pt x="58652" y="2929"/>
                    <a:pt x="58620" y="2929"/>
                    <a:pt x="58620" y="2992"/>
                  </a:cubicBezTo>
                  <a:cubicBezTo>
                    <a:pt x="58494" y="3150"/>
                    <a:pt x="58399" y="3214"/>
                    <a:pt x="58272" y="3214"/>
                  </a:cubicBezTo>
                  <a:cubicBezTo>
                    <a:pt x="58145" y="3214"/>
                    <a:pt x="58019" y="3150"/>
                    <a:pt x="57924" y="3087"/>
                  </a:cubicBezTo>
                  <a:cubicBezTo>
                    <a:pt x="57797" y="2992"/>
                    <a:pt x="57702" y="2960"/>
                    <a:pt x="57607" y="2960"/>
                  </a:cubicBezTo>
                  <a:lnTo>
                    <a:pt x="57449" y="2960"/>
                  </a:lnTo>
                  <a:cubicBezTo>
                    <a:pt x="57385" y="2992"/>
                    <a:pt x="57322" y="3024"/>
                    <a:pt x="57259" y="3055"/>
                  </a:cubicBezTo>
                  <a:cubicBezTo>
                    <a:pt x="57259" y="3087"/>
                    <a:pt x="57227" y="3087"/>
                    <a:pt x="57227" y="3119"/>
                  </a:cubicBezTo>
                  <a:cubicBezTo>
                    <a:pt x="57195" y="3119"/>
                    <a:pt x="57195" y="3150"/>
                    <a:pt x="57195" y="3150"/>
                  </a:cubicBezTo>
                  <a:lnTo>
                    <a:pt x="56974" y="3150"/>
                  </a:lnTo>
                  <a:cubicBezTo>
                    <a:pt x="56847" y="3150"/>
                    <a:pt x="56720" y="3182"/>
                    <a:pt x="56625" y="3182"/>
                  </a:cubicBezTo>
                  <a:cubicBezTo>
                    <a:pt x="56499" y="3150"/>
                    <a:pt x="56404" y="3150"/>
                    <a:pt x="56309" y="3119"/>
                  </a:cubicBezTo>
                  <a:cubicBezTo>
                    <a:pt x="56214" y="3055"/>
                    <a:pt x="56119" y="3055"/>
                    <a:pt x="56024" y="3055"/>
                  </a:cubicBezTo>
                  <a:cubicBezTo>
                    <a:pt x="55960" y="3055"/>
                    <a:pt x="55897" y="3055"/>
                    <a:pt x="55833" y="3087"/>
                  </a:cubicBezTo>
                  <a:cubicBezTo>
                    <a:pt x="55738" y="3087"/>
                    <a:pt x="55675" y="3119"/>
                    <a:pt x="55580" y="3119"/>
                  </a:cubicBezTo>
                  <a:cubicBezTo>
                    <a:pt x="55485" y="3150"/>
                    <a:pt x="55422" y="3150"/>
                    <a:pt x="55358" y="3150"/>
                  </a:cubicBezTo>
                  <a:lnTo>
                    <a:pt x="55200" y="3150"/>
                  </a:lnTo>
                  <a:cubicBezTo>
                    <a:pt x="55137" y="3150"/>
                    <a:pt x="55042" y="3119"/>
                    <a:pt x="54978" y="3087"/>
                  </a:cubicBezTo>
                  <a:cubicBezTo>
                    <a:pt x="54883" y="3055"/>
                    <a:pt x="54788" y="3055"/>
                    <a:pt x="54693" y="3055"/>
                  </a:cubicBezTo>
                  <a:cubicBezTo>
                    <a:pt x="54693" y="3055"/>
                    <a:pt x="54662" y="3024"/>
                    <a:pt x="54662" y="3024"/>
                  </a:cubicBezTo>
                  <a:cubicBezTo>
                    <a:pt x="54598" y="3024"/>
                    <a:pt x="54567" y="3024"/>
                    <a:pt x="54503" y="2992"/>
                  </a:cubicBezTo>
                  <a:cubicBezTo>
                    <a:pt x="54472" y="2992"/>
                    <a:pt x="54440" y="2960"/>
                    <a:pt x="54408" y="2929"/>
                  </a:cubicBezTo>
                  <a:cubicBezTo>
                    <a:pt x="54377" y="2929"/>
                    <a:pt x="54377" y="2897"/>
                    <a:pt x="54377" y="2897"/>
                  </a:cubicBezTo>
                  <a:cubicBezTo>
                    <a:pt x="54345" y="2865"/>
                    <a:pt x="54313" y="2865"/>
                    <a:pt x="54313" y="2834"/>
                  </a:cubicBezTo>
                  <a:lnTo>
                    <a:pt x="54282" y="2834"/>
                  </a:lnTo>
                  <a:cubicBezTo>
                    <a:pt x="54250" y="2802"/>
                    <a:pt x="54250" y="2802"/>
                    <a:pt x="54218" y="2802"/>
                  </a:cubicBezTo>
                  <a:cubicBezTo>
                    <a:pt x="54218" y="2802"/>
                    <a:pt x="54187" y="2834"/>
                    <a:pt x="54187" y="2834"/>
                  </a:cubicBezTo>
                  <a:cubicBezTo>
                    <a:pt x="54155" y="2834"/>
                    <a:pt x="54155" y="2865"/>
                    <a:pt x="54123" y="2865"/>
                  </a:cubicBezTo>
                  <a:cubicBezTo>
                    <a:pt x="54123" y="2929"/>
                    <a:pt x="54123" y="2960"/>
                    <a:pt x="54123" y="2992"/>
                  </a:cubicBezTo>
                  <a:cubicBezTo>
                    <a:pt x="54123" y="3024"/>
                    <a:pt x="54123" y="3055"/>
                    <a:pt x="54123" y="3055"/>
                  </a:cubicBezTo>
                  <a:cubicBezTo>
                    <a:pt x="54155" y="3119"/>
                    <a:pt x="54155" y="3150"/>
                    <a:pt x="54155" y="3182"/>
                  </a:cubicBezTo>
                  <a:cubicBezTo>
                    <a:pt x="54155" y="3245"/>
                    <a:pt x="54187" y="3277"/>
                    <a:pt x="54187" y="3309"/>
                  </a:cubicBezTo>
                  <a:lnTo>
                    <a:pt x="54028" y="3309"/>
                  </a:lnTo>
                  <a:lnTo>
                    <a:pt x="53965" y="3245"/>
                  </a:lnTo>
                  <a:cubicBezTo>
                    <a:pt x="53933" y="3214"/>
                    <a:pt x="53933" y="3214"/>
                    <a:pt x="53933" y="3214"/>
                  </a:cubicBezTo>
                  <a:cubicBezTo>
                    <a:pt x="53933" y="3150"/>
                    <a:pt x="53902" y="3119"/>
                    <a:pt x="53902" y="3087"/>
                  </a:cubicBezTo>
                  <a:cubicBezTo>
                    <a:pt x="53902" y="3055"/>
                    <a:pt x="53870" y="3055"/>
                    <a:pt x="53870" y="3024"/>
                  </a:cubicBezTo>
                  <a:cubicBezTo>
                    <a:pt x="53838" y="3024"/>
                    <a:pt x="53838" y="3024"/>
                    <a:pt x="53807" y="2992"/>
                  </a:cubicBezTo>
                  <a:lnTo>
                    <a:pt x="53775" y="2992"/>
                  </a:lnTo>
                  <a:cubicBezTo>
                    <a:pt x="53585" y="2992"/>
                    <a:pt x="53395" y="3055"/>
                    <a:pt x="53205" y="3055"/>
                  </a:cubicBezTo>
                  <a:cubicBezTo>
                    <a:pt x="53142" y="3055"/>
                    <a:pt x="53078" y="3024"/>
                    <a:pt x="53015" y="3024"/>
                  </a:cubicBezTo>
                  <a:cubicBezTo>
                    <a:pt x="52952" y="3024"/>
                    <a:pt x="52888" y="3024"/>
                    <a:pt x="52825" y="3055"/>
                  </a:cubicBezTo>
                  <a:cubicBezTo>
                    <a:pt x="52793" y="3087"/>
                    <a:pt x="52762" y="3087"/>
                    <a:pt x="52730" y="3150"/>
                  </a:cubicBezTo>
                  <a:cubicBezTo>
                    <a:pt x="52698" y="3182"/>
                    <a:pt x="52698" y="3214"/>
                    <a:pt x="52698" y="3277"/>
                  </a:cubicBezTo>
                  <a:lnTo>
                    <a:pt x="52350" y="3277"/>
                  </a:lnTo>
                  <a:cubicBezTo>
                    <a:pt x="52321" y="3160"/>
                    <a:pt x="52345" y="2988"/>
                    <a:pt x="52249" y="2988"/>
                  </a:cubicBezTo>
                  <a:cubicBezTo>
                    <a:pt x="52241" y="2988"/>
                    <a:pt x="52233" y="2990"/>
                    <a:pt x="52223" y="2992"/>
                  </a:cubicBezTo>
                  <a:lnTo>
                    <a:pt x="51970" y="2992"/>
                  </a:lnTo>
                  <a:cubicBezTo>
                    <a:pt x="51875" y="2992"/>
                    <a:pt x="51780" y="2992"/>
                    <a:pt x="51748" y="3150"/>
                  </a:cubicBezTo>
                  <a:cubicBezTo>
                    <a:pt x="51717" y="3150"/>
                    <a:pt x="51717" y="3182"/>
                    <a:pt x="51717" y="3182"/>
                  </a:cubicBezTo>
                  <a:cubicBezTo>
                    <a:pt x="51717" y="3214"/>
                    <a:pt x="51717" y="3245"/>
                    <a:pt x="51717" y="3245"/>
                  </a:cubicBezTo>
                  <a:lnTo>
                    <a:pt x="51526" y="3245"/>
                  </a:lnTo>
                  <a:cubicBezTo>
                    <a:pt x="51558" y="3087"/>
                    <a:pt x="51526" y="2992"/>
                    <a:pt x="51431" y="2960"/>
                  </a:cubicBezTo>
                  <a:lnTo>
                    <a:pt x="51305" y="2960"/>
                  </a:lnTo>
                  <a:cubicBezTo>
                    <a:pt x="51083" y="2992"/>
                    <a:pt x="50861" y="3024"/>
                    <a:pt x="50671" y="3024"/>
                  </a:cubicBezTo>
                  <a:lnTo>
                    <a:pt x="50418" y="3024"/>
                  </a:lnTo>
                  <a:cubicBezTo>
                    <a:pt x="50323" y="3024"/>
                    <a:pt x="50260" y="2992"/>
                    <a:pt x="50165" y="2992"/>
                  </a:cubicBezTo>
                  <a:lnTo>
                    <a:pt x="49911" y="2992"/>
                  </a:lnTo>
                  <a:cubicBezTo>
                    <a:pt x="49848" y="2960"/>
                    <a:pt x="49753" y="2960"/>
                    <a:pt x="49658" y="2960"/>
                  </a:cubicBezTo>
                  <a:lnTo>
                    <a:pt x="49310" y="2960"/>
                  </a:lnTo>
                  <a:cubicBezTo>
                    <a:pt x="49120" y="2960"/>
                    <a:pt x="48961" y="2897"/>
                    <a:pt x="48835" y="2802"/>
                  </a:cubicBezTo>
                  <a:cubicBezTo>
                    <a:pt x="48740" y="2739"/>
                    <a:pt x="48676" y="2675"/>
                    <a:pt x="48581" y="2612"/>
                  </a:cubicBezTo>
                  <a:cubicBezTo>
                    <a:pt x="48550" y="2549"/>
                    <a:pt x="48486" y="2517"/>
                    <a:pt x="48423" y="2517"/>
                  </a:cubicBezTo>
                  <a:cubicBezTo>
                    <a:pt x="48391" y="2517"/>
                    <a:pt x="48360" y="2517"/>
                    <a:pt x="48328" y="2549"/>
                  </a:cubicBezTo>
                  <a:cubicBezTo>
                    <a:pt x="48296" y="2580"/>
                    <a:pt x="48296" y="2580"/>
                    <a:pt x="48265" y="2612"/>
                  </a:cubicBezTo>
                  <a:lnTo>
                    <a:pt x="48138" y="2612"/>
                  </a:lnTo>
                  <a:cubicBezTo>
                    <a:pt x="47980" y="2612"/>
                    <a:pt x="47853" y="2549"/>
                    <a:pt x="47758" y="2485"/>
                  </a:cubicBezTo>
                  <a:cubicBezTo>
                    <a:pt x="47790" y="2454"/>
                    <a:pt x="47853" y="2454"/>
                    <a:pt x="47885" y="2454"/>
                  </a:cubicBezTo>
                  <a:lnTo>
                    <a:pt x="48138" y="2454"/>
                  </a:lnTo>
                  <a:cubicBezTo>
                    <a:pt x="48170" y="2454"/>
                    <a:pt x="48233" y="2422"/>
                    <a:pt x="48265" y="2422"/>
                  </a:cubicBezTo>
                  <a:cubicBezTo>
                    <a:pt x="48296" y="2390"/>
                    <a:pt x="48296" y="2390"/>
                    <a:pt x="48296" y="2390"/>
                  </a:cubicBezTo>
                  <a:cubicBezTo>
                    <a:pt x="48391" y="2327"/>
                    <a:pt x="48455" y="2295"/>
                    <a:pt x="48550" y="2295"/>
                  </a:cubicBezTo>
                  <a:cubicBezTo>
                    <a:pt x="48613" y="2264"/>
                    <a:pt x="48708" y="2264"/>
                    <a:pt x="48771" y="2264"/>
                  </a:cubicBezTo>
                  <a:lnTo>
                    <a:pt x="48961" y="2264"/>
                  </a:lnTo>
                  <a:cubicBezTo>
                    <a:pt x="49563" y="2295"/>
                    <a:pt x="50196" y="2295"/>
                    <a:pt x="50798" y="2295"/>
                  </a:cubicBezTo>
                  <a:lnTo>
                    <a:pt x="51431" y="2295"/>
                  </a:lnTo>
                  <a:cubicBezTo>
                    <a:pt x="51526" y="2306"/>
                    <a:pt x="51625" y="2309"/>
                    <a:pt x="51725" y="2309"/>
                  </a:cubicBezTo>
                  <a:cubicBezTo>
                    <a:pt x="51924" y="2309"/>
                    <a:pt x="52128" y="2295"/>
                    <a:pt x="52318" y="2295"/>
                  </a:cubicBezTo>
                  <a:cubicBezTo>
                    <a:pt x="52825" y="2232"/>
                    <a:pt x="53332" y="2137"/>
                    <a:pt x="53870" y="2137"/>
                  </a:cubicBezTo>
                  <a:lnTo>
                    <a:pt x="53902" y="2137"/>
                  </a:lnTo>
                  <a:cubicBezTo>
                    <a:pt x="53933" y="2137"/>
                    <a:pt x="53965" y="2169"/>
                    <a:pt x="53997" y="2169"/>
                  </a:cubicBezTo>
                  <a:cubicBezTo>
                    <a:pt x="54028" y="2169"/>
                    <a:pt x="54092" y="2137"/>
                    <a:pt x="54155" y="2042"/>
                  </a:cubicBezTo>
                  <a:cubicBezTo>
                    <a:pt x="54060" y="1947"/>
                    <a:pt x="53965" y="1915"/>
                    <a:pt x="53870" y="1915"/>
                  </a:cubicBezTo>
                  <a:cubicBezTo>
                    <a:pt x="53807" y="1915"/>
                    <a:pt x="53743" y="1947"/>
                    <a:pt x="53680" y="1947"/>
                  </a:cubicBezTo>
                  <a:cubicBezTo>
                    <a:pt x="52983" y="1915"/>
                    <a:pt x="52287" y="1915"/>
                    <a:pt x="51590" y="1915"/>
                  </a:cubicBezTo>
                  <a:cubicBezTo>
                    <a:pt x="51241" y="1884"/>
                    <a:pt x="50893" y="1884"/>
                    <a:pt x="50545" y="1884"/>
                  </a:cubicBezTo>
                  <a:lnTo>
                    <a:pt x="49500" y="1852"/>
                  </a:lnTo>
                  <a:cubicBezTo>
                    <a:pt x="49373" y="1852"/>
                    <a:pt x="49246" y="1884"/>
                    <a:pt x="49120" y="1915"/>
                  </a:cubicBezTo>
                  <a:cubicBezTo>
                    <a:pt x="49025" y="1947"/>
                    <a:pt x="48961" y="1947"/>
                    <a:pt x="48866" y="1947"/>
                  </a:cubicBezTo>
                  <a:cubicBezTo>
                    <a:pt x="48835" y="1947"/>
                    <a:pt x="48835" y="1979"/>
                    <a:pt x="48803" y="1979"/>
                  </a:cubicBezTo>
                  <a:cubicBezTo>
                    <a:pt x="48740" y="1979"/>
                    <a:pt x="48708" y="1947"/>
                    <a:pt x="48645" y="1947"/>
                  </a:cubicBezTo>
                  <a:cubicBezTo>
                    <a:pt x="48613" y="1915"/>
                    <a:pt x="48613" y="1915"/>
                    <a:pt x="48613" y="1915"/>
                  </a:cubicBezTo>
                  <a:cubicBezTo>
                    <a:pt x="48613" y="1884"/>
                    <a:pt x="48581" y="1884"/>
                    <a:pt x="48581" y="1884"/>
                  </a:cubicBezTo>
                  <a:cubicBezTo>
                    <a:pt x="48581" y="1884"/>
                    <a:pt x="48550" y="1915"/>
                    <a:pt x="48550" y="1947"/>
                  </a:cubicBezTo>
                  <a:lnTo>
                    <a:pt x="48106" y="1947"/>
                  </a:lnTo>
                  <a:cubicBezTo>
                    <a:pt x="48075" y="1915"/>
                    <a:pt x="48075" y="1884"/>
                    <a:pt x="48043" y="1852"/>
                  </a:cubicBezTo>
                  <a:lnTo>
                    <a:pt x="48011" y="1852"/>
                  </a:lnTo>
                  <a:cubicBezTo>
                    <a:pt x="47980" y="1852"/>
                    <a:pt x="47948" y="1884"/>
                    <a:pt x="47916" y="1947"/>
                  </a:cubicBezTo>
                  <a:cubicBezTo>
                    <a:pt x="47790" y="2010"/>
                    <a:pt x="47663" y="2042"/>
                    <a:pt x="47536" y="2042"/>
                  </a:cubicBezTo>
                  <a:cubicBezTo>
                    <a:pt x="47346" y="2042"/>
                    <a:pt x="47156" y="2010"/>
                    <a:pt x="46998" y="2010"/>
                  </a:cubicBezTo>
                  <a:lnTo>
                    <a:pt x="45604" y="2010"/>
                  </a:lnTo>
                  <a:cubicBezTo>
                    <a:pt x="45478" y="2010"/>
                    <a:pt x="45351" y="2010"/>
                    <a:pt x="45224" y="1979"/>
                  </a:cubicBezTo>
                  <a:cubicBezTo>
                    <a:pt x="44654" y="1979"/>
                    <a:pt x="44116" y="1979"/>
                    <a:pt x="43578" y="1947"/>
                  </a:cubicBezTo>
                  <a:lnTo>
                    <a:pt x="43166" y="1947"/>
                  </a:lnTo>
                  <a:cubicBezTo>
                    <a:pt x="42944" y="1979"/>
                    <a:pt x="42754" y="2010"/>
                    <a:pt x="42532" y="2010"/>
                  </a:cubicBezTo>
                  <a:cubicBezTo>
                    <a:pt x="42374" y="2042"/>
                    <a:pt x="42247" y="2042"/>
                    <a:pt x="42089" y="2042"/>
                  </a:cubicBezTo>
                  <a:lnTo>
                    <a:pt x="41867" y="2042"/>
                  </a:lnTo>
                  <a:cubicBezTo>
                    <a:pt x="41772" y="2010"/>
                    <a:pt x="41677" y="1979"/>
                    <a:pt x="41551" y="1947"/>
                  </a:cubicBezTo>
                  <a:cubicBezTo>
                    <a:pt x="41519" y="1915"/>
                    <a:pt x="41487" y="1915"/>
                    <a:pt x="41456" y="1884"/>
                  </a:cubicBezTo>
                  <a:lnTo>
                    <a:pt x="41361" y="1884"/>
                  </a:lnTo>
                  <a:cubicBezTo>
                    <a:pt x="41171" y="2042"/>
                    <a:pt x="40949" y="2105"/>
                    <a:pt x="40759" y="2137"/>
                  </a:cubicBezTo>
                  <a:cubicBezTo>
                    <a:pt x="40664" y="2137"/>
                    <a:pt x="40601" y="2169"/>
                    <a:pt x="40537" y="2169"/>
                  </a:cubicBezTo>
                  <a:cubicBezTo>
                    <a:pt x="40537" y="2232"/>
                    <a:pt x="40569" y="2264"/>
                    <a:pt x="40601" y="2295"/>
                  </a:cubicBezTo>
                  <a:cubicBezTo>
                    <a:pt x="40632" y="2327"/>
                    <a:pt x="40632" y="2327"/>
                    <a:pt x="40664" y="2359"/>
                  </a:cubicBezTo>
                  <a:cubicBezTo>
                    <a:pt x="40696" y="2359"/>
                    <a:pt x="40696" y="2359"/>
                    <a:pt x="40696" y="2390"/>
                  </a:cubicBezTo>
                  <a:lnTo>
                    <a:pt x="40727" y="2390"/>
                  </a:lnTo>
                  <a:cubicBezTo>
                    <a:pt x="40759" y="2422"/>
                    <a:pt x="40759" y="2485"/>
                    <a:pt x="40759" y="2549"/>
                  </a:cubicBezTo>
                  <a:cubicBezTo>
                    <a:pt x="40727" y="2612"/>
                    <a:pt x="40696" y="2675"/>
                    <a:pt x="40632" y="2707"/>
                  </a:cubicBezTo>
                  <a:cubicBezTo>
                    <a:pt x="40601" y="2707"/>
                    <a:pt x="40601" y="2739"/>
                    <a:pt x="40569" y="2739"/>
                  </a:cubicBezTo>
                  <a:cubicBezTo>
                    <a:pt x="40506" y="2739"/>
                    <a:pt x="40442" y="2739"/>
                    <a:pt x="40379" y="2707"/>
                  </a:cubicBezTo>
                  <a:cubicBezTo>
                    <a:pt x="40347" y="2707"/>
                    <a:pt x="40284" y="2707"/>
                    <a:pt x="40252" y="2675"/>
                  </a:cubicBezTo>
                  <a:cubicBezTo>
                    <a:pt x="40189" y="2644"/>
                    <a:pt x="40126" y="2612"/>
                    <a:pt x="40094" y="2549"/>
                  </a:cubicBezTo>
                  <a:cubicBezTo>
                    <a:pt x="40062" y="2517"/>
                    <a:pt x="39999" y="2485"/>
                    <a:pt x="39967" y="2454"/>
                  </a:cubicBezTo>
                  <a:cubicBezTo>
                    <a:pt x="39967" y="2454"/>
                    <a:pt x="39936" y="2422"/>
                    <a:pt x="39904" y="2422"/>
                  </a:cubicBezTo>
                  <a:lnTo>
                    <a:pt x="39777" y="2422"/>
                  </a:lnTo>
                  <a:cubicBezTo>
                    <a:pt x="39714" y="2454"/>
                    <a:pt x="39651" y="2485"/>
                    <a:pt x="39587" y="2485"/>
                  </a:cubicBezTo>
                  <a:cubicBezTo>
                    <a:pt x="39556" y="2485"/>
                    <a:pt x="39524" y="2485"/>
                    <a:pt x="39492" y="2517"/>
                  </a:cubicBezTo>
                  <a:cubicBezTo>
                    <a:pt x="39397" y="2517"/>
                    <a:pt x="39271" y="2517"/>
                    <a:pt x="39176" y="2549"/>
                  </a:cubicBezTo>
                  <a:cubicBezTo>
                    <a:pt x="39081" y="2549"/>
                    <a:pt x="38986" y="2517"/>
                    <a:pt x="38891" y="2517"/>
                  </a:cubicBezTo>
                  <a:lnTo>
                    <a:pt x="38827" y="2517"/>
                  </a:lnTo>
                  <a:cubicBezTo>
                    <a:pt x="38669" y="2517"/>
                    <a:pt x="38511" y="2485"/>
                    <a:pt x="38384" y="2485"/>
                  </a:cubicBezTo>
                  <a:cubicBezTo>
                    <a:pt x="38352" y="2454"/>
                    <a:pt x="38320" y="2454"/>
                    <a:pt x="38320" y="2454"/>
                  </a:cubicBezTo>
                  <a:cubicBezTo>
                    <a:pt x="38257" y="2454"/>
                    <a:pt x="38225" y="2485"/>
                    <a:pt x="38162" y="2485"/>
                  </a:cubicBezTo>
                  <a:cubicBezTo>
                    <a:pt x="38099" y="2549"/>
                    <a:pt x="38035" y="2580"/>
                    <a:pt x="38004" y="2675"/>
                  </a:cubicBezTo>
                  <a:lnTo>
                    <a:pt x="37560" y="2675"/>
                  </a:lnTo>
                  <a:cubicBezTo>
                    <a:pt x="37465" y="2675"/>
                    <a:pt x="37370" y="2675"/>
                    <a:pt x="37275" y="2707"/>
                  </a:cubicBezTo>
                  <a:cubicBezTo>
                    <a:pt x="37149" y="2739"/>
                    <a:pt x="36990" y="2770"/>
                    <a:pt x="36864" y="2770"/>
                  </a:cubicBezTo>
                  <a:cubicBezTo>
                    <a:pt x="36642" y="2770"/>
                    <a:pt x="36389" y="2739"/>
                    <a:pt x="36167" y="2739"/>
                  </a:cubicBezTo>
                  <a:cubicBezTo>
                    <a:pt x="36040" y="2739"/>
                    <a:pt x="35882" y="2707"/>
                    <a:pt x="35724" y="2707"/>
                  </a:cubicBezTo>
                  <a:cubicBezTo>
                    <a:pt x="35534" y="2707"/>
                    <a:pt x="35375" y="2739"/>
                    <a:pt x="35217" y="2960"/>
                  </a:cubicBezTo>
                  <a:cubicBezTo>
                    <a:pt x="35154" y="2992"/>
                    <a:pt x="35122" y="3024"/>
                    <a:pt x="35059" y="3055"/>
                  </a:cubicBezTo>
                  <a:cubicBezTo>
                    <a:pt x="34995" y="3055"/>
                    <a:pt x="34964" y="3024"/>
                    <a:pt x="34900" y="2960"/>
                  </a:cubicBezTo>
                  <a:cubicBezTo>
                    <a:pt x="34774" y="2834"/>
                    <a:pt x="34615" y="2770"/>
                    <a:pt x="34489" y="2739"/>
                  </a:cubicBezTo>
                  <a:cubicBezTo>
                    <a:pt x="34394" y="2707"/>
                    <a:pt x="34299" y="2699"/>
                    <a:pt x="34207" y="2699"/>
                  </a:cubicBezTo>
                  <a:cubicBezTo>
                    <a:pt x="34116" y="2699"/>
                    <a:pt x="34029" y="2707"/>
                    <a:pt x="33950" y="2707"/>
                  </a:cubicBezTo>
                  <a:cubicBezTo>
                    <a:pt x="33887" y="2739"/>
                    <a:pt x="33823" y="2739"/>
                    <a:pt x="33760" y="2739"/>
                  </a:cubicBezTo>
                  <a:cubicBezTo>
                    <a:pt x="33665" y="2770"/>
                    <a:pt x="33570" y="2802"/>
                    <a:pt x="33507" y="2802"/>
                  </a:cubicBezTo>
                  <a:lnTo>
                    <a:pt x="33158" y="2802"/>
                  </a:lnTo>
                  <a:cubicBezTo>
                    <a:pt x="32937" y="2802"/>
                    <a:pt x="32683" y="2834"/>
                    <a:pt x="32430" y="2960"/>
                  </a:cubicBezTo>
                  <a:cubicBezTo>
                    <a:pt x="32335" y="3024"/>
                    <a:pt x="32208" y="3055"/>
                    <a:pt x="32082" y="3055"/>
                  </a:cubicBezTo>
                  <a:cubicBezTo>
                    <a:pt x="31955" y="3055"/>
                    <a:pt x="31828" y="2992"/>
                    <a:pt x="31765" y="2865"/>
                  </a:cubicBezTo>
                  <a:cubicBezTo>
                    <a:pt x="31733" y="2834"/>
                    <a:pt x="31733" y="2834"/>
                    <a:pt x="31733" y="2834"/>
                  </a:cubicBezTo>
                  <a:cubicBezTo>
                    <a:pt x="31702" y="2802"/>
                    <a:pt x="31702" y="2770"/>
                    <a:pt x="31670" y="2770"/>
                  </a:cubicBezTo>
                  <a:cubicBezTo>
                    <a:pt x="31607" y="2707"/>
                    <a:pt x="31543" y="2675"/>
                    <a:pt x="31480" y="2675"/>
                  </a:cubicBezTo>
                  <a:lnTo>
                    <a:pt x="31385" y="2675"/>
                  </a:lnTo>
                  <a:cubicBezTo>
                    <a:pt x="31353" y="2707"/>
                    <a:pt x="31322" y="2707"/>
                    <a:pt x="31290" y="2707"/>
                  </a:cubicBezTo>
                  <a:cubicBezTo>
                    <a:pt x="31227" y="2739"/>
                    <a:pt x="31163" y="2739"/>
                    <a:pt x="31100" y="2770"/>
                  </a:cubicBezTo>
                  <a:cubicBezTo>
                    <a:pt x="31037" y="2770"/>
                    <a:pt x="30942" y="2802"/>
                    <a:pt x="30847" y="2802"/>
                  </a:cubicBezTo>
                  <a:cubicBezTo>
                    <a:pt x="30752" y="2802"/>
                    <a:pt x="30688" y="2770"/>
                    <a:pt x="30593" y="2770"/>
                  </a:cubicBezTo>
                  <a:cubicBezTo>
                    <a:pt x="30562" y="2770"/>
                    <a:pt x="30562" y="2739"/>
                    <a:pt x="30530" y="2739"/>
                  </a:cubicBezTo>
                  <a:lnTo>
                    <a:pt x="30467" y="2739"/>
                  </a:lnTo>
                  <a:cubicBezTo>
                    <a:pt x="30340" y="2739"/>
                    <a:pt x="30245" y="2802"/>
                    <a:pt x="30182" y="2929"/>
                  </a:cubicBezTo>
                  <a:cubicBezTo>
                    <a:pt x="30118" y="2992"/>
                    <a:pt x="30087" y="3055"/>
                    <a:pt x="30023" y="3055"/>
                  </a:cubicBezTo>
                  <a:cubicBezTo>
                    <a:pt x="30023" y="3087"/>
                    <a:pt x="29992" y="3087"/>
                    <a:pt x="29992" y="3087"/>
                  </a:cubicBezTo>
                  <a:cubicBezTo>
                    <a:pt x="29928" y="3087"/>
                    <a:pt x="29865" y="3024"/>
                    <a:pt x="29833" y="2929"/>
                  </a:cubicBezTo>
                  <a:cubicBezTo>
                    <a:pt x="29802" y="2897"/>
                    <a:pt x="29802" y="2897"/>
                    <a:pt x="29770" y="2865"/>
                  </a:cubicBezTo>
                  <a:cubicBezTo>
                    <a:pt x="29770" y="2865"/>
                    <a:pt x="29738" y="2834"/>
                    <a:pt x="29738" y="2834"/>
                  </a:cubicBezTo>
                  <a:lnTo>
                    <a:pt x="29675" y="2834"/>
                  </a:lnTo>
                  <a:cubicBezTo>
                    <a:pt x="29643" y="2834"/>
                    <a:pt x="29611" y="2865"/>
                    <a:pt x="29548" y="2865"/>
                  </a:cubicBezTo>
                  <a:cubicBezTo>
                    <a:pt x="29390" y="2929"/>
                    <a:pt x="29231" y="2960"/>
                    <a:pt x="29105" y="2992"/>
                  </a:cubicBezTo>
                  <a:lnTo>
                    <a:pt x="28345" y="2992"/>
                  </a:lnTo>
                  <a:cubicBezTo>
                    <a:pt x="28186" y="2992"/>
                    <a:pt x="28060" y="2960"/>
                    <a:pt x="27901" y="2929"/>
                  </a:cubicBezTo>
                  <a:lnTo>
                    <a:pt x="27648" y="2929"/>
                  </a:lnTo>
                  <a:cubicBezTo>
                    <a:pt x="27236" y="2929"/>
                    <a:pt x="26825" y="3055"/>
                    <a:pt x="26413" y="3055"/>
                  </a:cubicBezTo>
                  <a:lnTo>
                    <a:pt x="26223" y="3055"/>
                  </a:lnTo>
                  <a:cubicBezTo>
                    <a:pt x="26176" y="3052"/>
                    <a:pt x="26128" y="3051"/>
                    <a:pt x="26080" y="3051"/>
                  </a:cubicBezTo>
                  <a:cubicBezTo>
                    <a:pt x="25585" y="3051"/>
                    <a:pt x="25067" y="3193"/>
                    <a:pt x="24576" y="3309"/>
                  </a:cubicBezTo>
                  <a:cubicBezTo>
                    <a:pt x="24196" y="3404"/>
                    <a:pt x="23784" y="3499"/>
                    <a:pt x="23373" y="3499"/>
                  </a:cubicBezTo>
                  <a:cubicBezTo>
                    <a:pt x="23309" y="3499"/>
                    <a:pt x="23246" y="3499"/>
                    <a:pt x="23183" y="3467"/>
                  </a:cubicBezTo>
                  <a:lnTo>
                    <a:pt x="23088" y="3467"/>
                  </a:lnTo>
                  <a:cubicBezTo>
                    <a:pt x="22929" y="3499"/>
                    <a:pt x="22771" y="3562"/>
                    <a:pt x="22676" y="3689"/>
                  </a:cubicBezTo>
                  <a:cubicBezTo>
                    <a:pt x="22644" y="3720"/>
                    <a:pt x="22613" y="3752"/>
                    <a:pt x="22613" y="3784"/>
                  </a:cubicBezTo>
                  <a:cubicBezTo>
                    <a:pt x="22539" y="3773"/>
                    <a:pt x="22465" y="3766"/>
                    <a:pt x="22391" y="3766"/>
                  </a:cubicBezTo>
                  <a:cubicBezTo>
                    <a:pt x="22243" y="3766"/>
                    <a:pt x="22095" y="3794"/>
                    <a:pt x="21948" y="3879"/>
                  </a:cubicBezTo>
                  <a:cubicBezTo>
                    <a:pt x="21884" y="3910"/>
                    <a:pt x="21789" y="3942"/>
                    <a:pt x="21726" y="3974"/>
                  </a:cubicBezTo>
                  <a:cubicBezTo>
                    <a:pt x="21536" y="4037"/>
                    <a:pt x="21346" y="4069"/>
                    <a:pt x="21156" y="4069"/>
                  </a:cubicBezTo>
                  <a:cubicBezTo>
                    <a:pt x="21029" y="4069"/>
                    <a:pt x="20934" y="4069"/>
                    <a:pt x="20807" y="4037"/>
                  </a:cubicBezTo>
                  <a:lnTo>
                    <a:pt x="20649" y="4037"/>
                  </a:lnTo>
                  <a:cubicBezTo>
                    <a:pt x="20522" y="4037"/>
                    <a:pt x="20396" y="4037"/>
                    <a:pt x="20269" y="4069"/>
                  </a:cubicBezTo>
                  <a:cubicBezTo>
                    <a:pt x="20174" y="4069"/>
                    <a:pt x="20047" y="4100"/>
                    <a:pt x="19921" y="4132"/>
                  </a:cubicBezTo>
                  <a:cubicBezTo>
                    <a:pt x="19857" y="4132"/>
                    <a:pt x="19794" y="4132"/>
                    <a:pt x="19762" y="4164"/>
                  </a:cubicBezTo>
                  <a:lnTo>
                    <a:pt x="19667" y="4164"/>
                  </a:lnTo>
                  <a:cubicBezTo>
                    <a:pt x="19541" y="4164"/>
                    <a:pt x="19382" y="4132"/>
                    <a:pt x="19256" y="4069"/>
                  </a:cubicBezTo>
                  <a:cubicBezTo>
                    <a:pt x="19192" y="4069"/>
                    <a:pt x="19161" y="4037"/>
                    <a:pt x="19097" y="4037"/>
                  </a:cubicBezTo>
                  <a:cubicBezTo>
                    <a:pt x="19002" y="4005"/>
                    <a:pt x="18907" y="4005"/>
                    <a:pt x="18781" y="4005"/>
                  </a:cubicBezTo>
                  <a:cubicBezTo>
                    <a:pt x="18749" y="4005"/>
                    <a:pt x="18686" y="4037"/>
                    <a:pt x="18654" y="4037"/>
                  </a:cubicBezTo>
                  <a:cubicBezTo>
                    <a:pt x="18401" y="4100"/>
                    <a:pt x="18179" y="4132"/>
                    <a:pt x="17926" y="4132"/>
                  </a:cubicBezTo>
                  <a:cubicBezTo>
                    <a:pt x="17799" y="4132"/>
                    <a:pt x="17641" y="4132"/>
                    <a:pt x="17514" y="4100"/>
                  </a:cubicBezTo>
                  <a:cubicBezTo>
                    <a:pt x="17419" y="4100"/>
                    <a:pt x="17324" y="4100"/>
                    <a:pt x="17229" y="4069"/>
                  </a:cubicBezTo>
                  <a:cubicBezTo>
                    <a:pt x="17039" y="4069"/>
                    <a:pt x="16849" y="4037"/>
                    <a:pt x="16659" y="4037"/>
                  </a:cubicBezTo>
                  <a:lnTo>
                    <a:pt x="16279" y="4037"/>
                  </a:lnTo>
                  <a:cubicBezTo>
                    <a:pt x="16089" y="4005"/>
                    <a:pt x="15899" y="3974"/>
                    <a:pt x="15709" y="3910"/>
                  </a:cubicBezTo>
                  <a:cubicBezTo>
                    <a:pt x="15645" y="3879"/>
                    <a:pt x="15582" y="3879"/>
                    <a:pt x="15519" y="3879"/>
                  </a:cubicBezTo>
                  <a:cubicBezTo>
                    <a:pt x="15519" y="3847"/>
                    <a:pt x="15519" y="3847"/>
                    <a:pt x="15487" y="3815"/>
                  </a:cubicBezTo>
                  <a:cubicBezTo>
                    <a:pt x="15455" y="3815"/>
                    <a:pt x="15455" y="3784"/>
                    <a:pt x="15455" y="3784"/>
                  </a:cubicBezTo>
                  <a:lnTo>
                    <a:pt x="15360" y="3784"/>
                  </a:lnTo>
                  <a:cubicBezTo>
                    <a:pt x="15360" y="3784"/>
                    <a:pt x="15360" y="3752"/>
                    <a:pt x="15360" y="3752"/>
                  </a:cubicBezTo>
                  <a:lnTo>
                    <a:pt x="15265" y="3752"/>
                  </a:lnTo>
                  <a:cubicBezTo>
                    <a:pt x="15223" y="3752"/>
                    <a:pt x="15181" y="3766"/>
                    <a:pt x="15148" y="3766"/>
                  </a:cubicBezTo>
                  <a:cubicBezTo>
                    <a:pt x="15132" y="3766"/>
                    <a:pt x="15118" y="3763"/>
                    <a:pt x="15107" y="3752"/>
                  </a:cubicBezTo>
                  <a:cubicBezTo>
                    <a:pt x="15012" y="3657"/>
                    <a:pt x="14917" y="3657"/>
                    <a:pt x="14822" y="3657"/>
                  </a:cubicBezTo>
                  <a:lnTo>
                    <a:pt x="14537" y="3657"/>
                  </a:lnTo>
                  <a:cubicBezTo>
                    <a:pt x="14505" y="3657"/>
                    <a:pt x="14474" y="3625"/>
                    <a:pt x="14442" y="3625"/>
                  </a:cubicBezTo>
                  <a:cubicBezTo>
                    <a:pt x="14336" y="3625"/>
                    <a:pt x="14231" y="3639"/>
                    <a:pt x="14135" y="3639"/>
                  </a:cubicBezTo>
                  <a:cubicBezTo>
                    <a:pt x="14087" y="3639"/>
                    <a:pt x="14041" y="3636"/>
                    <a:pt x="13999" y="3625"/>
                  </a:cubicBezTo>
                  <a:lnTo>
                    <a:pt x="13872" y="3625"/>
                  </a:lnTo>
                  <a:cubicBezTo>
                    <a:pt x="13809" y="3594"/>
                    <a:pt x="13745" y="3594"/>
                    <a:pt x="13650" y="3562"/>
                  </a:cubicBezTo>
                  <a:cubicBezTo>
                    <a:pt x="13429" y="3467"/>
                    <a:pt x="13175" y="3404"/>
                    <a:pt x="12922" y="3340"/>
                  </a:cubicBezTo>
                  <a:cubicBezTo>
                    <a:pt x="12764" y="3309"/>
                    <a:pt x="12574" y="3277"/>
                    <a:pt x="12415" y="3245"/>
                  </a:cubicBezTo>
                  <a:cubicBezTo>
                    <a:pt x="12225" y="3214"/>
                    <a:pt x="12067" y="3182"/>
                    <a:pt x="11908" y="3182"/>
                  </a:cubicBezTo>
                  <a:cubicBezTo>
                    <a:pt x="11813" y="3182"/>
                    <a:pt x="11718" y="3182"/>
                    <a:pt x="11655" y="3150"/>
                  </a:cubicBezTo>
                  <a:cubicBezTo>
                    <a:pt x="11497" y="3150"/>
                    <a:pt x="11370" y="3150"/>
                    <a:pt x="11243" y="3119"/>
                  </a:cubicBezTo>
                  <a:cubicBezTo>
                    <a:pt x="11180" y="3119"/>
                    <a:pt x="11117" y="3087"/>
                    <a:pt x="11053" y="3055"/>
                  </a:cubicBezTo>
                  <a:cubicBezTo>
                    <a:pt x="10990" y="3024"/>
                    <a:pt x="10927" y="2960"/>
                    <a:pt x="10863" y="2929"/>
                  </a:cubicBezTo>
                  <a:cubicBezTo>
                    <a:pt x="10800" y="2897"/>
                    <a:pt x="10737" y="2897"/>
                    <a:pt x="10673" y="2865"/>
                  </a:cubicBezTo>
                  <a:cubicBezTo>
                    <a:pt x="10610" y="2865"/>
                    <a:pt x="10578" y="2865"/>
                    <a:pt x="10515" y="2834"/>
                  </a:cubicBezTo>
                  <a:cubicBezTo>
                    <a:pt x="10483" y="2897"/>
                    <a:pt x="10452" y="2929"/>
                    <a:pt x="10420" y="2960"/>
                  </a:cubicBezTo>
                  <a:cubicBezTo>
                    <a:pt x="10388" y="2992"/>
                    <a:pt x="10388" y="2992"/>
                    <a:pt x="10357" y="3024"/>
                  </a:cubicBezTo>
                  <a:lnTo>
                    <a:pt x="10230" y="3024"/>
                  </a:lnTo>
                  <a:cubicBezTo>
                    <a:pt x="10219" y="3034"/>
                    <a:pt x="10209" y="3038"/>
                    <a:pt x="10200" y="3038"/>
                  </a:cubicBezTo>
                  <a:cubicBezTo>
                    <a:pt x="10181" y="3038"/>
                    <a:pt x="10167" y="3024"/>
                    <a:pt x="10167" y="3024"/>
                  </a:cubicBezTo>
                  <a:lnTo>
                    <a:pt x="10072" y="3024"/>
                  </a:lnTo>
                  <a:cubicBezTo>
                    <a:pt x="10040" y="3024"/>
                    <a:pt x="10040" y="2992"/>
                    <a:pt x="10008" y="2992"/>
                  </a:cubicBezTo>
                  <a:cubicBezTo>
                    <a:pt x="10008" y="2960"/>
                    <a:pt x="9977" y="2960"/>
                    <a:pt x="9977" y="2929"/>
                  </a:cubicBezTo>
                  <a:cubicBezTo>
                    <a:pt x="9913" y="2865"/>
                    <a:pt x="9850" y="2770"/>
                    <a:pt x="9787" y="2675"/>
                  </a:cubicBezTo>
                  <a:cubicBezTo>
                    <a:pt x="9787" y="2644"/>
                    <a:pt x="9755" y="2612"/>
                    <a:pt x="9723" y="2580"/>
                  </a:cubicBezTo>
                  <a:cubicBezTo>
                    <a:pt x="9660" y="2549"/>
                    <a:pt x="9597" y="2517"/>
                    <a:pt x="9533" y="2485"/>
                  </a:cubicBezTo>
                  <a:cubicBezTo>
                    <a:pt x="9533" y="2485"/>
                    <a:pt x="9533" y="2517"/>
                    <a:pt x="9502" y="2517"/>
                  </a:cubicBezTo>
                  <a:cubicBezTo>
                    <a:pt x="9470" y="2549"/>
                    <a:pt x="9470" y="2549"/>
                    <a:pt x="9438" y="2549"/>
                  </a:cubicBezTo>
                  <a:cubicBezTo>
                    <a:pt x="9407" y="2580"/>
                    <a:pt x="9375" y="2580"/>
                    <a:pt x="9375" y="2580"/>
                  </a:cubicBezTo>
                  <a:cubicBezTo>
                    <a:pt x="9343" y="2612"/>
                    <a:pt x="9343" y="2612"/>
                    <a:pt x="9312" y="2612"/>
                  </a:cubicBezTo>
                  <a:lnTo>
                    <a:pt x="9280" y="2612"/>
                  </a:lnTo>
                  <a:cubicBezTo>
                    <a:pt x="9248" y="2612"/>
                    <a:pt x="9185" y="2580"/>
                    <a:pt x="9153" y="2485"/>
                  </a:cubicBezTo>
                  <a:cubicBezTo>
                    <a:pt x="9090" y="2390"/>
                    <a:pt x="9027" y="2359"/>
                    <a:pt x="8995" y="2359"/>
                  </a:cubicBezTo>
                  <a:cubicBezTo>
                    <a:pt x="8932" y="2359"/>
                    <a:pt x="8868" y="2422"/>
                    <a:pt x="8805" y="2485"/>
                  </a:cubicBezTo>
                  <a:cubicBezTo>
                    <a:pt x="8647" y="2644"/>
                    <a:pt x="8552" y="2707"/>
                    <a:pt x="8488" y="2707"/>
                  </a:cubicBezTo>
                  <a:cubicBezTo>
                    <a:pt x="8393" y="2707"/>
                    <a:pt x="8298" y="2612"/>
                    <a:pt x="8140" y="2454"/>
                  </a:cubicBezTo>
                  <a:cubicBezTo>
                    <a:pt x="8108" y="2422"/>
                    <a:pt x="8108" y="2422"/>
                    <a:pt x="8108" y="2422"/>
                  </a:cubicBezTo>
                  <a:cubicBezTo>
                    <a:pt x="8077" y="2359"/>
                    <a:pt x="8013" y="2327"/>
                    <a:pt x="7982" y="2327"/>
                  </a:cubicBezTo>
                  <a:cubicBezTo>
                    <a:pt x="7918" y="2359"/>
                    <a:pt x="7887" y="2390"/>
                    <a:pt x="7887" y="2454"/>
                  </a:cubicBezTo>
                  <a:cubicBezTo>
                    <a:pt x="7823" y="2770"/>
                    <a:pt x="7728" y="2992"/>
                    <a:pt x="7443" y="3024"/>
                  </a:cubicBezTo>
                  <a:lnTo>
                    <a:pt x="7411" y="3024"/>
                  </a:lnTo>
                  <a:cubicBezTo>
                    <a:pt x="7380" y="3024"/>
                    <a:pt x="7348" y="3119"/>
                    <a:pt x="7316" y="3150"/>
                  </a:cubicBezTo>
                  <a:cubicBezTo>
                    <a:pt x="6936" y="3435"/>
                    <a:pt x="6905" y="3942"/>
                    <a:pt x="6873" y="4385"/>
                  </a:cubicBezTo>
                  <a:cubicBezTo>
                    <a:pt x="6841" y="4702"/>
                    <a:pt x="6746" y="4892"/>
                    <a:pt x="6525" y="5050"/>
                  </a:cubicBezTo>
                  <a:cubicBezTo>
                    <a:pt x="6303" y="5177"/>
                    <a:pt x="6208" y="5335"/>
                    <a:pt x="6366" y="5620"/>
                  </a:cubicBezTo>
                  <a:cubicBezTo>
                    <a:pt x="6366" y="5652"/>
                    <a:pt x="6366" y="5652"/>
                    <a:pt x="6366" y="5652"/>
                  </a:cubicBezTo>
                  <a:cubicBezTo>
                    <a:pt x="6398" y="5747"/>
                    <a:pt x="6366" y="5874"/>
                    <a:pt x="6366" y="6000"/>
                  </a:cubicBezTo>
                  <a:lnTo>
                    <a:pt x="6366" y="6190"/>
                  </a:lnTo>
                  <a:cubicBezTo>
                    <a:pt x="6366" y="6222"/>
                    <a:pt x="6366" y="6254"/>
                    <a:pt x="6366" y="6286"/>
                  </a:cubicBezTo>
                  <a:cubicBezTo>
                    <a:pt x="6366" y="6317"/>
                    <a:pt x="6366" y="6381"/>
                    <a:pt x="6366" y="6412"/>
                  </a:cubicBezTo>
                  <a:lnTo>
                    <a:pt x="6366" y="6507"/>
                  </a:lnTo>
                  <a:cubicBezTo>
                    <a:pt x="6366" y="6729"/>
                    <a:pt x="6335" y="6887"/>
                    <a:pt x="6081" y="6951"/>
                  </a:cubicBezTo>
                  <a:cubicBezTo>
                    <a:pt x="5828" y="7014"/>
                    <a:pt x="5701" y="7299"/>
                    <a:pt x="5733" y="7616"/>
                  </a:cubicBezTo>
                  <a:cubicBezTo>
                    <a:pt x="5701" y="7616"/>
                    <a:pt x="5701" y="7647"/>
                    <a:pt x="5670" y="7647"/>
                  </a:cubicBezTo>
                  <a:cubicBezTo>
                    <a:pt x="5638" y="7647"/>
                    <a:pt x="5606" y="7647"/>
                    <a:pt x="5575" y="7679"/>
                  </a:cubicBezTo>
                  <a:cubicBezTo>
                    <a:pt x="5575" y="7679"/>
                    <a:pt x="5543" y="7711"/>
                    <a:pt x="5511" y="7742"/>
                  </a:cubicBezTo>
                  <a:cubicBezTo>
                    <a:pt x="5511" y="7742"/>
                    <a:pt x="5480" y="7774"/>
                    <a:pt x="5480" y="7806"/>
                  </a:cubicBezTo>
                  <a:cubicBezTo>
                    <a:pt x="5480" y="7837"/>
                    <a:pt x="5480" y="7869"/>
                    <a:pt x="5480" y="7869"/>
                  </a:cubicBezTo>
                  <a:cubicBezTo>
                    <a:pt x="5480" y="8091"/>
                    <a:pt x="5448" y="8281"/>
                    <a:pt x="5448" y="8502"/>
                  </a:cubicBezTo>
                  <a:cubicBezTo>
                    <a:pt x="5448" y="8661"/>
                    <a:pt x="5448" y="8787"/>
                    <a:pt x="5448" y="8946"/>
                  </a:cubicBezTo>
                  <a:cubicBezTo>
                    <a:pt x="5480" y="9072"/>
                    <a:pt x="5511" y="9199"/>
                    <a:pt x="5543" y="9294"/>
                  </a:cubicBezTo>
                  <a:cubicBezTo>
                    <a:pt x="5575" y="9389"/>
                    <a:pt x="5606" y="9452"/>
                    <a:pt x="5606" y="9516"/>
                  </a:cubicBezTo>
                  <a:cubicBezTo>
                    <a:pt x="5606" y="9611"/>
                    <a:pt x="5606" y="9706"/>
                    <a:pt x="5575" y="9801"/>
                  </a:cubicBezTo>
                  <a:cubicBezTo>
                    <a:pt x="5511" y="9864"/>
                    <a:pt x="5448" y="9959"/>
                    <a:pt x="5353" y="10022"/>
                  </a:cubicBezTo>
                  <a:cubicBezTo>
                    <a:pt x="5258" y="10086"/>
                    <a:pt x="5163" y="10117"/>
                    <a:pt x="5068" y="10181"/>
                  </a:cubicBezTo>
                  <a:cubicBezTo>
                    <a:pt x="5036" y="10212"/>
                    <a:pt x="5005" y="10244"/>
                    <a:pt x="5005" y="10276"/>
                  </a:cubicBezTo>
                  <a:cubicBezTo>
                    <a:pt x="4941" y="10339"/>
                    <a:pt x="4941" y="10434"/>
                    <a:pt x="4941" y="10561"/>
                  </a:cubicBezTo>
                  <a:cubicBezTo>
                    <a:pt x="4941" y="10561"/>
                    <a:pt x="4941" y="10592"/>
                    <a:pt x="4910" y="10624"/>
                  </a:cubicBezTo>
                  <a:cubicBezTo>
                    <a:pt x="4910" y="10624"/>
                    <a:pt x="4878" y="10656"/>
                    <a:pt x="4815" y="10687"/>
                  </a:cubicBezTo>
                  <a:cubicBezTo>
                    <a:pt x="4815" y="10687"/>
                    <a:pt x="4783" y="10687"/>
                    <a:pt x="4751" y="10719"/>
                  </a:cubicBezTo>
                  <a:lnTo>
                    <a:pt x="4720" y="10719"/>
                  </a:lnTo>
                  <a:cubicBezTo>
                    <a:pt x="4593" y="10782"/>
                    <a:pt x="4498" y="10846"/>
                    <a:pt x="4403" y="10941"/>
                  </a:cubicBezTo>
                  <a:cubicBezTo>
                    <a:pt x="4371" y="11036"/>
                    <a:pt x="4308" y="11099"/>
                    <a:pt x="4276" y="11194"/>
                  </a:cubicBezTo>
                  <a:cubicBezTo>
                    <a:pt x="4245" y="11258"/>
                    <a:pt x="4213" y="11353"/>
                    <a:pt x="4181" y="11448"/>
                  </a:cubicBezTo>
                  <a:cubicBezTo>
                    <a:pt x="4150" y="11606"/>
                    <a:pt x="4118" y="11764"/>
                    <a:pt x="4118" y="11923"/>
                  </a:cubicBezTo>
                  <a:cubicBezTo>
                    <a:pt x="4118" y="11954"/>
                    <a:pt x="4118" y="11986"/>
                    <a:pt x="4118" y="12049"/>
                  </a:cubicBezTo>
                  <a:cubicBezTo>
                    <a:pt x="4086" y="12081"/>
                    <a:pt x="4086" y="12144"/>
                    <a:pt x="4086" y="12208"/>
                  </a:cubicBezTo>
                  <a:lnTo>
                    <a:pt x="4086" y="12239"/>
                  </a:lnTo>
                  <a:lnTo>
                    <a:pt x="4086" y="12271"/>
                  </a:lnTo>
                  <a:cubicBezTo>
                    <a:pt x="4086" y="12334"/>
                    <a:pt x="4118" y="12429"/>
                    <a:pt x="4118" y="12493"/>
                  </a:cubicBezTo>
                  <a:cubicBezTo>
                    <a:pt x="4118" y="12619"/>
                    <a:pt x="4118" y="12778"/>
                    <a:pt x="4118" y="12904"/>
                  </a:cubicBezTo>
                  <a:cubicBezTo>
                    <a:pt x="4055" y="12968"/>
                    <a:pt x="4055" y="12999"/>
                    <a:pt x="4023" y="13063"/>
                  </a:cubicBezTo>
                  <a:cubicBezTo>
                    <a:pt x="4023" y="13063"/>
                    <a:pt x="4023" y="13094"/>
                    <a:pt x="4023" y="13126"/>
                  </a:cubicBezTo>
                  <a:cubicBezTo>
                    <a:pt x="4023" y="13158"/>
                    <a:pt x="3991" y="13189"/>
                    <a:pt x="3960" y="13221"/>
                  </a:cubicBezTo>
                  <a:lnTo>
                    <a:pt x="3928" y="13284"/>
                  </a:lnTo>
                  <a:cubicBezTo>
                    <a:pt x="3896" y="13379"/>
                    <a:pt x="3865" y="13474"/>
                    <a:pt x="4086" y="13569"/>
                  </a:cubicBezTo>
                  <a:cubicBezTo>
                    <a:pt x="4245" y="13601"/>
                    <a:pt x="4245" y="13854"/>
                    <a:pt x="4150" y="13918"/>
                  </a:cubicBezTo>
                  <a:cubicBezTo>
                    <a:pt x="3960" y="14013"/>
                    <a:pt x="3896" y="14139"/>
                    <a:pt x="3865" y="14298"/>
                  </a:cubicBezTo>
                  <a:cubicBezTo>
                    <a:pt x="3865" y="14361"/>
                    <a:pt x="3833" y="14456"/>
                    <a:pt x="3833" y="14519"/>
                  </a:cubicBezTo>
                  <a:cubicBezTo>
                    <a:pt x="3833" y="14614"/>
                    <a:pt x="3801" y="14678"/>
                    <a:pt x="3801" y="14741"/>
                  </a:cubicBezTo>
                  <a:cubicBezTo>
                    <a:pt x="3770" y="14868"/>
                    <a:pt x="3738" y="15026"/>
                    <a:pt x="3675" y="15153"/>
                  </a:cubicBezTo>
                  <a:cubicBezTo>
                    <a:pt x="3643" y="15216"/>
                    <a:pt x="3611" y="15279"/>
                    <a:pt x="3548" y="15343"/>
                  </a:cubicBezTo>
                  <a:cubicBezTo>
                    <a:pt x="3516" y="15406"/>
                    <a:pt x="3485" y="15469"/>
                    <a:pt x="3485" y="15533"/>
                  </a:cubicBezTo>
                  <a:cubicBezTo>
                    <a:pt x="3485" y="15564"/>
                    <a:pt x="3453" y="15564"/>
                    <a:pt x="3485" y="15564"/>
                  </a:cubicBezTo>
                  <a:cubicBezTo>
                    <a:pt x="3485" y="15596"/>
                    <a:pt x="3485" y="15659"/>
                    <a:pt x="3453" y="15691"/>
                  </a:cubicBezTo>
                  <a:cubicBezTo>
                    <a:pt x="3453" y="15755"/>
                    <a:pt x="3453" y="15818"/>
                    <a:pt x="3421" y="15881"/>
                  </a:cubicBezTo>
                  <a:cubicBezTo>
                    <a:pt x="3421" y="15945"/>
                    <a:pt x="3390" y="16008"/>
                    <a:pt x="3358" y="16071"/>
                  </a:cubicBezTo>
                  <a:cubicBezTo>
                    <a:pt x="3358" y="16103"/>
                    <a:pt x="3326" y="16166"/>
                    <a:pt x="3295" y="16230"/>
                  </a:cubicBezTo>
                  <a:lnTo>
                    <a:pt x="3231" y="16356"/>
                  </a:lnTo>
                  <a:cubicBezTo>
                    <a:pt x="3199" y="16388"/>
                    <a:pt x="3168" y="16420"/>
                    <a:pt x="3136" y="16451"/>
                  </a:cubicBezTo>
                  <a:cubicBezTo>
                    <a:pt x="3104" y="16515"/>
                    <a:pt x="3073" y="16578"/>
                    <a:pt x="3041" y="16610"/>
                  </a:cubicBezTo>
                  <a:cubicBezTo>
                    <a:pt x="2978" y="16705"/>
                    <a:pt x="2914" y="16831"/>
                    <a:pt x="2851" y="16958"/>
                  </a:cubicBezTo>
                  <a:cubicBezTo>
                    <a:pt x="2724" y="17306"/>
                    <a:pt x="2408" y="17496"/>
                    <a:pt x="2059" y="17623"/>
                  </a:cubicBezTo>
                  <a:cubicBezTo>
                    <a:pt x="1869" y="17686"/>
                    <a:pt x="1648" y="17781"/>
                    <a:pt x="1553" y="18035"/>
                  </a:cubicBezTo>
                  <a:cubicBezTo>
                    <a:pt x="1426" y="18098"/>
                    <a:pt x="1331" y="18161"/>
                    <a:pt x="1236" y="18256"/>
                  </a:cubicBezTo>
                  <a:cubicBezTo>
                    <a:pt x="1141" y="18351"/>
                    <a:pt x="1046" y="18446"/>
                    <a:pt x="983" y="18541"/>
                  </a:cubicBezTo>
                  <a:cubicBezTo>
                    <a:pt x="951" y="18573"/>
                    <a:pt x="919" y="18605"/>
                    <a:pt x="919" y="18636"/>
                  </a:cubicBezTo>
                  <a:cubicBezTo>
                    <a:pt x="888" y="18668"/>
                    <a:pt x="856" y="18731"/>
                    <a:pt x="824" y="18763"/>
                  </a:cubicBezTo>
                  <a:lnTo>
                    <a:pt x="729" y="18763"/>
                  </a:lnTo>
                  <a:cubicBezTo>
                    <a:pt x="729" y="18763"/>
                    <a:pt x="729" y="18763"/>
                    <a:pt x="729" y="18795"/>
                  </a:cubicBezTo>
                  <a:lnTo>
                    <a:pt x="698" y="18795"/>
                  </a:lnTo>
                  <a:cubicBezTo>
                    <a:pt x="698" y="18795"/>
                    <a:pt x="698" y="18826"/>
                    <a:pt x="698" y="18826"/>
                  </a:cubicBezTo>
                  <a:lnTo>
                    <a:pt x="666" y="18826"/>
                  </a:lnTo>
                  <a:cubicBezTo>
                    <a:pt x="666" y="18826"/>
                    <a:pt x="666" y="18826"/>
                    <a:pt x="666" y="18858"/>
                  </a:cubicBezTo>
                  <a:cubicBezTo>
                    <a:pt x="539" y="19016"/>
                    <a:pt x="444" y="19175"/>
                    <a:pt x="381" y="19365"/>
                  </a:cubicBezTo>
                  <a:cubicBezTo>
                    <a:pt x="254" y="19586"/>
                    <a:pt x="191" y="19840"/>
                    <a:pt x="96" y="20093"/>
                  </a:cubicBezTo>
                  <a:cubicBezTo>
                    <a:pt x="33" y="20156"/>
                    <a:pt x="33" y="20220"/>
                    <a:pt x="33" y="20315"/>
                  </a:cubicBezTo>
                  <a:cubicBezTo>
                    <a:pt x="33" y="20315"/>
                    <a:pt x="33" y="20315"/>
                    <a:pt x="33" y="20346"/>
                  </a:cubicBezTo>
                  <a:cubicBezTo>
                    <a:pt x="33" y="20378"/>
                    <a:pt x="33" y="20378"/>
                    <a:pt x="64" y="20410"/>
                  </a:cubicBezTo>
                  <a:cubicBezTo>
                    <a:pt x="64" y="20410"/>
                    <a:pt x="64" y="20441"/>
                    <a:pt x="64" y="20441"/>
                  </a:cubicBezTo>
                  <a:cubicBezTo>
                    <a:pt x="64" y="20473"/>
                    <a:pt x="64" y="20505"/>
                    <a:pt x="64" y="20505"/>
                  </a:cubicBezTo>
                  <a:cubicBezTo>
                    <a:pt x="64" y="20537"/>
                    <a:pt x="64" y="20568"/>
                    <a:pt x="64" y="20600"/>
                  </a:cubicBezTo>
                  <a:cubicBezTo>
                    <a:pt x="33" y="20695"/>
                    <a:pt x="1" y="20758"/>
                    <a:pt x="1" y="20853"/>
                  </a:cubicBezTo>
                  <a:cubicBezTo>
                    <a:pt x="1" y="20948"/>
                    <a:pt x="1" y="21075"/>
                    <a:pt x="33" y="21202"/>
                  </a:cubicBezTo>
                  <a:cubicBezTo>
                    <a:pt x="64" y="21360"/>
                    <a:pt x="159" y="21550"/>
                    <a:pt x="223" y="21740"/>
                  </a:cubicBezTo>
                  <a:cubicBezTo>
                    <a:pt x="286" y="21803"/>
                    <a:pt x="318" y="21898"/>
                    <a:pt x="381" y="21962"/>
                  </a:cubicBezTo>
                  <a:cubicBezTo>
                    <a:pt x="413" y="22057"/>
                    <a:pt x="476" y="22120"/>
                    <a:pt x="539" y="22183"/>
                  </a:cubicBezTo>
                  <a:cubicBezTo>
                    <a:pt x="634" y="22310"/>
                    <a:pt x="793" y="22405"/>
                    <a:pt x="919" y="22500"/>
                  </a:cubicBezTo>
                  <a:cubicBezTo>
                    <a:pt x="1141" y="22658"/>
                    <a:pt x="1299" y="22912"/>
                    <a:pt x="1553" y="23007"/>
                  </a:cubicBezTo>
                  <a:cubicBezTo>
                    <a:pt x="1964" y="23197"/>
                    <a:pt x="2376" y="23387"/>
                    <a:pt x="2788" y="23577"/>
                  </a:cubicBezTo>
                  <a:lnTo>
                    <a:pt x="2914" y="23608"/>
                  </a:lnTo>
                  <a:cubicBezTo>
                    <a:pt x="3136" y="23703"/>
                    <a:pt x="3358" y="23798"/>
                    <a:pt x="3580" y="23893"/>
                  </a:cubicBezTo>
                  <a:cubicBezTo>
                    <a:pt x="3643" y="24020"/>
                    <a:pt x="3738" y="23988"/>
                    <a:pt x="3833" y="24020"/>
                  </a:cubicBezTo>
                  <a:cubicBezTo>
                    <a:pt x="3865" y="24020"/>
                    <a:pt x="3928" y="24052"/>
                    <a:pt x="3960" y="24083"/>
                  </a:cubicBezTo>
                  <a:lnTo>
                    <a:pt x="3991" y="24083"/>
                  </a:lnTo>
                  <a:cubicBezTo>
                    <a:pt x="4720" y="24210"/>
                    <a:pt x="5448" y="24337"/>
                    <a:pt x="6176" y="24337"/>
                  </a:cubicBezTo>
                  <a:lnTo>
                    <a:pt x="6493" y="24337"/>
                  </a:lnTo>
                  <a:cubicBezTo>
                    <a:pt x="6905" y="24432"/>
                    <a:pt x="7285" y="24527"/>
                    <a:pt x="7697" y="24590"/>
                  </a:cubicBezTo>
                  <a:cubicBezTo>
                    <a:pt x="7728" y="24622"/>
                    <a:pt x="7728" y="24653"/>
                    <a:pt x="7728" y="24653"/>
                  </a:cubicBezTo>
                  <a:cubicBezTo>
                    <a:pt x="7728" y="24653"/>
                    <a:pt x="7728" y="24685"/>
                    <a:pt x="7728" y="24685"/>
                  </a:cubicBezTo>
                  <a:cubicBezTo>
                    <a:pt x="7760" y="24748"/>
                    <a:pt x="7823" y="24780"/>
                    <a:pt x="7887" y="24780"/>
                  </a:cubicBezTo>
                  <a:lnTo>
                    <a:pt x="7918" y="24780"/>
                  </a:lnTo>
                  <a:cubicBezTo>
                    <a:pt x="7918" y="24780"/>
                    <a:pt x="7918" y="24780"/>
                    <a:pt x="7918" y="24812"/>
                  </a:cubicBezTo>
                  <a:lnTo>
                    <a:pt x="8393" y="24812"/>
                  </a:lnTo>
                  <a:lnTo>
                    <a:pt x="8457" y="24843"/>
                  </a:lnTo>
                  <a:cubicBezTo>
                    <a:pt x="8488" y="24843"/>
                    <a:pt x="8552" y="24843"/>
                    <a:pt x="8615" y="24875"/>
                  </a:cubicBezTo>
                  <a:cubicBezTo>
                    <a:pt x="8773" y="24907"/>
                    <a:pt x="8932" y="24907"/>
                    <a:pt x="9090" y="24907"/>
                  </a:cubicBezTo>
                  <a:lnTo>
                    <a:pt x="9407" y="24907"/>
                  </a:lnTo>
                  <a:cubicBezTo>
                    <a:pt x="9533" y="24875"/>
                    <a:pt x="9628" y="24875"/>
                    <a:pt x="9755" y="24875"/>
                  </a:cubicBezTo>
                  <a:cubicBezTo>
                    <a:pt x="9850" y="24843"/>
                    <a:pt x="9977" y="24843"/>
                    <a:pt x="10072" y="24812"/>
                  </a:cubicBezTo>
                  <a:cubicBezTo>
                    <a:pt x="10198" y="24812"/>
                    <a:pt x="10293" y="24780"/>
                    <a:pt x="10420" y="24780"/>
                  </a:cubicBezTo>
                  <a:cubicBezTo>
                    <a:pt x="10578" y="24748"/>
                    <a:pt x="10737" y="24717"/>
                    <a:pt x="10927" y="24717"/>
                  </a:cubicBezTo>
                  <a:lnTo>
                    <a:pt x="11085" y="24717"/>
                  </a:lnTo>
                  <a:cubicBezTo>
                    <a:pt x="11813" y="24780"/>
                    <a:pt x="12542" y="24780"/>
                    <a:pt x="13270" y="24812"/>
                  </a:cubicBezTo>
                  <a:cubicBezTo>
                    <a:pt x="14189" y="24843"/>
                    <a:pt x="15139" y="24875"/>
                    <a:pt x="16057" y="25002"/>
                  </a:cubicBezTo>
                  <a:cubicBezTo>
                    <a:pt x="16279" y="25033"/>
                    <a:pt x="16501" y="25065"/>
                    <a:pt x="16722" y="25097"/>
                  </a:cubicBezTo>
                  <a:cubicBezTo>
                    <a:pt x="17704" y="25160"/>
                    <a:pt x="18717" y="25097"/>
                    <a:pt x="19699" y="25192"/>
                  </a:cubicBezTo>
                  <a:cubicBezTo>
                    <a:pt x="20016" y="25255"/>
                    <a:pt x="20332" y="25224"/>
                    <a:pt x="20649" y="25319"/>
                  </a:cubicBezTo>
                  <a:lnTo>
                    <a:pt x="20681" y="25319"/>
                  </a:lnTo>
                  <a:cubicBezTo>
                    <a:pt x="20839" y="25255"/>
                    <a:pt x="20966" y="25224"/>
                    <a:pt x="21124" y="25224"/>
                  </a:cubicBezTo>
                  <a:cubicBezTo>
                    <a:pt x="21188" y="25224"/>
                    <a:pt x="21251" y="25224"/>
                    <a:pt x="21283" y="25255"/>
                  </a:cubicBezTo>
                  <a:cubicBezTo>
                    <a:pt x="21948" y="25287"/>
                    <a:pt x="22613" y="25287"/>
                    <a:pt x="23246" y="25287"/>
                  </a:cubicBezTo>
                  <a:lnTo>
                    <a:pt x="24386" y="25287"/>
                  </a:lnTo>
                  <a:cubicBezTo>
                    <a:pt x="24766" y="25319"/>
                    <a:pt x="25114" y="25350"/>
                    <a:pt x="25495" y="25382"/>
                  </a:cubicBezTo>
                  <a:cubicBezTo>
                    <a:pt x="25590" y="25382"/>
                    <a:pt x="25685" y="25414"/>
                    <a:pt x="25780" y="25414"/>
                  </a:cubicBezTo>
                  <a:cubicBezTo>
                    <a:pt x="25938" y="25445"/>
                    <a:pt x="26128" y="25445"/>
                    <a:pt x="26286" y="25477"/>
                  </a:cubicBezTo>
                  <a:lnTo>
                    <a:pt x="26508" y="25477"/>
                  </a:lnTo>
                  <a:cubicBezTo>
                    <a:pt x="26698" y="25477"/>
                    <a:pt x="26856" y="25477"/>
                    <a:pt x="27015" y="25509"/>
                  </a:cubicBezTo>
                  <a:cubicBezTo>
                    <a:pt x="27268" y="25509"/>
                    <a:pt x="27521" y="25509"/>
                    <a:pt x="27775" y="25540"/>
                  </a:cubicBezTo>
                  <a:cubicBezTo>
                    <a:pt x="28535" y="25604"/>
                    <a:pt x="29326" y="25730"/>
                    <a:pt x="30118" y="25730"/>
                  </a:cubicBezTo>
                  <a:lnTo>
                    <a:pt x="30435" y="25730"/>
                  </a:lnTo>
                  <a:cubicBezTo>
                    <a:pt x="30562" y="25730"/>
                    <a:pt x="30657" y="25699"/>
                    <a:pt x="30783" y="25699"/>
                  </a:cubicBezTo>
                  <a:cubicBezTo>
                    <a:pt x="31132" y="25699"/>
                    <a:pt x="31448" y="25730"/>
                    <a:pt x="31797" y="25794"/>
                  </a:cubicBezTo>
                  <a:cubicBezTo>
                    <a:pt x="31923" y="25794"/>
                    <a:pt x="32050" y="25825"/>
                    <a:pt x="32177" y="25825"/>
                  </a:cubicBezTo>
                  <a:cubicBezTo>
                    <a:pt x="32303" y="25825"/>
                    <a:pt x="32430" y="25857"/>
                    <a:pt x="32557" y="25857"/>
                  </a:cubicBezTo>
                  <a:lnTo>
                    <a:pt x="32937" y="25857"/>
                  </a:lnTo>
                  <a:cubicBezTo>
                    <a:pt x="33380" y="25889"/>
                    <a:pt x="33823" y="25889"/>
                    <a:pt x="34299" y="25920"/>
                  </a:cubicBezTo>
                  <a:cubicBezTo>
                    <a:pt x="34489" y="25952"/>
                    <a:pt x="34679" y="25952"/>
                    <a:pt x="34869" y="25984"/>
                  </a:cubicBezTo>
                  <a:cubicBezTo>
                    <a:pt x="35312" y="26047"/>
                    <a:pt x="35787" y="26047"/>
                    <a:pt x="36262" y="26079"/>
                  </a:cubicBezTo>
                  <a:cubicBezTo>
                    <a:pt x="36420" y="26079"/>
                    <a:pt x="36579" y="26079"/>
                    <a:pt x="36737" y="26110"/>
                  </a:cubicBezTo>
                  <a:cubicBezTo>
                    <a:pt x="37687" y="26205"/>
                    <a:pt x="38606" y="26269"/>
                    <a:pt x="39556" y="26364"/>
                  </a:cubicBezTo>
                  <a:cubicBezTo>
                    <a:pt x="39682" y="26395"/>
                    <a:pt x="39809" y="26395"/>
                    <a:pt x="39936" y="26395"/>
                  </a:cubicBezTo>
                  <a:cubicBezTo>
                    <a:pt x="40822" y="26459"/>
                    <a:pt x="41709" y="26427"/>
                    <a:pt x="42627" y="26522"/>
                  </a:cubicBezTo>
                  <a:cubicBezTo>
                    <a:pt x="43388" y="26585"/>
                    <a:pt x="44148" y="26649"/>
                    <a:pt x="44908" y="26712"/>
                  </a:cubicBezTo>
                  <a:cubicBezTo>
                    <a:pt x="45351" y="26744"/>
                    <a:pt x="45794" y="26775"/>
                    <a:pt x="46269" y="26807"/>
                  </a:cubicBezTo>
                  <a:cubicBezTo>
                    <a:pt x="47885" y="26902"/>
                    <a:pt x="49500" y="26902"/>
                    <a:pt x="51146" y="26997"/>
                  </a:cubicBezTo>
                  <a:cubicBezTo>
                    <a:pt x="51685" y="27029"/>
                    <a:pt x="52223" y="27029"/>
                    <a:pt x="52762" y="27060"/>
                  </a:cubicBezTo>
                  <a:lnTo>
                    <a:pt x="53553" y="27060"/>
                  </a:lnTo>
                  <a:cubicBezTo>
                    <a:pt x="54377" y="27092"/>
                    <a:pt x="55168" y="27092"/>
                    <a:pt x="55992" y="27092"/>
                  </a:cubicBezTo>
                  <a:lnTo>
                    <a:pt x="56784" y="27092"/>
                  </a:lnTo>
                  <a:cubicBezTo>
                    <a:pt x="57069" y="27124"/>
                    <a:pt x="57322" y="27124"/>
                    <a:pt x="57607" y="27124"/>
                  </a:cubicBezTo>
                  <a:cubicBezTo>
                    <a:pt x="57892" y="27124"/>
                    <a:pt x="58177" y="27116"/>
                    <a:pt x="58462" y="27116"/>
                  </a:cubicBezTo>
                  <a:cubicBezTo>
                    <a:pt x="58747" y="27116"/>
                    <a:pt x="59032" y="27124"/>
                    <a:pt x="59317" y="27155"/>
                  </a:cubicBezTo>
                  <a:lnTo>
                    <a:pt x="60014" y="27155"/>
                  </a:lnTo>
                  <a:cubicBezTo>
                    <a:pt x="60109" y="27124"/>
                    <a:pt x="60172" y="27092"/>
                    <a:pt x="60235" y="27092"/>
                  </a:cubicBezTo>
                  <a:cubicBezTo>
                    <a:pt x="60267" y="27060"/>
                    <a:pt x="60299" y="27060"/>
                    <a:pt x="60330" y="27060"/>
                  </a:cubicBezTo>
                  <a:lnTo>
                    <a:pt x="60552" y="27060"/>
                  </a:lnTo>
                  <a:cubicBezTo>
                    <a:pt x="60774" y="27155"/>
                    <a:pt x="61027" y="27155"/>
                    <a:pt x="61249" y="27155"/>
                  </a:cubicBezTo>
                  <a:lnTo>
                    <a:pt x="61502" y="27155"/>
                  </a:lnTo>
                  <a:cubicBezTo>
                    <a:pt x="61661" y="27155"/>
                    <a:pt x="61819" y="27187"/>
                    <a:pt x="61946" y="27187"/>
                  </a:cubicBezTo>
                  <a:cubicBezTo>
                    <a:pt x="62009" y="27219"/>
                    <a:pt x="62041" y="27219"/>
                    <a:pt x="62072" y="27219"/>
                  </a:cubicBezTo>
                  <a:cubicBezTo>
                    <a:pt x="62389" y="27219"/>
                    <a:pt x="62706" y="27092"/>
                    <a:pt x="62991" y="27092"/>
                  </a:cubicBezTo>
                  <a:cubicBezTo>
                    <a:pt x="63244" y="27092"/>
                    <a:pt x="63466" y="27124"/>
                    <a:pt x="63719" y="27124"/>
                  </a:cubicBezTo>
                  <a:lnTo>
                    <a:pt x="64416" y="27124"/>
                  </a:lnTo>
                  <a:cubicBezTo>
                    <a:pt x="64732" y="27155"/>
                    <a:pt x="65049" y="27155"/>
                    <a:pt x="65366" y="27155"/>
                  </a:cubicBezTo>
                  <a:cubicBezTo>
                    <a:pt x="65841" y="27155"/>
                    <a:pt x="66316" y="27124"/>
                    <a:pt x="66791" y="27092"/>
                  </a:cubicBezTo>
                  <a:cubicBezTo>
                    <a:pt x="66802" y="27081"/>
                    <a:pt x="66812" y="27078"/>
                    <a:pt x="66824" y="27078"/>
                  </a:cubicBezTo>
                  <a:cubicBezTo>
                    <a:pt x="66847" y="27078"/>
                    <a:pt x="66875" y="27092"/>
                    <a:pt x="66918" y="27092"/>
                  </a:cubicBezTo>
                  <a:cubicBezTo>
                    <a:pt x="66949" y="27092"/>
                    <a:pt x="66981" y="27124"/>
                    <a:pt x="67044" y="27124"/>
                  </a:cubicBezTo>
                  <a:cubicBezTo>
                    <a:pt x="67076" y="27155"/>
                    <a:pt x="67108" y="27155"/>
                    <a:pt x="67171" y="27155"/>
                  </a:cubicBezTo>
                  <a:cubicBezTo>
                    <a:pt x="67171" y="27187"/>
                    <a:pt x="67203" y="27187"/>
                    <a:pt x="67234" y="27187"/>
                  </a:cubicBezTo>
                  <a:cubicBezTo>
                    <a:pt x="67234" y="27187"/>
                    <a:pt x="67266" y="27155"/>
                    <a:pt x="67298" y="27155"/>
                  </a:cubicBezTo>
                  <a:cubicBezTo>
                    <a:pt x="67678" y="27092"/>
                    <a:pt x="68089" y="27092"/>
                    <a:pt x="68469" y="27060"/>
                  </a:cubicBezTo>
                  <a:lnTo>
                    <a:pt x="69071" y="27060"/>
                  </a:lnTo>
                  <a:cubicBezTo>
                    <a:pt x="69261" y="27060"/>
                    <a:pt x="69451" y="27029"/>
                    <a:pt x="69673" y="27029"/>
                  </a:cubicBezTo>
                  <a:lnTo>
                    <a:pt x="69800" y="27029"/>
                  </a:lnTo>
                  <a:cubicBezTo>
                    <a:pt x="70021" y="27029"/>
                    <a:pt x="70275" y="27060"/>
                    <a:pt x="70496" y="27060"/>
                  </a:cubicBezTo>
                  <a:cubicBezTo>
                    <a:pt x="70591" y="27029"/>
                    <a:pt x="70686" y="27029"/>
                    <a:pt x="70750" y="27029"/>
                  </a:cubicBezTo>
                  <a:cubicBezTo>
                    <a:pt x="71003" y="26965"/>
                    <a:pt x="71225" y="26965"/>
                    <a:pt x="71446" y="26965"/>
                  </a:cubicBezTo>
                  <a:lnTo>
                    <a:pt x="72016" y="26965"/>
                  </a:lnTo>
                  <a:cubicBezTo>
                    <a:pt x="72206" y="26965"/>
                    <a:pt x="72396" y="26965"/>
                    <a:pt x="72586" y="26934"/>
                  </a:cubicBezTo>
                  <a:cubicBezTo>
                    <a:pt x="72713" y="26902"/>
                    <a:pt x="72871" y="26870"/>
                    <a:pt x="72998" y="26807"/>
                  </a:cubicBezTo>
                  <a:cubicBezTo>
                    <a:pt x="73093" y="26870"/>
                    <a:pt x="73220" y="26870"/>
                    <a:pt x="73315" y="26870"/>
                  </a:cubicBezTo>
                  <a:lnTo>
                    <a:pt x="73663" y="26870"/>
                  </a:lnTo>
                  <a:cubicBezTo>
                    <a:pt x="73853" y="26839"/>
                    <a:pt x="74075" y="26775"/>
                    <a:pt x="74297" y="26744"/>
                  </a:cubicBezTo>
                  <a:cubicBezTo>
                    <a:pt x="74487" y="26744"/>
                    <a:pt x="74677" y="26712"/>
                    <a:pt x="74867" y="26712"/>
                  </a:cubicBezTo>
                  <a:cubicBezTo>
                    <a:pt x="75057" y="26712"/>
                    <a:pt x="75247" y="26680"/>
                    <a:pt x="75437" y="26680"/>
                  </a:cubicBezTo>
                  <a:cubicBezTo>
                    <a:pt x="75722" y="26680"/>
                    <a:pt x="76007" y="26680"/>
                    <a:pt x="76292" y="26649"/>
                  </a:cubicBezTo>
                  <a:lnTo>
                    <a:pt x="76577" y="26649"/>
                  </a:lnTo>
                  <a:cubicBezTo>
                    <a:pt x="76640" y="26617"/>
                    <a:pt x="76735" y="26617"/>
                    <a:pt x="76798" y="26617"/>
                  </a:cubicBezTo>
                  <a:cubicBezTo>
                    <a:pt x="77305" y="26585"/>
                    <a:pt x="77812" y="26522"/>
                    <a:pt x="78350" y="26522"/>
                  </a:cubicBezTo>
                  <a:cubicBezTo>
                    <a:pt x="78509" y="26522"/>
                    <a:pt x="78667" y="26522"/>
                    <a:pt x="78825" y="26490"/>
                  </a:cubicBezTo>
                  <a:lnTo>
                    <a:pt x="78952" y="26490"/>
                  </a:lnTo>
                  <a:cubicBezTo>
                    <a:pt x="79079" y="26490"/>
                    <a:pt x="79205" y="26459"/>
                    <a:pt x="79332" y="26427"/>
                  </a:cubicBezTo>
                  <a:cubicBezTo>
                    <a:pt x="79490" y="26395"/>
                    <a:pt x="79649" y="26395"/>
                    <a:pt x="79807" y="26364"/>
                  </a:cubicBezTo>
                  <a:cubicBezTo>
                    <a:pt x="79902" y="26364"/>
                    <a:pt x="79965" y="26332"/>
                    <a:pt x="80060" y="26332"/>
                  </a:cubicBezTo>
                  <a:cubicBezTo>
                    <a:pt x="80219" y="26332"/>
                    <a:pt x="80377" y="26300"/>
                    <a:pt x="80535" y="26300"/>
                  </a:cubicBezTo>
                  <a:lnTo>
                    <a:pt x="81580" y="26300"/>
                  </a:lnTo>
                  <a:cubicBezTo>
                    <a:pt x="82182" y="26300"/>
                    <a:pt x="82816" y="26174"/>
                    <a:pt x="83417" y="26110"/>
                  </a:cubicBezTo>
                  <a:cubicBezTo>
                    <a:pt x="83544" y="26110"/>
                    <a:pt x="83671" y="26110"/>
                    <a:pt x="83766" y="26079"/>
                  </a:cubicBezTo>
                  <a:lnTo>
                    <a:pt x="84241" y="26079"/>
                  </a:lnTo>
                  <a:cubicBezTo>
                    <a:pt x="84431" y="26047"/>
                    <a:pt x="84621" y="26047"/>
                    <a:pt x="84811" y="26047"/>
                  </a:cubicBezTo>
                  <a:lnTo>
                    <a:pt x="85381" y="26047"/>
                  </a:lnTo>
                  <a:cubicBezTo>
                    <a:pt x="85697" y="26015"/>
                    <a:pt x="85982" y="26015"/>
                    <a:pt x="86267" y="25952"/>
                  </a:cubicBezTo>
                  <a:cubicBezTo>
                    <a:pt x="86679" y="25920"/>
                    <a:pt x="87123" y="25889"/>
                    <a:pt x="87534" y="25825"/>
                  </a:cubicBezTo>
                  <a:cubicBezTo>
                    <a:pt x="88421" y="25730"/>
                    <a:pt x="89308" y="25604"/>
                    <a:pt x="90194" y="25604"/>
                  </a:cubicBezTo>
                  <a:cubicBezTo>
                    <a:pt x="90448" y="25604"/>
                    <a:pt x="90669" y="25572"/>
                    <a:pt x="90891" y="25540"/>
                  </a:cubicBezTo>
                  <a:lnTo>
                    <a:pt x="91018" y="25540"/>
                  </a:lnTo>
                  <a:lnTo>
                    <a:pt x="91113" y="25509"/>
                  </a:lnTo>
                  <a:cubicBezTo>
                    <a:pt x="91208" y="25477"/>
                    <a:pt x="91303" y="25477"/>
                    <a:pt x="91398" y="25445"/>
                  </a:cubicBezTo>
                  <a:cubicBezTo>
                    <a:pt x="91493" y="25445"/>
                    <a:pt x="91556" y="25414"/>
                    <a:pt x="91651" y="25414"/>
                  </a:cubicBezTo>
                  <a:lnTo>
                    <a:pt x="91778" y="25414"/>
                  </a:lnTo>
                  <a:cubicBezTo>
                    <a:pt x="91852" y="25423"/>
                    <a:pt x="91926" y="25427"/>
                    <a:pt x="92000" y="25427"/>
                  </a:cubicBezTo>
                  <a:cubicBezTo>
                    <a:pt x="92180" y="25427"/>
                    <a:pt x="92359" y="25404"/>
                    <a:pt x="92538" y="25382"/>
                  </a:cubicBezTo>
                  <a:lnTo>
                    <a:pt x="92728" y="25382"/>
                  </a:lnTo>
                  <a:cubicBezTo>
                    <a:pt x="92918" y="25350"/>
                    <a:pt x="93108" y="25319"/>
                    <a:pt x="93298" y="25319"/>
                  </a:cubicBezTo>
                  <a:cubicBezTo>
                    <a:pt x="93615" y="25319"/>
                    <a:pt x="93963" y="25319"/>
                    <a:pt x="94280" y="25224"/>
                  </a:cubicBezTo>
                  <a:cubicBezTo>
                    <a:pt x="94755" y="25128"/>
                    <a:pt x="95230" y="25160"/>
                    <a:pt x="95705" y="25097"/>
                  </a:cubicBezTo>
                  <a:cubicBezTo>
                    <a:pt x="96370" y="25002"/>
                    <a:pt x="97003" y="24907"/>
                    <a:pt x="97668" y="24843"/>
                  </a:cubicBezTo>
                  <a:cubicBezTo>
                    <a:pt x="97689" y="24833"/>
                    <a:pt x="97714" y="24829"/>
                    <a:pt x="97740" y="24829"/>
                  </a:cubicBezTo>
                  <a:cubicBezTo>
                    <a:pt x="97791" y="24829"/>
                    <a:pt x="97848" y="24843"/>
                    <a:pt x="97890" y="24843"/>
                  </a:cubicBezTo>
                  <a:cubicBezTo>
                    <a:pt x="97922" y="24843"/>
                    <a:pt x="97922" y="24843"/>
                    <a:pt x="97953" y="24812"/>
                  </a:cubicBezTo>
                  <a:cubicBezTo>
                    <a:pt x="98017" y="24812"/>
                    <a:pt x="98080" y="24812"/>
                    <a:pt x="98112" y="24780"/>
                  </a:cubicBezTo>
                  <a:cubicBezTo>
                    <a:pt x="98143" y="24748"/>
                    <a:pt x="98143" y="24748"/>
                    <a:pt x="98175" y="24717"/>
                  </a:cubicBezTo>
                  <a:cubicBezTo>
                    <a:pt x="98397" y="24685"/>
                    <a:pt x="98618" y="24717"/>
                    <a:pt x="98840" y="24653"/>
                  </a:cubicBezTo>
                  <a:cubicBezTo>
                    <a:pt x="98967" y="24622"/>
                    <a:pt x="99093" y="24622"/>
                    <a:pt x="99220" y="24590"/>
                  </a:cubicBezTo>
                  <a:cubicBezTo>
                    <a:pt x="99347" y="24558"/>
                    <a:pt x="99505" y="24558"/>
                    <a:pt x="99632" y="24527"/>
                  </a:cubicBezTo>
                  <a:cubicBezTo>
                    <a:pt x="99885" y="24495"/>
                    <a:pt x="100170" y="24463"/>
                    <a:pt x="100424" y="24432"/>
                  </a:cubicBezTo>
                  <a:cubicBezTo>
                    <a:pt x="100709" y="24432"/>
                    <a:pt x="100962" y="24400"/>
                    <a:pt x="101247" y="24305"/>
                  </a:cubicBezTo>
                  <a:cubicBezTo>
                    <a:pt x="101405" y="24273"/>
                    <a:pt x="101595" y="24242"/>
                    <a:pt x="101754" y="24178"/>
                  </a:cubicBezTo>
                  <a:cubicBezTo>
                    <a:pt x="101912" y="24147"/>
                    <a:pt x="102102" y="24115"/>
                    <a:pt x="102260" y="24083"/>
                  </a:cubicBezTo>
                  <a:cubicBezTo>
                    <a:pt x="102577" y="24020"/>
                    <a:pt x="102925" y="23925"/>
                    <a:pt x="103274" y="23862"/>
                  </a:cubicBezTo>
                  <a:cubicBezTo>
                    <a:pt x="103432" y="23830"/>
                    <a:pt x="103559" y="23798"/>
                    <a:pt x="103717" y="23767"/>
                  </a:cubicBezTo>
                  <a:cubicBezTo>
                    <a:pt x="104002" y="23735"/>
                    <a:pt x="104255" y="23672"/>
                    <a:pt x="104541" y="23608"/>
                  </a:cubicBezTo>
                  <a:cubicBezTo>
                    <a:pt x="104731" y="23545"/>
                    <a:pt x="104889" y="23482"/>
                    <a:pt x="105079" y="23387"/>
                  </a:cubicBezTo>
                  <a:cubicBezTo>
                    <a:pt x="105111" y="23450"/>
                    <a:pt x="105174" y="23482"/>
                    <a:pt x="105206" y="23482"/>
                  </a:cubicBezTo>
                  <a:lnTo>
                    <a:pt x="105237" y="23482"/>
                  </a:lnTo>
                  <a:cubicBezTo>
                    <a:pt x="105269" y="23482"/>
                    <a:pt x="105269" y="23450"/>
                    <a:pt x="105301" y="23418"/>
                  </a:cubicBezTo>
                  <a:cubicBezTo>
                    <a:pt x="105332" y="23418"/>
                    <a:pt x="105332" y="23387"/>
                    <a:pt x="105332" y="23387"/>
                  </a:cubicBezTo>
                  <a:cubicBezTo>
                    <a:pt x="105364" y="23387"/>
                    <a:pt x="105396" y="23418"/>
                    <a:pt x="105427" y="23418"/>
                  </a:cubicBezTo>
                  <a:cubicBezTo>
                    <a:pt x="105427" y="23450"/>
                    <a:pt x="105459" y="23450"/>
                    <a:pt x="105459" y="23450"/>
                  </a:cubicBezTo>
                  <a:lnTo>
                    <a:pt x="105491" y="23450"/>
                  </a:lnTo>
                  <a:cubicBezTo>
                    <a:pt x="105649" y="23482"/>
                    <a:pt x="105807" y="23513"/>
                    <a:pt x="105966" y="23513"/>
                  </a:cubicBezTo>
                  <a:cubicBezTo>
                    <a:pt x="106219" y="23513"/>
                    <a:pt x="106472" y="23450"/>
                    <a:pt x="106726" y="23418"/>
                  </a:cubicBezTo>
                  <a:lnTo>
                    <a:pt x="106947" y="23418"/>
                  </a:lnTo>
                  <a:cubicBezTo>
                    <a:pt x="107042" y="23387"/>
                    <a:pt x="107106" y="23387"/>
                    <a:pt x="107169" y="23387"/>
                  </a:cubicBezTo>
                  <a:lnTo>
                    <a:pt x="107296" y="23387"/>
                  </a:lnTo>
                  <a:cubicBezTo>
                    <a:pt x="107296" y="23387"/>
                    <a:pt x="107327" y="23387"/>
                    <a:pt x="107359" y="23355"/>
                  </a:cubicBezTo>
                  <a:cubicBezTo>
                    <a:pt x="107486" y="23260"/>
                    <a:pt x="107644" y="23197"/>
                    <a:pt x="107771" y="23165"/>
                  </a:cubicBezTo>
                  <a:cubicBezTo>
                    <a:pt x="107834" y="23165"/>
                    <a:pt x="107897" y="23133"/>
                    <a:pt x="107992" y="23133"/>
                  </a:cubicBezTo>
                  <a:cubicBezTo>
                    <a:pt x="108056" y="23133"/>
                    <a:pt x="108119" y="23102"/>
                    <a:pt x="108214" y="23102"/>
                  </a:cubicBezTo>
                  <a:cubicBezTo>
                    <a:pt x="108562" y="23038"/>
                    <a:pt x="108974" y="22975"/>
                    <a:pt x="109291" y="22722"/>
                  </a:cubicBezTo>
                  <a:cubicBezTo>
                    <a:pt x="109323" y="22722"/>
                    <a:pt x="109323" y="22690"/>
                    <a:pt x="109354" y="22690"/>
                  </a:cubicBezTo>
                  <a:cubicBezTo>
                    <a:pt x="109386" y="22658"/>
                    <a:pt x="109418" y="22627"/>
                    <a:pt x="109418" y="22627"/>
                  </a:cubicBezTo>
                  <a:cubicBezTo>
                    <a:pt x="109608" y="22595"/>
                    <a:pt x="109766" y="22532"/>
                    <a:pt x="109893" y="22405"/>
                  </a:cubicBezTo>
                  <a:cubicBezTo>
                    <a:pt x="109956" y="22342"/>
                    <a:pt x="110051" y="22278"/>
                    <a:pt x="110114" y="22183"/>
                  </a:cubicBezTo>
                  <a:cubicBezTo>
                    <a:pt x="110146" y="22120"/>
                    <a:pt x="110178" y="22057"/>
                    <a:pt x="110241" y="21993"/>
                  </a:cubicBezTo>
                  <a:cubicBezTo>
                    <a:pt x="110304" y="21962"/>
                    <a:pt x="110368" y="21898"/>
                    <a:pt x="110399" y="21803"/>
                  </a:cubicBezTo>
                  <a:cubicBezTo>
                    <a:pt x="110431" y="21772"/>
                    <a:pt x="110463" y="21740"/>
                    <a:pt x="110494" y="21708"/>
                  </a:cubicBezTo>
                  <a:cubicBezTo>
                    <a:pt x="110526" y="21677"/>
                    <a:pt x="110558" y="21645"/>
                    <a:pt x="110558" y="21645"/>
                  </a:cubicBezTo>
                  <a:cubicBezTo>
                    <a:pt x="110558" y="21613"/>
                    <a:pt x="110589" y="21613"/>
                    <a:pt x="110589" y="21582"/>
                  </a:cubicBezTo>
                  <a:cubicBezTo>
                    <a:pt x="110748" y="21423"/>
                    <a:pt x="110906" y="21297"/>
                    <a:pt x="111033" y="21107"/>
                  </a:cubicBezTo>
                  <a:cubicBezTo>
                    <a:pt x="111223" y="20853"/>
                    <a:pt x="111381" y="20568"/>
                    <a:pt x="111508" y="20283"/>
                  </a:cubicBezTo>
                  <a:cubicBezTo>
                    <a:pt x="111539" y="20251"/>
                    <a:pt x="111539" y="20188"/>
                    <a:pt x="111571" y="20156"/>
                  </a:cubicBezTo>
                  <a:cubicBezTo>
                    <a:pt x="111603" y="20061"/>
                    <a:pt x="111603" y="19998"/>
                    <a:pt x="111634" y="19903"/>
                  </a:cubicBezTo>
                  <a:cubicBezTo>
                    <a:pt x="111666" y="19808"/>
                    <a:pt x="111698" y="19713"/>
                    <a:pt x="111698" y="19618"/>
                  </a:cubicBezTo>
                  <a:cubicBezTo>
                    <a:pt x="111761" y="19491"/>
                    <a:pt x="111761" y="19301"/>
                    <a:pt x="111761" y="19080"/>
                  </a:cubicBezTo>
                  <a:cubicBezTo>
                    <a:pt x="111729" y="18921"/>
                    <a:pt x="111698" y="18795"/>
                    <a:pt x="111666" y="18636"/>
                  </a:cubicBezTo>
                  <a:cubicBezTo>
                    <a:pt x="111634" y="18573"/>
                    <a:pt x="111603" y="18478"/>
                    <a:pt x="111571" y="18415"/>
                  </a:cubicBezTo>
                  <a:cubicBezTo>
                    <a:pt x="111508" y="18320"/>
                    <a:pt x="111444" y="18256"/>
                    <a:pt x="111318" y="18225"/>
                  </a:cubicBezTo>
                  <a:lnTo>
                    <a:pt x="111349" y="18225"/>
                  </a:lnTo>
                  <a:cubicBezTo>
                    <a:pt x="111318" y="18161"/>
                    <a:pt x="111318" y="18130"/>
                    <a:pt x="111318" y="18098"/>
                  </a:cubicBezTo>
                  <a:cubicBezTo>
                    <a:pt x="111318" y="18035"/>
                    <a:pt x="111318" y="18003"/>
                    <a:pt x="111286" y="17971"/>
                  </a:cubicBezTo>
                  <a:cubicBezTo>
                    <a:pt x="111286" y="17940"/>
                    <a:pt x="111286" y="17908"/>
                    <a:pt x="111254" y="17908"/>
                  </a:cubicBezTo>
                  <a:cubicBezTo>
                    <a:pt x="111254" y="17845"/>
                    <a:pt x="111223" y="17781"/>
                    <a:pt x="111223" y="17718"/>
                  </a:cubicBezTo>
                  <a:cubicBezTo>
                    <a:pt x="111223" y="17718"/>
                    <a:pt x="111191" y="17686"/>
                    <a:pt x="111191" y="17655"/>
                  </a:cubicBezTo>
                  <a:cubicBezTo>
                    <a:pt x="111191" y="17591"/>
                    <a:pt x="111191" y="17560"/>
                    <a:pt x="111223" y="17528"/>
                  </a:cubicBezTo>
                  <a:cubicBezTo>
                    <a:pt x="111254" y="17496"/>
                    <a:pt x="111286" y="17496"/>
                    <a:pt x="111286" y="17496"/>
                  </a:cubicBezTo>
                  <a:cubicBezTo>
                    <a:pt x="111318" y="17465"/>
                    <a:pt x="111349" y="17465"/>
                    <a:pt x="111381" y="17465"/>
                  </a:cubicBezTo>
                  <a:cubicBezTo>
                    <a:pt x="111413" y="17465"/>
                    <a:pt x="111444" y="17465"/>
                    <a:pt x="111476" y="17433"/>
                  </a:cubicBezTo>
                  <a:cubicBezTo>
                    <a:pt x="111476" y="17433"/>
                    <a:pt x="111476" y="17401"/>
                    <a:pt x="111476" y="17401"/>
                  </a:cubicBezTo>
                  <a:cubicBezTo>
                    <a:pt x="111508" y="17370"/>
                    <a:pt x="111508" y="17338"/>
                    <a:pt x="111508" y="17275"/>
                  </a:cubicBezTo>
                  <a:cubicBezTo>
                    <a:pt x="111508" y="17148"/>
                    <a:pt x="111539" y="17021"/>
                    <a:pt x="111539" y="16863"/>
                  </a:cubicBezTo>
                  <a:cubicBezTo>
                    <a:pt x="111539" y="16863"/>
                    <a:pt x="111508" y="16863"/>
                    <a:pt x="111508" y="16831"/>
                  </a:cubicBezTo>
                  <a:cubicBezTo>
                    <a:pt x="111508" y="16800"/>
                    <a:pt x="111508" y="16800"/>
                    <a:pt x="111508" y="16768"/>
                  </a:cubicBezTo>
                  <a:cubicBezTo>
                    <a:pt x="111508" y="16736"/>
                    <a:pt x="111476" y="16705"/>
                    <a:pt x="111476" y="16673"/>
                  </a:cubicBezTo>
                  <a:cubicBezTo>
                    <a:pt x="111444" y="16673"/>
                    <a:pt x="111444" y="16673"/>
                    <a:pt x="111444" y="16641"/>
                  </a:cubicBezTo>
                  <a:cubicBezTo>
                    <a:pt x="111413" y="16610"/>
                    <a:pt x="111413" y="16578"/>
                    <a:pt x="111381" y="16546"/>
                  </a:cubicBezTo>
                  <a:cubicBezTo>
                    <a:pt x="111349" y="16483"/>
                    <a:pt x="111318" y="16420"/>
                    <a:pt x="111286" y="16356"/>
                  </a:cubicBezTo>
                  <a:cubicBezTo>
                    <a:pt x="111254" y="16293"/>
                    <a:pt x="111191" y="16230"/>
                    <a:pt x="111159" y="16166"/>
                  </a:cubicBezTo>
                  <a:cubicBezTo>
                    <a:pt x="111096" y="16071"/>
                    <a:pt x="111001" y="16008"/>
                    <a:pt x="110938" y="15913"/>
                  </a:cubicBezTo>
                  <a:cubicBezTo>
                    <a:pt x="110748" y="15723"/>
                    <a:pt x="110526" y="15533"/>
                    <a:pt x="110336" y="15311"/>
                  </a:cubicBezTo>
                  <a:cubicBezTo>
                    <a:pt x="110241" y="15184"/>
                    <a:pt x="110114" y="15121"/>
                    <a:pt x="110019" y="14994"/>
                  </a:cubicBezTo>
                  <a:cubicBezTo>
                    <a:pt x="109988" y="14994"/>
                    <a:pt x="109988" y="14994"/>
                    <a:pt x="109988" y="14963"/>
                  </a:cubicBezTo>
                  <a:cubicBezTo>
                    <a:pt x="109924" y="14899"/>
                    <a:pt x="109861" y="14804"/>
                    <a:pt x="109861" y="14678"/>
                  </a:cubicBezTo>
                  <a:cubicBezTo>
                    <a:pt x="109861" y="14583"/>
                    <a:pt x="109766" y="14551"/>
                    <a:pt x="109703" y="14519"/>
                  </a:cubicBezTo>
                  <a:cubicBezTo>
                    <a:pt x="109608" y="14519"/>
                    <a:pt x="109513" y="14456"/>
                    <a:pt x="109449" y="14393"/>
                  </a:cubicBezTo>
                  <a:cubicBezTo>
                    <a:pt x="109418" y="14361"/>
                    <a:pt x="109386" y="14329"/>
                    <a:pt x="109354" y="14298"/>
                  </a:cubicBezTo>
                  <a:cubicBezTo>
                    <a:pt x="109259" y="14203"/>
                    <a:pt x="109196" y="14076"/>
                    <a:pt x="109164" y="13981"/>
                  </a:cubicBezTo>
                  <a:cubicBezTo>
                    <a:pt x="109133" y="13949"/>
                    <a:pt x="109133" y="13949"/>
                    <a:pt x="109133" y="13918"/>
                  </a:cubicBezTo>
                  <a:cubicBezTo>
                    <a:pt x="109101" y="13918"/>
                    <a:pt x="109101" y="13886"/>
                    <a:pt x="109101" y="13854"/>
                  </a:cubicBezTo>
                  <a:lnTo>
                    <a:pt x="109038" y="13854"/>
                  </a:lnTo>
                  <a:cubicBezTo>
                    <a:pt x="109038" y="13823"/>
                    <a:pt x="109038" y="13823"/>
                    <a:pt x="109038" y="13823"/>
                  </a:cubicBezTo>
                  <a:cubicBezTo>
                    <a:pt x="109006" y="13823"/>
                    <a:pt x="108974" y="13854"/>
                    <a:pt x="108974" y="13854"/>
                  </a:cubicBezTo>
                  <a:lnTo>
                    <a:pt x="108943" y="13854"/>
                  </a:lnTo>
                  <a:cubicBezTo>
                    <a:pt x="108911" y="13886"/>
                    <a:pt x="108879" y="13918"/>
                    <a:pt x="108848" y="13918"/>
                  </a:cubicBezTo>
                  <a:lnTo>
                    <a:pt x="108848" y="13886"/>
                  </a:lnTo>
                  <a:cubicBezTo>
                    <a:pt x="108816" y="13696"/>
                    <a:pt x="108689" y="13664"/>
                    <a:pt x="108562" y="13601"/>
                  </a:cubicBezTo>
                  <a:cubicBezTo>
                    <a:pt x="108531" y="13601"/>
                    <a:pt x="108499" y="13569"/>
                    <a:pt x="108467" y="13569"/>
                  </a:cubicBezTo>
                  <a:cubicBezTo>
                    <a:pt x="108436" y="13538"/>
                    <a:pt x="108404" y="13538"/>
                    <a:pt x="108372" y="13538"/>
                  </a:cubicBezTo>
                  <a:cubicBezTo>
                    <a:pt x="108277" y="13506"/>
                    <a:pt x="108214" y="13474"/>
                    <a:pt x="108151" y="13474"/>
                  </a:cubicBezTo>
                  <a:cubicBezTo>
                    <a:pt x="108056" y="13443"/>
                    <a:pt x="107992" y="13379"/>
                    <a:pt x="107992" y="13284"/>
                  </a:cubicBezTo>
                  <a:cubicBezTo>
                    <a:pt x="107992" y="13253"/>
                    <a:pt x="107992" y="13189"/>
                    <a:pt x="107992" y="13126"/>
                  </a:cubicBezTo>
                  <a:cubicBezTo>
                    <a:pt x="108214" y="13158"/>
                    <a:pt x="108436" y="13189"/>
                    <a:pt x="108657" y="13221"/>
                  </a:cubicBezTo>
                  <a:cubicBezTo>
                    <a:pt x="108721" y="13221"/>
                    <a:pt x="108784" y="13253"/>
                    <a:pt x="108816" y="13284"/>
                  </a:cubicBezTo>
                  <a:cubicBezTo>
                    <a:pt x="108911" y="13348"/>
                    <a:pt x="108974" y="13379"/>
                    <a:pt x="109069" y="13411"/>
                  </a:cubicBezTo>
                  <a:cubicBezTo>
                    <a:pt x="109164" y="13443"/>
                    <a:pt x="109259" y="13443"/>
                    <a:pt x="109354" y="13443"/>
                  </a:cubicBezTo>
                  <a:cubicBezTo>
                    <a:pt x="109291" y="13411"/>
                    <a:pt x="109259" y="13379"/>
                    <a:pt x="109228" y="13316"/>
                  </a:cubicBezTo>
                  <a:cubicBezTo>
                    <a:pt x="109228" y="13284"/>
                    <a:pt x="109196" y="13253"/>
                    <a:pt x="109196" y="13221"/>
                  </a:cubicBezTo>
                  <a:cubicBezTo>
                    <a:pt x="109164" y="13189"/>
                    <a:pt x="109133" y="13158"/>
                    <a:pt x="109133" y="13094"/>
                  </a:cubicBezTo>
                  <a:cubicBezTo>
                    <a:pt x="109133" y="13094"/>
                    <a:pt x="109133" y="13063"/>
                    <a:pt x="109101" y="13063"/>
                  </a:cubicBezTo>
                  <a:cubicBezTo>
                    <a:pt x="109069" y="12968"/>
                    <a:pt x="109069" y="12873"/>
                    <a:pt x="109006" y="12873"/>
                  </a:cubicBezTo>
                  <a:cubicBezTo>
                    <a:pt x="108721" y="12714"/>
                    <a:pt x="108911" y="12461"/>
                    <a:pt x="108848" y="12239"/>
                  </a:cubicBezTo>
                  <a:cubicBezTo>
                    <a:pt x="108974" y="12208"/>
                    <a:pt x="109038" y="12081"/>
                    <a:pt x="109038" y="11954"/>
                  </a:cubicBezTo>
                  <a:cubicBezTo>
                    <a:pt x="109069" y="11923"/>
                    <a:pt x="109069" y="11891"/>
                    <a:pt x="109101" y="11891"/>
                  </a:cubicBezTo>
                  <a:cubicBezTo>
                    <a:pt x="109133" y="11828"/>
                    <a:pt x="109133" y="11764"/>
                    <a:pt x="109133" y="11733"/>
                  </a:cubicBezTo>
                  <a:cubicBezTo>
                    <a:pt x="109133" y="11701"/>
                    <a:pt x="109101" y="11701"/>
                    <a:pt x="109101" y="11669"/>
                  </a:cubicBezTo>
                  <a:cubicBezTo>
                    <a:pt x="109101" y="11669"/>
                    <a:pt x="109101" y="11638"/>
                    <a:pt x="109069" y="11638"/>
                  </a:cubicBezTo>
                  <a:cubicBezTo>
                    <a:pt x="109038" y="11606"/>
                    <a:pt x="109006" y="11574"/>
                    <a:pt x="108974" y="11511"/>
                  </a:cubicBezTo>
                  <a:cubicBezTo>
                    <a:pt x="108943" y="11479"/>
                    <a:pt x="108911" y="11448"/>
                    <a:pt x="108879" y="11416"/>
                  </a:cubicBezTo>
                  <a:cubicBezTo>
                    <a:pt x="108879" y="11384"/>
                    <a:pt x="108879" y="11384"/>
                    <a:pt x="108879" y="11353"/>
                  </a:cubicBezTo>
                  <a:cubicBezTo>
                    <a:pt x="108879" y="11321"/>
                    <a:pt x="108911" y="11289"/>
                    <a:pt x="108911" y="11258"/>
                  </a:cubicBezTo>
                  <a:cubicBezTo>
                    <a:pt x="108911" y="11258"/>
                    <a:pt x="108911" y="11226"/>
                    <a:pt x="108911" y="11226"/>
                  </a:cubicBezTo>
                  <a:cubicBezTo>
                    <a:pt x="109101" y="10877"/>
                    <a:pt x="109069" y="10782"/>
                    <a:pt x="108784" y="10592"/>
                  </a:cubicBezTo>
                  <a:cubicBezTo>
                    <a:pt x="108784" y="10561"/>
                    <a:pt x="108753" y="10561"/>
                    <a:pt x="108753" y="10561"/>
                  </a:cubicBezTo>
                  <a:cubicBezTo>
                    <a:pt x="108721" y="10561"/>
                    <a:pt x="108689" y="10529"/>
                    <a:pt x="108657" y="10529"/>
                  </a:cubicBezTo>
                  <a:cubicBezTo>
                    <a:pt x="108657" y="10497"/>
                    <a:pt x="108626" y="10497"/>
                    <a:pt x="108594" y="10497"/>
                  </a:cubicBezTo>
                  <a:cubicBezTo>
                    <a:pt x="108594" y="10497"/>
                    <a:pt x="108562" y="10466"/>
                    <a:pt x="108531" y="10466"/>
                  </a:cubicBezTo>
                  <a:cubicBezTo>
                    <a:pt x="108531" y="10402"/>
                    <a:pt x="108499" y="10307"/>
                    <a:pt x="108499" y="10212"/>
                  </a:cubicBezTo>
                  <a:cubicBezTo>
                    <a:pt x="108499" y="10181"/>
                    <a:pt x="108499" y="10149"/>
                    <a:pt x="108499" y="10117"/>
                  </a:cubicBezTo>
                  <a:cubicBezTo>
                    <a:pt x="108531" y="10086"/>
                    <a:pt x="108562" y="10054"/>
                    <a:pt x="108657" y="10022"/>
                  </a:cubicBezTo>
                  <a:cubicBezTo>
                    <a:pt x="108657" y="10022"/>
                    <a:pt x="108657" y="10022"/>
                    <a:pt x="108657" y="9991"/>
                  </a:cubicBezTo>
                  <a:lnTo>
                    <a:pt x="108689" y="9991"/>
                  </a:lnTo>
                  <a:cubicBezTo>
                    <a:pt x="108721" y="9927"/>
                    <a:pt x="108721" y="9864"/>
                    <a:pt x="108721" y="9801"/>
                  </a:cubicBezTo>
                  <a:cubicBezTo>
                    <a:pt x="108721" y="9516"/>
                    <a:pt x="108721" y="9262"/>
                    <a:pt x="108721" y="9009"/>
                  </a:cubicBezTo>
                  <a:cubicBezTo>
                    <a:pt x="108753" y="8724"/>
                    <a:pt x="108753" y="8471"/>
                    <a:pt x="108753" y="8186"/>
                  </a:cubicBezTo>
                  <a:cubicBezTo>
                    <a:pt x="108753" y="8154"/>
                    <a:pt x="108753" y="8091"/>
                    <a:pt x="108753" y="8059"/>
                  </a:cubicBezTo>
                  <a:cubicBezTo>
                    <a:pt x="108721" y="7964"/>
                    <a:pt x="108721" y="7869"/>
                    <a:pt x="108689" y="7774"/>
                  </a:cubicBezTo>
                  <a:cubicBezTo>
                    <a:pt x="108689" y="7742"/>
                    <a:pt x="108689" y="7679"/>
                    <a:pt x="108657" y="7647"/>
                  </a:cubicBezTo>
                  <a:cubicBezTo>
                    <a:pt x="108562" y="7426"/>
                    <a:pt x="108531" y="7141"/>
                    <a:pt x="108246" y="7141"/>
                  </a:cubicBezTo>
                  <a:cubicBezTo>
                    <a:pt x="108214" y="6792"/>
                    <a:pt x="108246" y="6381"/>
                    <a:pt x="107897" y="6190"/>
                  </a:cubicBezTo>
                  <a:lnTo>
                    <a:pt x="107929" y="5937"/>
                  </a:lnTo>
                  <a:lnTo>
                    <a:pt x="107929" y="5684"/>
                  </a:lnTo>
                  <a:cubicBezTo>
                    <a:pt x="107961" y="5620"/>
                    <a:pt x="107961" y="5525"/>
                    <a:pt x="107961" y="5430"/>
                  </a:cubicBezTo>
                  <a:cubicBezTo>
                    <a:pt x="107961" y="5304"/>
                    <a:pt x="107961" y="5145"/>
                    <a:pt x="107929" y="5019"/>
                  </a:cubicBezTo>
                  <a:cubicBezTo>
                    <a:pt x="107929" y="4892"/>
                    <a:pt x="107897" y="4765"/>
                    <a:pt x="107834" y="4639"/>
                  </a:cubicBezTo>
                  <a:cubicBezTo>
                    <a:pt x="107866" y="4385"/>
                    <a:pt x="107771" y="4164"/>
                    <a:pt x="107771" y="3942"/>
                  </a:cubicBezTo>
                  <a:cubicBezTo>
                    <a:pt x="107771" y="3847"/>
                    <a:pt x="107802" y="3720"/>
                    <a:pt x="107771" y="3625"/>
                  </a:cubicBezTo>
                  <a:cubicBezTo>
                    <a:pt x="107771" y="3625"/>
                    <a:pt x="107771" y="3594"/>
                    <a:pt x="107771" y="3594"/>
                  </a:cubicBezTo>
                  <a:cubicBezTo>
                    <a:pt x="107771" y="3530"/>
                    <a:pt x="107739" y="3499"/>
                    <a:pt x="107644" y="3467"/>
                  </a:cubicBezTo>
                  <a:cubicBezTo>
                    <a:pt x="107612" y="3467"/>
                    <a:pt x="107581" y="3435"/>
                    <a:pt x="107549" y="3372"/>
                  </a:cubicBezTo>
                  <a:cubicBezTo>
                    <a:pt x="107549" y="3372"/>
                    <a:pt x="107517" y="3340"/>
                    <a:pt x="107517" y="3309"/>
                  </a:cubicBezTo>
                  <a:cubicBezTo>
                    <a:pt x="107486" y="3182"/>
                    <a:pt x="107486" y="3055"/>
                    <a:pt x="107359" y="3055"/>
                  </a:cubicBezTo>
                  <a:lnTo>
                    <a:pt x="107264" y="2960"/>
                  </a:lnTo>
                  <a:cubicBezTo>
                    <a:pt x="107264" y="2929"/>
                    <a:pt x="107264" y="2929"/>
                    <a:pt x="107264" y="2897"/>
                  </a:cubicBezTo>
                  <a:cubicBezTo>
                    <a:pt x="107264" y="2802"/>
                    <a:pt x="107232" y="2739"/>
                    <a:pt x="107201" y="2644"/>
                  </a:cubicBezTo>
                  <a:cubicBezTo>
                    <a:pt x="107201" y="2644"/>
                    <a:pt x="107201" y="2612"/>
                    <a:pt x="107169" y="2612"/>
                  </a:cubicBezTo>
                  <a:cubicBezTo>
                    <a:pt x="107169" y="2580"/>
                    <a:pt x="107137" y="2517"/>
                    <a:pt x="107106" y="2485"/>
                  </a:cubicBezTo>
                  <a:cubicBezTo>
                    <a:pt x="106916" y="2074"/>
                    <a:pt x="106567" y="1884"/>
                    <a:pt x="106219" y="1694"/>
                  </a:cubicBezTo>
                  <a:cubicBezTo>
                    <a:pt x="106187" y="1662"/>
                    <a:pt x="106156" y="1630"/>
                    <a:pt x="106124" y="1599"/>
                  </a:cubicBezTo>
                  <a:cubicBezTo>
                    <a:pt x="106061" y="1567"/>
                    <a:pt x="105966" y="1504"/>
                    <a:pt x="105871" y="1472"/>
                  </a:cubicBezTo>
                  <a:cubicBezTo>
                    <a:pt x="105807" y="1440"/>
                    <a:pt x="105712" y="1408"/>
                    <a:pt x="105617" y="1377"/>
                  </a:cubicBezTo>
                  <a:cubicBezTo>
                    <a:pt x="105459" y="1282"/>
                    <a:pt x="105301" y="1218"/>
                    <a:pt x="105111" y="1187"/>
                  </a:cubicBezTo>
                  <a:cubicBezTo>
                    <a:pt x="104952" y="1155"/>
                    <a:pt x="104794" y="1123"/>
                    <a:pt x="104636" y="1092"/>
                  </a:cubicBezTo>
                  <a:cubicBezTo>
                    <a:pt x="104477" y="1028"/>
                    <a:pt x="104351" y="997"/>
                    <a:pt x="104192" y="965"/>
                  </a:cubicBezTo>
                  <a:cubicBezTo>
                    <a:pt x="103875" y="870"/>
                    <a:pt x="103590" y="775"/>
                    <a:pt x="103274" y="743"/>
                  </a:cubicBezTo>
                  <a:cubicBezTo>
                    <a:pt x="102862" y="680"/>
                    <a:pt x="102482" y="585"/>
                    <a:pt x="102070" y="522"/>
                  </a:cubicBezTo>
                  <a:cubicBezTo>
                    <a:pt x="102007" y="490"/>
                    <a:pt x="101944" y="490"/>
                    <a:pt x="101849" y="490"/>
                  </a:cubicBezTo>
                  <a:cubicBezTo>
                    <a:pt x="101785" y="458"/>
                    <a:pt x="101722" y="458"/>
                    <a:pt x="101659" y="458"/>
                  </a:cubicBezTo>
                  <a:cubicBezTo>
                    <a:pt x="101437" y="427"/>
                    <a:pt x="101215" y="395"/>
                    <a:pt x="100994" y="395"/>
                  </a:cubicBezTo>
                  <a:lnTo>
                    <a:pt x="100835" y="395"/>
                  </a:lnTo>
                  <a:cubicBezTo>
                    <a:pt x="100645" y="395"/>
                    <a:pt x="100487" y="395"/>
                    <a:pt x="100329" y="458"/>
                  </a:cubicBezTo>
                  <a:lnTo>
                    <a:pt x="100012" y="458"/>
                  </a:lnTo>
                  <a:cubicBezTo>
                    <a:pt x="99980" y="427"/>
                    <a:pt x="99980" y="427"/>
                    <a:pt x="99949" y="427"/>
                  </a:cubicBezTo>
                  <a:lnTo>
                    <a:pt x="99853" y="395"/>
                  </a:lnTo>
                  <a:cubicBezTo>
                    <a:pt x="99727" y="363"/>
                    <a:pt x="99568" y="332"/>
                    <a:pt x="99410" y="300"/>
                  </a:cubicBezTo>
                  <a:lnTo>
                    <a:pt x="99220" y="300"/>
                  </a:lnTo>
                  <a:cubicBezTo>
                    <a:pt x="99125" y="300"/>
                    <a:pt x="99062" y="268"/>
                    <a:pt x="98998" y="268"/>
                  </a:cubicBezTo>
                  <a:cubicBezTo>
                    <a:pt x="98745" y="268"/>
                    <a:pt x="98460" y="268"/>
                    <a:pt x="98207" y="237"/>
                  </a:cubicBezTo>
                  <a:cubicBezTo>
                    <a:pt x="97763" y="173"/>
                    <a:pt x="97288" y="142"/>
                    <a:pt x="96782" y="142"/>
                  </a:cubicBezTo>
                  <a:lnTo>
                    <a:pt x="96243" y="142"/>
                  </a:lnTo>
                  <a:cubicBezTo>
                    <a:pt x="95958" y="110"/>
                    <a:pt x="95673" y="110"/>
                    <a:pt x="95356" y="47"/>
                  </a:cubicBezTo>
                  <a:lnTo>
                    <a:pt x="95230" y="47"/>
                  </a:lnTo>
                  <a:cubicBezTo>
                    <a:pt x="95166" y="47"/>
                    <a:pt x="95071" y="15"/>
                    <a:pt x="94976" y="15"/>
                  </a:cubicBezTo>
                  <a:lnTo>
                    <a:pt x="94723" y="15"/>
                  </a:lnTo>
                  <a:cubicBezTo>
                    <a:pt x="94406" y="15"/>
                    <a:pt x="94121" y="47"/>
                    <a:pt x="93836" y="47"/>
                  </a:cubicBezTo>
                  <a:lnTo>
                    <a:pt x="93551" y="47"/>
                  </a:lnTo>
                  <a:cubicBezTo>
                    <a:pt x="93488" y="47"/>
                    <a:pt x="93393" y="15"/>
                    <a:pt x="93298" y="15"/>
                  </a:cubicBezTo>
                  <a:cubicBezTo>
                    <a:pt x="93235" y="15"/>
                    <a:pt x="93171" y="1"/>
                    <a:pt x="93108" y="1"/>
                  </a:cubicBezTo>
                  <a:close/>
                </a:path>
              </a:pathLst>
            </a:custGeom>
            <a:solidFill>
              <a:schemeClr val="accent1">
                <a:lumMod val="60000"/>
                <a:lumOff val="40000"/>
                <a:alpha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mj-lt"/>
                </a:rPr>
                <a:t>Laplace</a:t>
              </a:r>
              <a:endParaRPr sz="1800">
                <a:latin typeface="+mj-lt"/>
              </a:endParaRPr>
            </a:p>
          </p:txBody>
        </p:sp>
      </p:grpSp>
      <p:sp>
        <p:nvSpPr>
          <p:cNvPr id="3" name="TextBox 2">
            <a:extLst>
              <a:ext uri="{FF2B5EF4-FFF2-40B4-BE49-F238E27FC236}">
                <a16:creationId xmlns:a16="http://schemas.microsoft.com/office/drawing/2014/main" id="{E97A8E39-2131-1A03-6A1B-DEE586530FF9}"/>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47</a:t>
            </a:r>
          </a:p>
        </p:txBody>
      </p:sp>
      <p:graphicFrame>
        <p:nvGraphicFramePr>
          <p:cNvPr id="5" name="Table 4">
            <a:extLst>
              <a:ext uri="{FF2B5EF4-FFF2-40B4-BE49-F238E27FC236}">
                <a16:creationId xmlns:a16="http://schemas.microsoft.com/office/drawing/2014/main" id="{373432F7-B98B-9D77-7184-04CE52AB979A}"/>
              </a:ext>
            </a:extLst>
          </p:cNvPr>
          <p:cNvGraphicFramePr>
            <a:graphicFrameLocks noGrp="1"/>
          </p:cNvGraphicFramePr>
          <p:nvPr>
            <p:extLst>
              <p:ext uri="{D42A27DB-BD31-4B8C-83A1-F6EECF244321}">
                <p14:modId xmlns:p14="http://schemas.microsoft.com/office/powerpoint/2010/main" val="4202308031"/>
              </p:ext>
            </p:extLst>
          </p:nvPr>
        </p:nvGraphicFramePr>
        <p:xfrm>
          <a:off x="136359" y="996902"/>
          <a:ext cx="3804268" cy="1911380"/>
        </p:xfrm>
        <a:graphic>
          <a:graphicData uri="http://schemas.openxmlformats.org/drawingml/2006/table">
            <a:tbl>
              <a:tblPr firstRow="1" bandRow="1">
                <a:tableStyleId>{69012ECD-51FC-41F1-AA8D-1B2483CD663E}</a:tableStyleId>
              </a:tblPr>
              <a:tblGrid>
                <a:gridCol w="1081696">
                  <a:extLst>
                    <a:ext uri="{9D8B030D-6E8A-4147-A177-3AD203B41FA5}">
                      <a16:colId xmlns:a16="http://schemas.microsoft.com/office/drawing/2014/main" val="1870253196"/>
                    </a:ext>
                  </a:extLst>
                </a:gridCol>
                <a:gridCol w="820438">
                  <a:extLst>
                    <a:ext uri="{9D8B030D-6E8A-4147-A177-3AD203B41FA5}">
                      <a16:colId xmlns:a16="http://schemas.microsoft.com/office/drawing/2014/main" val="612247006"/>
                    </a:ext>
                  </a:extLst>
                </a:gridCol>
                <a:gridCol w="951067">
                  <a:extLst>
                    <a:ext uri="{9D8B030D-6E8A-4147-A177-3AD203B41FA5}">
                      <a16:colId xmlns:a16="http://schemas.microsoft.com/office/drawing/2014/main" val="919037071"/>
                    </a:ext>
                  </a:extLst>
                </a:gridCol>
                <a:gridCol w="951067">
                  <a:extLst>
                    <a:ext uri="{9D8B030D-6E8A-4147-A177-3AD203B41FA5}">
                      <a16:colId xmlns:a16="http://schemas.microsoft.com/office/drawing/2014/main" val="4171072555"/>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gridSpan="3">
                  <a:txBody>
                    <a:bodyPr/>
                    <a:lstStyle/>
                    <a:p>
                      <a:pPr algn="ctr"/>
                      <a:r>
                        <a:rPr lang="en-US">
                          <a:latin typeface="Arial" panose="020B0604020202020204" pitchFamily="34" charset="0"/>
                          <a:cs typeface="Arial" panose="020B0604020202020204" pitchFamily="34" charset="0"/>
                        </a:rPr>
                        <a:t>&lt; ID (doc) : </a:t>
                      </a:r>
                      <a:r>
                        <a:rPr lang="en-US" err="1">
                          <a:latin typeface="Arial" panose="020B0604020202020204" pitchFamily="34" charset="0"/>
                          <a:cs typeface="Arial" panose="020B0604020202020204" pitchFamily="34" charset="0"/>
                        </a:rPr>
                        <a:t>freq</a:t>
                      </a:r>
                      <a:r>
                        <a:rPr lang="en-US">
                          <a:latin typeface="Arial" panose="020B0604020202020204" pitchFamily="34" charset="0"/>
                          <a:cs typeface="Arial" panose="020B0604020202020204" pitchFamily="34" charset="0"/>
                        </a:rPr>
                        <a:t> &gt;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a:txBody>
                    <a:bodyPr/>
                    <a:lstStyle/>
                    <a:p>
                      <a:pPr algn="ctr"/>
                      <a:r>
                        <a:rPr lang="en-US">
                          <a:latin typeface="Arial" panose="020B0604020202020204" pitchFamily="34" charset="0"/>
                          <a:cs typeface="Arial" panose="020B0604020202020204" pitchFamily="34" charset="0"/>
                        </a:rPr>
                        <a:t>0 : 1+1</a:t>
                      </a:r>
                    </a:p>
                  </a:txBody>
                  <a:tcPr/>
                </a:tc>
                <a:tc>
                  <a:txBody>
                    <a:bodyPr/>
                    <a:lstStyle/>
                    <a:p>
                      <a:pPr algn="ctr"/>
                      <a:r>
                        <a:rPr lang="en-US">
                          <a:latin typeface="Arial" panose="020B0604020202020204" pitchFamily="34" charset="0"/>
                          <a:cs typeface="Arial" panose="020B0604020202020204" pitchFamily="34" charset="0"/>
                        </a:rPr>
                        <a:t>1 : 1+1</a:t>
                      </a:r>
                    </a:p>
                  </a:txBody>
                  <a:tcPr/>
                </a:tc>
                <a:tc>
                  <a:txBody>
                    <a:bodyPr/>
                    <a:lstStyle/>
                    <a:p>
                      <a:pPr algn="ctr"/>
                      <a:r>
                        <a:rPr lang="en-US">
                          <a:latin typeface="Arial" panose="020B0604020202020204" pitchFamily="34" charset="0"/>
                          <a:cs typeface="Arial" panose="020B0604020202020204" pitchFamily="34" charset="0"/>
                        </a:rPr>
                        <a:t>2 : 1+1</a:t>
                      </a:r>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a:txBody>
                    <a:bodyPr/>
                    <a:lstStyle/>
                    <a:p>
                      <a:pPr algn="ctr"/>
                      <a:r>
                        <a:rPr lang="en-US">
                          <a:latin typeface="Arial" panose="020B0604020202020204" pitchFamily="34" charset="0"/>
                          <a:cs typeface="Arial" panose="020B0604020202020204" pitchFamily="34" charset="0"/>
                        </a:rPr>
                        <a:t>0 : 2+1</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74872106"/>
                  </a:ext>
                </a:extLst>
              </a:tr>
              <a:tr h="382276">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1+1</a:t>
                      </a:r>
                    </a:p>
                  </a:txBody>
                  <a:tcPr/>
                </a:tc>
                <a:tc>
                  <a:txBody>
                    <a:bodyPr/>
                    <a:lstStyle/>
                    <a:p>
                      <a:pPr algn="ctr"/>
                      <a:r>
                        <a:rPr lang="en-US">
                          <a:latin typeface="Arial" panose="020B0604020202020204" pitchFamily="34" charset="0"/>
                          <a:cs typeface="Arial" panose="020B0604020202020204" pitchFamily="34" charset="0"/>
                        </a:rPr>
                        <a:t>1 : 1+1</a:t>
                      </a: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1+1</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90077617"/>
                  </a:ext>
                </a:extLst>
              </a:tr>
            </a:tbl>
          </a:graphicData>
        </a:graphic>
      </p:graphicFrame>
      <p:graphicFrame>
        <p:nvGraphicFramePr>
          <p:cNvPr id="11" name="Table 12">
            <a:extLst>
              <a:ext uri="{FF2B5EF4-FFF2-40B4-BE49-F238E27FC236}">
                <a16:creationId xmlns:a16="http://schemas.microsoft.com/office/drawing/2014/main" id="{FB8528F9-A2DC-EE00-63CE-72017DAE80D3}"/>
              </a:ext>
            </a:extLst>
          </p:cNvPr>
          <p:cNvGraphicFramePr>
            <a:graphicFrameLocks noGrp="1"/>
          </p:cNvGraphicFramePr>
          <p:nvPr>
            <p:extLst>
              <p:ext uri="{D42A27DB-BD31-4B8C-83A1-F6EECF244321}">
                <p14:modId xmlns:p14="http://schemas.microsoft.com/office/powerpoint/2010/main" val="939922743"/>
              </p:ext>
            </p:extLst>
          </p:nvPr>
        </p:nvGraphicFramePr>
        <p:xfrm>
          <a:off x="136359" y="3404918"/>
          <a:ext cx="3804268" cy="741680"/>
        </p:xfrm>
        <a:graphic>
          <a:graphicData uri="http://schemas.openxmlformats.org/drawingml/2006/table">
            <a:tbl>
              <a:tblPr firstRow="1" bandRow="1">
                <a:tableStyleId>{69012ECD-51FC-41F1-AA8D-1B2483CD663E}</a:tableStyleId>
              </a:tblPr>
              <a:tblGrid>
                <a:gridCol w="951067">
                  <a:extLst>
                    <a:ext uri="{9D8B030D-6E8A-4147-A177-3AD203B41FA5}">
                      <a16:colId xmlns:a16="http://schemas.microsoft.com/office/drawing/2014/main" val="4292845663"/>
                    </a:ext>
                  </a:extLst>
                </a:gridCol>
                <a:gridCol w="951067">
                  <a:extLst>
                    <a:ext uri="{9D8B030D-6E8A-4147-A177-3AD203B41FA5}">
                      <a16:colId xmlns:a16="http://schemas.microsoft.com/office/drawing/2014/main" val="1592874895"/>
                    </a:ext>
                  </a:extLst>
                </a:gridCol>
                <a:gridCol w="951067">
                  <a:extLst>
                    <a:ext uri="{9D8B030D-6E8A-4147-A177-3AD203B41FA5}">
                      <a16:colId xmlns:a16="http://schemas.microsoft.com/office/drawing/2014/main" val="2231231430"/>
                    </a:ext>
                  </a:extLst>
                </a:gridCol>
                <a:gridCol w="951067">
                  <a:extLst>
                    <a:ext uri="{9D8B030D-6E8A-4147-A177-3AD203B41FA5}">
                      <a16:colId xmlns:a16="http://schemas.microsoft.com/office/drawing/2014/main" val="2679591394"/>
                    </a:ext>
                  </a:extLst>
                </a:gridCol>
              </a:tblGrid>
              <a:tr h="370840">
                <a:tc>
                  <a:txBody>
                    <a:bodyPr/>
                    <a:lstStyle/>
                    <a:p>
                      <a:pPr algn="ctr"/>
                      <a:r>
                        <a:rPr lang="en-US" sz="1400" b="0" u="none" strike="noStrike" cap="none" err="1">
                          <a:solidFill>
                            <a:schemeClr val="tx1"/>
                          </a:solidFill>
                          <a:effectLst/>
                          <a:latin typeface="Arial" panose="020B0604020202020204" pitchFamily="34" charset="0"/>
                          <a:cs typeface="Arial" panose="020B0604020202020204" pitchFamily="34" charset="0"/>
                          <a:sym typeface="Arial"/>
                        </a:rPr>
                        <a:t>pressur</a:t>
                      </a:r>
                      <a:endParaRPr lang="en-US">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b="0">
                          <a:solidFill>
                            <a:schemeClr val="tx1"/>
                          </a:solidFill>
                          <a:latin typeface="Arial" panose="020B0604020202020204" pitchFamily="34" charset="0"/>
                          <a:cs typeface="Arial" panose="020B0604020202020204" pitchFamily="34" charset="0"/>
                        </a:rPr>
                        <a:t>2 : 1+1</a:t>
                      </a:r>
                    </a:p>
                  </a:txBody>
                  <a:tcPr>
                    <a:solidFill>
                      <a:schemeClr val="bg1"/>
                    </a:solidFill>
                  </a:tcPr>
                </a:tc>
                <a:extLst>
                  <a:ext uri="{0D108BD9-81ED-4DB2-BD59-A6C34878D82A}">
                    <a16:rowId xmlns:a16="http://schemas.microsoft.com/office/drawing/2014/main" val="4208965064"/>
                  </a:ext>
                </a:extLst>
              </a:tr>
              <a:tr h="370840">
                <a:tc>
                  <a:txBody>
                    <a:bodyPr/>
                    <a:lstStyle/>
                    <a:p>
                      <a:pPr algn="ctr"/>
                      <a:r>
                        <a:rPr lang="en-US" sz="1400" b="0" u="none" strike="noStrike" cap="none">
                          <a:solidFill>
                            <a:schemeClr val="tx1"/>
                          </a:solidFill>
                          <a:effectLst/>
                          <a:latin typeface="Arial" panose="020B0604020202020204" pitchFamily="34" charset="0"/>
                          <a:cs typeface="Arial" panose="020B0604020202020204" pitchFamily="34" charset="0"/>
                          <a:sym typeface="Arial"/>
                        </a:rPr>
                        <a:t>gradient</a:t>
                      </a:r>
                      <a:endParaRPr lang="en-US">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r>
                        <a:rPr lang="en-US" b="0">
                          <a:solidFill>
                            <a:schemeClr val="tx1"/>
                          </a:solidFill>
                          <a:latin typeface="Arial" panose="020B0604020202020204" pitchFamily="34" charset="0"/>
                          <a:cs typeface="Arial" panose="020B0604020202020204" pitchFamily="34" charset="0"/>
                        </a:rPr>
                        <a:t>2 : 1+1</a:t>
                      </a:r>
                    </a:p>
                  </a:txBody>
                  <a:tcPr/>
                </a:tc>
                <a:extLst>
                  <a:ext uri="{0D108BD9-81ED-4DB2-BD59-A6C34878D82A}">
                    <a16:rowId xmlns:a16="http://schemas.microsoft.com/office/drawing/2014/main" val="2720092171"/>
                  </a:ext>
                </a:extLst>
              </a:tr>
            </a:tbl>
          </a:graphicData>
        </a:graphic>
      </p:graphicFrame>
      <p:sp>
        <p:nvSpPr>
          <p:cNvPr id="15" name="TextBox 14">
            <a:extLst>
              <a:ext uri="{FF2B5EF4-FFF2-40B4-BE49-F238E27FC236}">
                <a16:creationId xmlns:a16="http://schemas.microsoft.com/office/drawing/2014/main" id="{B83774BE-4D5D-E5EF-D95A-B3C1091CF3AE}"/>
              </a:ext>
            </a:extLst>
          </p:cNvPr>
          <p:cNvSpPr txBox="1"/>
          <p:nvPr/>
        </p:nvSpPr>
        <p:spPr>
          <a:xfrm>
            <a:off x="136359" y="3033947"/>
            <a:ext cx="1088571" cy="307777"/>
          </a:xfrm>
          <a:prstGeom prst="rect">
            <a:avLst/>
          </a:prstGeom>
          <a:noFill/>
        </p:spPr>
        <p:txBody>
          <a:bodyPr wrap="square" rtlCol="0">
            <a:spAutoFit/>
          </a:bodyPr>
          <a:lstStyle/>
          <a:p>
            <a:r>
              <a:rPr lang="en-US"/>
              <a:t>…</a:t>
            </a:r>
          </a:p>
        </p:txBody>
      </p:sp>
    </p:spTree>
    <p:extLst>
      <p:ext uri="{BB962C8B-B14F-4D97-AF65-F5344CB8AC3E}">
        <p14:creationId xmlns:p14="http://schemas.microsoft.com/office/powerpoint/2010/main" val="22353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10" presetClass="entr" presetSubtype="0"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82502" y="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Smoothing</a:t>
            </a:r>
            <a:endParaRPr>
              <a:solidFill>
                <a:schemeClr val="dk1"/>
              </a:solidFill>
            </a:endParaRPr>
          </a:p>
        </p:txBody>
      </p:sp>
      <p:grpSp>
        <p:nvGrpSpPr>
          <p:cNvPr id="2" name="Group 1">
            <a:extLst>
              <a:ext uri="{FF2B5EF4-FFF2-40B4-BE49-F238E27FC236}">
                <a16:creationId xmlns:a16="http://schemas.microsoft.com/office/drawing/2014/main" id="{706AF4E4-884E-3148-CCA5-EBF2B3E21161}"/>
              </a:ext>
            </a:extLst>
          </p:cNvPr>
          <p:cNvGrpSpPr/>
          <p:nvPr/>
        </p:nvGrpSpPr>
        <p:grpSpPr>
          <a:xfrm>
            <a:off x="-148322" y="1801954"/>
            <a:ext cx="2331463" cy="660425"/>
            <a:chOff x="191730" y="2339498"/>
            <a:chExt cx="2033556" cy="549963"/>
          </a:xfrm>
        </p:grpSpPr>
        <p:pic>
          <p:nvPicPr>
            <p:cNvPr id="3" name="Google Shape;2588;p56">
              <a:extLst>
                <a:ext uri="{FF2B5EF4-FFF2-40B4-BE49-F238E27FC236}">
                  <a16:creationId xmlns:a16="http://schemas.microsoft.com/office/drawing/2014/main" id="{2CE94DF2-A9AB-30F1-EBA6-F169794D45B6}"/>
                </a:ext>
              </a:extLst>
            </p:cNvPr>
            <p:cNvPicPr preferRelativeResize="0"/>
            <p:nvPr/>
          </p:nvPicPr>
          <p:blipFill>
            <a:blip r:embed="rId3">
              <a:alphaModFix/>
            </a:blip>
            <a:stretch>
              <a:fillRect/>
            </a:stretch>
          </p:blipFill>
          <p:spPr>
            <a:xfrm>
              <a:off x="191730" y="2339498"/>
              <a:ext cx="2033556" cy="549963"/>
            </a:xfrm>
            <a:prstGeom prst="rect">
              <a:avLst/>
            </a:prstGeom>
            <a:noFill/>
            <a:ln>
              <a:noFill/>
            </a:ln>
          </p:spPr>
        </p:pic>
        <p:sp>
          <p:nvSpPr>
            <p:cNvPr id="4" name="TextBox 3">
              <a:extLst>
                <a:ext uri="{FF2B5EF4-FFF2-40B4-BE49-F238E27FC236}">
                  <a16:creationId xmlns:a16="http://schemas.microsoft.com/office/drawing/2014/main" id="{7C6DEBE3-8136-409E-7B29-017EA73826DF}"/>
                </a:ext>
              </a:extLst>
            </p:cNvPr>
            <p:cNvSpPr txBox="1"/>
            <p:nvPr/>
          </p:nvSpPr>
          <p:spPr>
            <a:xfrm>
              <a:off x="409406" y="2471454"/>
              <a:ext cx="1598202" cy="280535"/>
            </a:xfrm>
            <a:prstGeom prst="rect">
              <a:avLst/>
            </a:prstGeom>
            <a:noFill/>
            <a:ln>
              <a:noFill/>
            </a:ln>
          </p:spPr>
          <p:txBody>
            <a:bodyPr wrap="square" rtlCol="0">
              <a:spAutoFit/>
            </a:bodyPr>
            <a:lstStyle/>
            <a:p>
              <a:r>
                <a:rPr lang="en-VN">
                  <a:solidFill>
                    <a:srgbClr val="9999FF"/>
                  </a:solidFill>
                  <a:latin typeface="+mj-lt"/>
                </a:rPr>
                <a:t>Laplace Smoothing</a:t>
              </a:r>
            </a:p>
          </p:txBody>
        </p:sp>
      </p:grpSp>
      <p:grpSp>
        <p:nvGrpSpPr>
          <p:cNvPr id="6" name="Group 5">
            <a:extLst>
              <a:ext uri="{FF2B5EF4-FFF2-40B4-BE49-F238E27FC236}">
                <a16:creationId xmlns:a16="http://schemas.microsoft.com/office/drawing/2014/main" id="{6D177F00-2BC6-F160-5B94-9D4A42F6147E}"/>
              </a:ext>
            </a:extLst>
          </p:cNvPr>
          <p:cNvGrpSpPr/>
          <p:nvPr/>
        </p:nvGrpSpPr>
        <p:grpSpPr>
          <a:xfrm>
            <a:off x="-114678" y="3138556"/>
            <a:ext cx="2264174" cy="774272"/>
            <a:chOff x="178071" y="1820574"/>
            <a:chExt cx="2415073" cy="821030"/>
          </a:xfrm>
        </p:grpSpPr>
        <p:pic>
          <p:nvPicPr>
            <p:cNvPr id="7" name="Google Shape;2588;p56">
              <a:extLst>
                <a:ext uri="{FF2B5EF4-FFF2-40B4-BE49-F238E27FC236}">
                  <a16:creationId xmlns:a16="http://schemas.microsoft.com/office/drawing/2014/main" id="{9392C32D-C292-BF10-4456-D1D666D2C764}"/>
                </a:ext>
              </a:extLst>
            </p:cNvPr>
            <p:cNvPicPr preferRelativeResize="0"/>
            <p:nvPr/>
          </p:nvPicPr>
          <p:blipFill>
            <a:blip r:embed="rId3">
              <a:alphaModFix/>
            </a:blip>
            <a:stretch>
              <a:fillRect/>
            </a:stretch>
          </p:blipFill>
          <p:spPr>
            <a:xfrm>
              <a:off x="178071" y="1820574"/>
              <a:ext cx="2415073" cy="583175"/>
            </a:xfrm>
            <a:prstGeom prst="rect">
              <a:avLst/>
            </a:prstGeom>
            <a:noFill/>
            <a:ln>
              <a:noFill/>
            </a:ln>
          </p:spPr>
        </p:pic>
        <p:sp>
          <p:nvSpPr>
            <p:cNvPr id="8" name="TextBox 7">
              <a:extLst>
                <a:ext uri="{FF2B5EF4-FFF2-40B4-BE49-F238E27FC236}">
                  <a16:creationId xmlns:a16="http://schemas.microsoft.com/office/drawing/2014/main" id="{C2E61E71-6FEB-0C08-CE9E-750259BBFA56}"/>
                </a:ext>
              </a:extLst>
            </p:cNvPr>
            <p:cNvSpPr txBox="1"/>
            <p:nvPr/>
          </p:nvSpPr>
          <p:spPr>
            <a:xfrm>
              <a:off x="436587" y="1858332"/>
              <a:ext cx="1898042" cy="783272"/>
            </a:xfrm>
            <a:prstGeom prst="rect">
              <a:avLst/>
            </a:prstGeom>
            <a:noFill/>
          </p:spPr>
          <p:txBody>
            <a:bodyPr wrap="square" rtlCol="0">
              <a:spAutoFit/>
            </a:bodyPr>
            <a:lstStyle/>
            <a:p>
              <a:pPr algn="ctr"/>
              <a:r>
                <a:rPr lang="en-VN">
                  <a:solidFill>
                    <a:srgbClr val="9999FF"/>
                  </a:solidFill>
                  <a:latin typeface="+mj-lt"/>
                  <a:cs typeface="Raavi" panose="020B0502040204020203" pitchFamily="34" charset="0"/>
                </a:rPr>
                <a:t>Linear Interpolation Smoothing</a:t>
              </a:r>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F40FA6B-DF3B-A551-C627-B9530CC71062}"/>
                  </a:ext>
                </a:extLst>
              </p:cNvPr>
              <p:cNvSpPr txBox="1"/>
              <p:nvPr/>
            </p:nvSpPr>
            <p:spPr>
              <a:xfrm>
                <a:off x="5530144" y="1834963"/>
                <a:ext cx="3316164" cy="6274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𝑝</m:t>
                      </m:r>
                      <m:d>
                        <m:dPr>
                          <m:ctrlPr>
                            <a:rPr lang="en-US" sz="1600" i="1">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sub>
                          </m:sSub>
                          <m:r>
                            <a:rPr lang="en-US" sz="1600" b="0" i="1" smtClean="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r>
                                <a:rPr lang="en-US" sz="1600" b="0" i="1" smtClean="0">
                                  <a:solidFill>
                                    <a:schemeClr val="tx1"/>
                                  </a:solidFill>
                                  <a:latin typeface="Cambria Math" panose="02040503050406030204" pitchFamily="18" charset="0"/>
                                </a:rPr>
                                <m:t>−1</m:t>
                              </m:r>
                            </m:sub>
                          </m:sSub>
                        </m:e>
                      </m:d>
                      <m:r>
                        <a:rPr lang="en-US" sz="1600">
                          <a:solidFill>
                            <a:schemeClr val="tx1"/>
                          </a:solidFill>
                          <a:latin typeface="Cambria Math" panose="02040503050406030204" pitchFamily="18" charset="0"/>
                        </a:rPr>
                        <m:t>=</m:t>
                      </m:r>
                      <m:f>
                        <m:fPr>
                          <m:ctrlPr>
                            <a:rPr lang="en-US" sz="1600" i="1">
                              <a:solidFill>
                                <a:schemeClr val="tx1"/>
                              </a:solidFill>
                              <a:latin typeface="Cambria Math" panose="02040503050406030204" pitchFamily="18" charset="0"/>
                            </a:rPr>
                          </m:ctrlPr>
                        </m:fPr>
                        <m:num>
                          <m:r>
                            <m:rPr>
                              <m:sty m:val="p"/>
                            </m:rPr>
                            <a:rPr lang="en-US" sz="1600">
                              <a:solidFill>
                                <a:schemeClr val="tx1"/>
                              </a:solidFill>
                              <a:latin typeface="Cambria Math" panose="02040503050406030204" pitchFamily="18" charset="0"/>
                            </a:rPr>
                            <m:t>count</m:t>
                          </m:r>
                          <m:d>
                            <m:dPr>
                              <m:ctrlPr>
                                <a:rPr lang="en-US" sz="1600" i="1">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sub>
                              </m:sSub>
                              <m:r>
                                <a:rPr lang="en-US" sz="1600" b="0" i="1" smtClean="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r>
                                    <a:rPr lang="en-US" sz="1600" b="0" i="1" smtClean="0">
                                      <a:solidFill>
                                        <a:schemeClr val="tx1"/>
                                      </a:solidFill>
                                      <a:latin typeface="Cambria Math" panose="02040503050406030204" pitchFamily="18" charset="0"/>
                                    </a:rPr>
                                    <m:t>−1</m:t>
                                  </m:r>
                                </m:sub>
                              </m:sSub>
                            </m:e>
                          </m:d>
                          <m:r>
                            <a:rPr lang="en-US" sz="1600">
                              <a:solidFill>
                                <a:schemeClr val="tx1"/>
                              </a:solidFill>
                              <a:latin typeface="Cambria Math" panose="02040503050406030204" pitchFamily="18" charset="0"/>
                            </a:rPr>
                            <m:t>+</m:t>
                          </m:r>
                          <m:r>
                            <m:rPr>
                              <m:sty m:val="p"/>
                            </m:rPr>
                            <a:rPr lang="en-US" sz="1600">
                              <a:solidFill>
                                <a:schemeClr val="tx1"/>
                              </a:solidFill>
                              <a:latin typeface="Cambria Math" panose="02040503050406030204" pitchFamily="18" charset="0"/>
                              <a:ea typeface="Cambria Math" panose="02040503050406030204" pitchFamily="18" charset="0"/>
                            </a:rPr>
                            <m:t>α</m:t>
                          </m:r>
                        </m:num>
                        <m:den>
                          <m:nary>
                            <m:naryPr>
                              <m:chr m:val="∑"/>
                              <m:limLoc m:val="subSup"/>
                              <m:ctrlPr>
                                <a:rPr lang="en-US" sz="1600" i="1">
                                  <a:solidFill>
                                    <a:schemeClr val="tx1"/>
                                  </a:solidFill>
                                  <a:latin typeface="Cambria Math" panose="02040503050406030204" pitchFamily="18" charset="0"/>
                                  <a:ea typeface="Cambria Math" panose="02040503050406030204" pitchFamily="18" charset="0"/>
                                </a:rPr>
                              </m:ctrlPr>
                            </m:naryPr>
                            <m:sub>
                              <m:r>
                                <m:rPr>
                                  <m:brk m:alnAt="25"/>
                                </m:rPr>
                                <a:rPr lang="en-US" sz="1600" i="1">
                                  <a:solidFill>
                                    <a:schemeClr val="tx1"/>
                                  </a:solidFill>
                                  <a:latin typeface="Cambria Math" panose="02040503050406030204" pitchFamily="18" charset="0"/>
                                  <a:ea typeface="Cambria Math" panose="02040503050406030204" pitchFamily="18" charset="0"/>
                                </a:rPr>
                                <m:t>𝑖</m:t>
                              </m:r>
                              <m:r>
                                <a:rPr lang="en-US" sz="1600" i="1">
                                  <a:solidFill>
                                    <a:schemeClr val="tx1"/>
                                  </a:solidFill>
                                  <a:latin typeface="Cambria Math" panose="02040503050406030204" pitchFamily="18" charset="0"/>
                                  <a:ea typeface="Cambria Math" panose="02040503050406030204" pitchFamily="18" charset="0"/>
                                </a:rPr>
                                <m:t>=1</m:t>
                              </m:r>
                            </m:sub>
                            <m:sup>
                              <m:r>
                                <a:rPr lang="en-US" sz="1600" i="1">
                                  <a:solidFill>
                                    <a:schemeClr val="tx1"/>
                                  </a:solidFill>
                                  <a:latin typeface="Cambria Math" panose="02040503050406030204" pitchFamily="18" charset="0"/>
                                  <a:ea typeface="Cambria Math" panose="02040503050406030204" pitchFamily="18" charset="0"/>
                                </a:rPr>
                                <m:t>𝑛</m:t>
                              </m:r>
                            </m:sup>
                            <m:e>
                              <m:r>
                                <m:rPr>
                                  <m:sty m:val="p"/>
                                </m:rPr>
                                <a:rPr lang="en-US" sz="1600">
                                  <a:solidFill>
                                    <a:schemeClr val="tx1"/>
                                  </a:solidFill>
                                  <a:latin typeface="Cambria Math" panose="02040503050406030204" pitchFamily="18" charset="0"/>
                                </a:rPr>
                                <m:t>count</m:t>
                              </m:r>
                              <m:d>
                                <m:dPr>
                                  <m:ctrlPr>
                                    <a:rPr lang="en-US" sz="1600" i="1">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sub>
                                  </m:sSub>
                                  <m:r>
                                    <a:rPr lang="en-US" sz="1600" b="0" i="1" smtClean="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r>
                                        <a:rPr lang="en-US" sz="1600" b="0" i="1" smtClean="0">
                                          <a:solidFill>
                                            <a:schemeClr val="tx1"/>
                                          </a:solidFill>
                                          <a:latin typeface="Cambria Math" panose="02040503050406030204" pitchFamily="18" charset="0"/>
                                        </a:rPr>
                                        <m:t>−1</m:t>
                                      </m:r>
                                    </m:sub>
                                  </m:sSub>
                                </m:e>
                              </m:d>
                              <m:r>
                                <a:rPr lang="en-US" sz="1600">
                                  <a:solidFill>
                                    <a:schemeClr val="tx1"/>
                                  </a:solidFill>
                                  <a:latin typeface="Cambria Math" panose="02040503050406030204" pitchFamily="18" charset="0"/>
                                </a:rPr>
                                <m:t>+</m:t>
                              </m:r>
                              <m:r>
                                <m:rPr>
                                  <m:sty m:val="p"/>
                                </m:rPr>
                                <a:rPr lang="en-US" sz="1600">
                                  <a:solidFill>
                                    <a:schemeClr val="tx1"/>
                                  </a:solidFill>
                                  <a:latin typeface="Cambria Math" panose="02040503050406030204" pitchFamily="18" charset="0"/>
                                  <a:ea typeface="Cambria Math" panose="02040503050406030204" pitchFamily="18" charset="0"/>
                                </a:rPr>
                                <m:t>α</m:t>
                              </m:r>
                            </m:e>
                          </m:nary>
                        </m:den>
                      </m:f>
                    </m:oMath>
                  </m:oMathPara>
                </a14:m>
                <a:endParaRPr lang="en-US" sz="1600">
                  <a:solidFill>
                    <a:schemeClr val="tx1"/>
                  </a:solidFill>
                  <a:latin typeface="#9Slide03 Josefin Sans" pitchFamily="2" charset="77"/>
                </a:endParaRPr>
              </a:p>
            </p:txBody>
          </p:sp>
        </mc:Choice>
        <mc:Fallback xmlns="">
          <p:sp>
            <p:nvSpPr>
              <p:cNvPr id="9" name="TextBox 8">
                <a:extLst>
                  <a:ext uri="{FF2B5EF4-FFF2-40B4-BE49-F238E27FC236}">
                    <a16:creationId xmlns:a16="http://schemas.microsoft.com/office/drawing/2014/main" id="{FF40FA6B-DF3B-A551-C627-B9530CC71062}"/>
                  </a:ext>
                </a:extLst>
              </p:cNvPr>
              <p:cNvSpPr txBox="1">
                <a:spLocks noRot="1" noChangeAspect="1" noMove="1" noResize="1" noEditPoints="1" noAdjustHandles="1" noChangeArrowheads="1" noChangeShapeType="1" noTextEdit="1"/>
              </p:cNvSpPr>
              <p:nvPr/>
            </p:nvSpPr>
            <p:spPr>
              <a:xfrm>
                <a:off x="5530144" y="1834963"/>
                <a:ext cx="3316164" cy="62741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84DECC8-CBA7-5C62-62DC-A9951BF5432F}"/>
                  </a:ext>
                </a:extLst>
              </p:cNvPr>
              <p:cNvSpPr txBox="1"/>
              <p:nvPr/>
            </p:nvSpPr>
            <p:spPr>
              <a:xfrm>
                <a:off x="2170664" y="3205065"/>
                <a:ext cx="2979662"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𝑝</m:t>
                      </m:r>
                      <m:d>
                        <m:dPr>
                          <m:ctrlPr>
                            <a:rPr lang="en-US" sz="1600" i="1">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sub>
                          </m:sSub>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𝜆</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𝑝</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𝑡</m:t>
                              </m:r>
                            </m:e>
                            <m:sub>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𝑖</m:t>
                                  </m:r>
                                </m:e>
                                <m:sub>
                                  <m:r>
                                    <a:rPr lang="en-US" sz="1600" b="0" i="1" smtClean="0">
                                      <a:solidFill>
                                        <a:schemeClr val="tx1"/>
                                      </a:solidFill>
                                      <a:latin typeface="Cambria Math" panose="02040503050406030204" pitchFamily="18" charset="0"/>
                                    </a:rPr>
                                    <m:t>𝑑</m:t>
                                  </m:r>
                                </m:sub>
                              </m:sSub>
                            </m:sub>
                          </m:sSub>
                        </m:e>
                      </m:d>
                      <m:r>
                        <a:rPr lang="en-US" sz="1600" b="0" i="1" smtClean="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ea typeface="Cambria Math" panose="02040503050406030204" pitchFamily="18" charset="0"/>
                            </a:rPr>
                            <m:t>𝜆</m:t>
                          </m:r>
                        </m:e>
                        <m:sub>
                          <m:r>
                            <a:rPr lang="en-US" sz="1600" b="0" i="1" smtClean="0">
                              <a:solidFill>
                                <a:schemeClr val="tx1"/>
                              </a:solidFill>
                              <a:latin typeface="Cambria Math" panose="02040503050406030204" pitchFamily="18" charset="0"/>
                              <a:ea typeface="Cambria Math" panose="02040503050406030204" pitchFamily="18" charset="0"/>
                            </a:rPr>
                            <m:t>2</m:t>
                          </m:r>
                        </m:sub>
                      </m:sSub>
                      <m:r>
                        <a:rPr lang="en-US" sz="1600" i="1">
                          <a:solidFill>
                            <a:schemeClr val="tx1"/>
                          </a:solidFill>
                          <a:latin typeface="Cambria Math" panose="02040503050406030204" pitchFamily="18" charset="0"/>
                        </a:rPr>
                        <m:t>𝑝</m:t>
                      </m:r>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𝑡</m:t>
                          </m:r>
                        </m:e>
                        <m:sub>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𝑖</m:t>
                              </m:r>
                            </m:e>
                            <m:sub>
                              <m:r>
                                <a:rPr lang="en-US" sz="1600" b="0" i="1" smtClean="0">
                                  <a:solidFill>
                                    <a:schemeClr val="tx1"/>
                                  </a:solidFill>
                                  <a:latin typeface="Cambria Math" panose="02040503050406030204" pitchFamily="18" charset="0"/>
                                </a:rPr>
                                <m:t>𝑐𝑜𝑟𝑝𝑢𝑠</m:t>
                              </m:r>
                            </m:sub>
                          </m:sSub>
                        </m:sub>
                      </m:sSub>
                      <m:r>
                        <a:rPr lang="en-US" sz="1600" i="1">
                          <a:solidFill>
                            <a:schemeClr val="tx1"/>
                          </a:solidFill>
                          <a:latin typeface="Cambria Math" panose="02040503050406030204" pitchFamily="18" charset="0"/>
                        </a:rPr>
                        <m:t>)</m:t>
                      </m:r>
                    </m:oMath>
                  </m:oMathPara>
                </a14:m>
                <a:endParaRPr lang="en-US" sz="1600">
                  <a:solidFill>
                    <a:schemeClr val="tx1"/>
                  </a:solidFill>
                  <a:latin typeface="#9Slide03 Josefin Sans" pitchFamily="2" charset="77"/>
                </a:endParaRPr>
              </a:p>
            </p:txBody>
          </p:sp>
        </mc:Choice>
        <mc:Fallback xmlns="">
          <p:sp>
            <p:nvSpPr>
              <p:cNvPr id="10" name="TextBox 9">
                <a:extLst>
                  <a:ext uri="{FF2B5EF4-FFF2-40B4-BE49-F238E27FC236}">
                    <a16:creationId xmlns:a16="http://schemas.microsoft.com/office/drawing/2014/main" id="{C84DECC8-CBA7-5C62-62DC-A9951BF5432F}"/>
                  </a:ext>
                </a:extLst>
              </p:cNvPr>
              <p:cNvSpPr txBox="1">
                <a:spLocks noRot="1" noChangeAspect="1" noMove="1" noResize="1" noEditPoints="1" noAdjustHandles="1" noChangeArrowheads="1" noChangeShapeType="1" noTextEdit="1"/>
              </p:cNvSpPr>
              <p:nvPr/>
            </p:nvSpPr>
            <p:spPr>
              <a:xfrm>
                <a:off x="2170664" y="3205065"/>
                <a:ext cx="2979662" cy="4029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3E3403-F59F-98C7-1AAF-60F214955868}"/>
                  </a:ext>
                </a:extLst>
              </p:cNvPr>
              <p:cNvSpPr txBox="1"/>
              <p:nvPr/>
            </p:nvSpPr>
            <p:spPr>
              <a:xfrm>
                <a:off x="5252888" y="3205064"/>
                <a:ext cx="3870675"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𝑝</m:t>
                      </m:r>
                      <m:d>
                        <m:dPr>
                          <m:ctrlPr>
                            <a:rPr lang="en-US" sz="1600" i="1">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sub>
                          </m:sSub>
                          <m:r>
                            <a:rPr lang="en-US" sz="1600" b="0" i="1" smtClean="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r>
                                <a:rPr lang="en-US" sz="1600" b="0" i="1" smtClean="0">
                                  <a:solidFill>
                                    <a:schemeClr val="tx1"/>
                                  </a:solidFill>
                                  <a:latin typeface="Cambria Math" panose="02040503050406030204" pitchFamily="18" charset="0"/>
                                </a:rPr>
                                <m:t>−1</m:t>
                              </m:r>
                            </m:sub>
                          </m:sSub>
                        </m:e>
                      </m:d>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ea typeface="Cambria Math" panose="02040503050406030204" pitchFamily="18" charset="0"/>
                            </a:rPr>
                            <m:t>𝜆</m:t>
                          </m:r>
                        </m:e>
                        <m:sub>
                          <m:r>
                            <a:rPr lang="en-US" sz="1600" i="1">
                              <a:solidFill>
                                <a:schemeClr val="tx1"/>
                              </a:solidFill>
                              <a:latin typeface="Cambria Math" panose="02040503050406030204" pitchFamily="18" charset="0"/>
                            </a:rPr>
                            <m:t>1</m:t>
                          </m:r>
                        </m:sub>
                      </m:sSub>
                      <m:r>
                        <a:rPr lang="en-US" sz="1600" i="1">
                          <a:solidFill>
                            <a:schemeClr val="tx1"/>
                          </a:solidFill>
                          <a:latin typeface="Cambria Math" panose="02040503050406030204" pitchFamily="18" charset="0"/>
                        </a:rPr>
                        <m:t>𝑝</m:t>
                      </m:r>
                      <m:d>
                        <m:dPr>
                          <m:ctrlPr>
                            <a:rPr lang="en-US" sz="1600" i="1">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𝑡</m:t>
                              </m:r>
                            </m:e>
                            <m:sub>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𝑖</m:t>
                                  </m:r>
                                </m:e>
                                <m:sub>
                                  <m:r>
                                    <a:rPr lang="en-US" sz="1600" i="1">
                                      <a:solidFill>
                                        <a:schemeClr val="tx1"/>
                                      </a:solidFill>
                                      <a:latin typeface="Cambria Math" panose="02040503050406030204" pitchFamily="18" charset="0"/>
                                    </a:rPr>
                                    <m:t>𝑑</m:t>
                                  </m:r>
                                </m:sub>
                              </m:sSub>
                            </m:sub>
                          </m:sSub>
                          <m:r>
                            <a:rPr lang="en-US" sz="1600" b="0" i="1" smtClean="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𝑡</m:t>
                              </m:r>
                            </m:e>
                            <m:sub>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−1</m:t>
                                  </m:r>
                                </m:e>
                                <m:sub>
                                  <m:r>
                                    <a:rPr lang="en-US" sz="1600" i="1">
                                      <a:solidFill>
                                        <a:schemeClr val="tx1"/>
                                      </a:solidFill>
                                      <a:latin typeface="Cambria Math" panose="02040503050406030204" pitchFamily="18" charset="0"/>
                                    </a:rPr>
                                    <m:t>𝑑</m:t>
                                  </m:r>
                                </m:sub>
                              </m:sSub>
                            </m:sub>
                          </m:sSub>
                        </m:e>
                      </m:d>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ea typeface="Cambria Math" panose="02040503050406030204" pitchFamily="18" charset="0"/>
                            </a:rPr>
                            <m:t>𝜆</m:t>
                          </m:r>
                        </m:e>
                        <m:sub>
                          <m:r>
                            <a:rPr lang="en-US" sz="1600" i="1">
                              <a:solidFill>
                                <a:schemeClr val="tx1"/>
                              </a:solidFill>
                              <a:latin typeface="Cambria Math" panose="02040503050406030204" pitchFamily="18" charset="0"/>
                              <a:ea typeface="Cambria Math" panose="02040503050406030204" pitchFamily="18" charset="0"/>
                            </a:rPr>
                            <m:t>2</m:t>
                          </m:r>
                        </m:sub>
                      </m:sSub>
                      <m:r>
                        <a:rPr lang="en-US" sz="1600" i="1">
                          <a:solidFill>
                            <a:schemeClr val="tx1"/>
                          </a:solidFill>
                          <a:latin typeface="Cambria Math" panose="02040503050406030204" pitchFamily="18" charset="0"/>
                        </a:rPr>
                        <m:t>𝑝</m:t>
                      </m:r>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𝑡</m:t>
                          </m:r>
                        </m:e>
                        <m:sub>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𝑖</m:t>
                              </m:r>
                            </m:e>
                            <m:sub>
                              <m:r>
                                <a:rPr lang="en-US" sz="1600" i="1">
                                  <a:solidFill>
                                    <a:schemeClr val="tx1"/>
                                  </a:solidFill>
                                  <a:latin typeface="Cambria Math" panose="02040503050406030204" pitchFamily="18" charset="0"/>
                                </a:rPr>
                                <m:t>𝑐𝑜𝑟𝑝𝑢𝑠</m:t>
                              </m:r>
                            </m:sub>
                          </m:sSub>
                        </m:sub>
                      </m:sSub>
                      <m:r>
                        <a:rPr lang="en-US" sz="1600" i="1">
                          <a:solidFill>
                            <a:schemeClr val="tx1"/>
                          </a:solidFill>
                          <a:latin typeface="Cambria Math" panose="02040503050406030204" pitchFamily="18" charset="0"/>
                        </a:rPr>
                        <m:t>)</m:t>
                      </m:r>
                    </m:oMath>
                  </m:oMathPara>
                </a14:m>
                <a:endParaRPr lang="en-US" sz="1600">
                  <a:solidFill>
                    <a:schemeClr val="tx1"/>
                  </a:solidFill>
                  <a:latin typeface="#9Slide03 Josefin Sans" pitchFamily="2" charset="77"/>
                </a:endParaRPr>
              </a:p>
            </p:txBody>
          </p:sp>
        </mc:Choice>
        <mc:Fallback xmlns="">
          <p:sp>
            <p:nvSpPr>
              <p:cNvPr id="11" name="TextBox 10">
                <a:extLst>
                  <a:ext uri="{FF2B5EF4-FFF2-40B4-BE49-F238E27FC236}">
                    <a16:creationId xmlns:a16="http://schemas.microsoft.com/office/drawing/2014/main" id="{933E3403-F59F-98C7-1AAF-60F214955868}"/>
                  </a:ext>
                </a:extLst>
              </p:cNvPr>
              <p:cNvSpPr txBox="1">
                <a:spLocks noRot="1" noChangeAspect="1" noMove="1" noResize="1" noEditPoints="1" noAdjustHandles="1" noChangeArrowheads="1" noChangeShapeType="1" noTextEdit="1"/>
              </p:cNvSpPr>
              <p:nvPr/>
            </p:nvSpPr>
            <p:spPr>
              <a:xfrm>
                <a:off x="5252888" y="3205064"/>
                <a:ext cx="3870675" cy="402931"/>
              </a:xfrm>
              <a:prstGeom prst="rect">
                <a:avLst/>
              </a:prstGeom>
              <a:blipFill>
                <a:blip r:embed="rId6"/>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E601097D-790E-6A73-4D1D-9BFA9DA646E5}"/>
              </a:ext>
            </a:extLst>
          </p:cNvPr>
          <p:cNvGrpSpPr/>
          <p:nvPr/>
        </p:nvGrpSpPr>
        <p:grpSpPr>
          <a:xfrm>
            <a:off x="2689451" y="870777"/>
            <a:ext cx="4921749" cy="2853035"/>
            <a:chOff x="3151155" y="1033326"/>
            <a:chExt cx="4921749" cy="2853035"/>
          </a:xfrm>
        </p:grpSpPr>
        <p:grpSp>
          <p:nvGrpSpPr>
            <p:cNvPr id="5" name="Group 4">
              <a:extLst>
                <a:ext uri="{FF2B5EF4-FFF2-40B4-BE49-F238E27FC236}">
                  <a16:creationId xmlns:a16="http://schemas.microsoft.com/office/drawing/2014/main" id="{1D78F428-E8A7-5A9D-9821-6A62F4E7D3DB}"/>
                </a:ext>
              </a:extLst>
            </p:cNvPr>
            <p:cNvGrpSpPr/>
            <p:nvPr/>
          </p:nvGrpSpPr>
          <p:grpSpPr>
            <a:xfrm>
              <a:off x="3151155" y="1033326"/>
              <a:ext cx="4921749" cy="578813"/>
              <a:chOff x="3151155" y="1033326"/>
              <a:chExt cx="4921749" cy="578813"/>
            </a:xfrm>
          </p:grpSpPr>
          <p:grpSp>
            <p:nvGrpSpPr>
              <p:cNvPr id="15" name="Group 14">
                <a:extLst>
                  <a:ext uri="{FF2B5EF4-FFF2-40B4-BE49-F238E27FC236}">
                    <a16:creationId xmlns:a16="http://schemas.microsoft.com/office/drawing/2014/main" id="{F275E4F9-97F1-9913-B206-629D1FEB9F67}"/>
                  </a:ext>
                </a:extLst>
              </p:cNvPr>
              <p:cNvGrpSpPr/>
              <p:nvPr/>
            </p:nvGrpSpPr>
            <p:grpSpPr>
              <a:xfrm>
                <a:off x="3151155" y="1059565"/>
                <a:ext cx="1716869" cy="552574"/>
                <a:chOff x="2755919" y="1174590"/>
                <a:chExt cx="1716869" cy="552574"/>
              </a:xfrm>
            </p:grpSpPr>
            <p:sp>
              <p:nvSpPr>
                <p:cNvPr id="19" name="Google Shape;173;p30">
                  <a:extLst>
                    <a:ext uri="{FF2B5EF4-FFF2-40B4-BE49-F238E27FC236}">
                      <a16:creationId xmlns:a16="http://schemas.microsoft.com/office/drawing/2014/main" id="{5D83436F-215B-AFCF-9F74-401015749CE4}"/>
                    </a:ext>
                  </a:extLst>
                </p:cNvPr>
                <p:cNvSpPr/>
                <p:nvPr/>
              </p:nvSpPr>
              <p:spPr>
                <a:xfrm>
                  <a:off x="2755919" y="1174590"/>
                  <a:ext cx="1629443" cy="496304"/>
                </a:xfrm>
                <a:custGeom>
                  <a:avLst/>
                  <a:gdLst/>
                  <a:ahLst/>
                  <a:cxnLst/>
                  <a:rect l="l" t="t" r="r" b="b"/>
                  <a:pathLst>
                    <a:path w="111762" h="27219" extrusionOk="0">
                      <a:moveTo>
                        <a:pt x="77843" y="1408"/>
                      </a:moveTo>
                      <a:cubicBezTo>
                        <a:pt x="77843" y="1440"/>
                        <a:pt x="77843" y="1440"/>
                        <a:pt x="77843" y="1440"/>
                      </a:cubicBezTo>
                      <a:lnTo>
                        <a:pt x="77812" y="1440"/>
                      </a:lnTo>
                      <a:cubicBezTo>
                        <a:pt x="77812" y="1440"/>
                        <a:pt x="77812" y="1408"/>
                        <a:pt x="77812" y="1408"/>
                      </a:cubicBezTo>
                      <a:close/>
                      <a:moveTo>
                        <a:pt x="85951" y="1408"/>
                      </a:moveTo>
                      <a:lnTo>
                        <a:pt x="86046" y="1440"/>
                      </a:lnTo>
                      <a:lnTo>
                        <a:pt x="86014" y="1440"/>
                      </a:lnTo>
                      <a:cubicBezTo>
                        <a:pt x="86014" y="1440"/>
                        <a:pt x="85982" y="1472"/>
                        <a:pt x="85982" y="1472"/>
                      </a:cubicBezTo>
                      <a:cubicBezTo>
                        <a:pt x="85951" y="1472"/>
                        <a:pt x="85919" y="1472"/>
                        <a:pt x="85887" y="1504"/>
                      </a:cubicBezTo>
                      <a:lnTo>
                        <a:pt x="85856" y="1504"/>
                      </a:lnTo>
                      <a:cubicBezTo>
                        <a:pt x="85856" y="1504"/>
                        <a:pt x="85824" y="1535"/>
                        <a:pt x="85792" y="1535"/>
                      </a:cubicBezTo>
                      <a:cubicBezTo>
                        <a:pt x="85824" y="1504"/>
                        <a:pt x="85824" y="1504"/>
                        <a:pt x="85824" y="1504"/>
                      </a:cubicBezTo>
                      <a:cubicBezTo>
                        <a:pt x="85824" y="1472"/>
                        <a:pt x="85824" y="1472"/>
                        <a:pt x="85824" y="1440"/>
                      </a:cubicBezTo>
                      <a:lnTo>
                        <a:pt x="85856" y="1440"/>
                      </a:lnTo>
                      <a:cubicBezTo>
                        <a:pt x="85856" y="1408"/>
                        <a:pt x="85856" y="1408"/>
                        <a:pt x="85856" y="1408"/>
                      </a:cubicBezTo>
                      <a:close/>
                      <a:moveTo>
                        <a:pt x="45826" y="2517"/>
                      </a:moveTo>
                      <a:cubicBezTo>
                        <a:pt x="45826" y="2517"/>
                        <a:pt x="45826" y="2517"/>
                        <a:pt x="45858" y="2549"/>
                      </a:cubicBezTo>
                      <a:lnTo>
                        <a:pt x="45826" y="2549"/>
                      </a:lnTo>
                      <a:cubicBezTo>
                        <a:pt x="45826" y="2549"/>
                        <a:pt x="45826" y="2549"/>
                        <a:pt x="45826" y="2517"/>
                      </a:cubicBezTo>
                      <a:close/>
                      <a:moveTo>
                        <a:pt x="88516" y="2549"/>
                      </a:moveTo>
                      <a:cubicBezTo>
                        <a:pt x="88548" y="2580"/>
                        <a:pt x="88579" y="2580"/>
                        <a:pt x="88611" y="2580"/>
                      </a:cubicBezTo>
                      <a:lnTo>
                        <a:pt x="88516" y="2580"/>
                      </a:lnTo>
                      <a:cubicBezTo>
                        <a:pt x="88516" y="2580"/>
                        <a:pt x="88516" y="2580"/>
                        <a:pt x="88516" y="2549"/>
                      </a:cubicBezTo>
                      <a:close/>
                      <a:moveTo>
                        <a:pt x="46174" y="2739"/>
                      </a:moveTo>
                      <a:cubicBezTo>
                        <a:pt x="46174" y="2770"/>
                        <a:pt x="46206" y="2770"/>
                        <a:pt x="46206" y="2770"/>
                      </a:cubicBezTo>
                      <a:lnTo>
                        <a:pt x="46143" y="2770"/>
                      </a:lnTo>
                      <a:cubicBezTo>
                        <a:pt x="46174" y="2770"/>
                        <a:pt x="46174" y="2770"/>
                        <a:pt x="46174" y="2739"/>
                      </a:cubicBezTo>
                      <a:close/>
                      <a:moveTo>
                        <a:pt x="95958" y="2992"/>
                      </a:moveTo>
                      <a:cubicBezTo>
                        <a:pt x="95958" y="2992"/>
                        <a:pt x="95958" y="3024"/>
                        <a:pt x="95958" y="3024"/>
                      </a:cubicBezTo>
                      <a:cubicBezTo>
                        <a:pt x="95927" y="3024"/>
                        <a:pt x="95927" y="2992"/>
                        <a:pt x="95927" y="2992"/>
                      </a:cubicBezTo>
                      <a:close/>
                      <a:moveTo>
                        <a:pt x="71605" y="3214"/>
                      </a:moveTo>
                      <a:cubicBezTo>
                        <a:pt x="71605" y="3214"/>
                        <a:pt x="71605" y="3240"/>
                        <a:pt x="71581" y="3245"/>
                      </a:cubicBezTo>
                      <a:lnTo>
                        <a:pt x="71581" y="3245"/>
                      </a:lnTo>
                      <a:cubicBezTo>
                        <a:pt x="71587" y="3235"/>
                        <a:pt x="71594" y="3224"/>
                        <a:pt x="71605" y="3214"/>
                      </a:cubicBezTo>
                      <a:close/>
                      <a:moveTo>
                        <a:pt x="45862" y="3348"/>
                      </a:moveTo>
                      <a:cubicBezTo>
                        <a:pt x="45866" y="3348"/>
                        <a:pt x="45874" y="3356"/>
                        <a:pt x="45889" y="3372"/>
                      </a:cubicBezTo>
                      <a:lnTo>
                        <a:pt x="45858" y="3372"/>
                      </a:lnTo>
                      <a:cubicBezTo>
                        <a:pt x="45858" y="3356"/>
                        <a:pt x="45858" y="3348"/>
                        <a:pt x="45862" y="3348"/>
                      </a:cubicBezTo>
                      <a:close/>
                      <a:moveTo>
                        <a:pt x="53838" y="3467"/>
                      </a:moveTo>
                      <a:cubicBezTo>
                        <a:pt x="53838" y="3467"/>
                        <a:pt x="53838" y="3499"/>
                        <a:pt x="53838" y="3499"/>
                      </a:cubicBezTo>
                      <a:cubicBezTo>
                        <a:pt x="53838" y="3499"/>
                        <a:pt x="53838" y="3499"/>
                        <a:pt x="53807" y="3467"/>
                      </a:cubicBezTo>
                      <a:close/>
                      <a:moveTo>
                        <a:pt x="60901" y="3594"/>
                      </a:moveTo>
                      <a:cubicBezTo>
                        <a:pt x="60885" y="3609"/>
                        <a:pt x="60869" y="3617"/>
                        <a:pt x="60857" y="3617"/>
                      </a:cubicBezTo>
                      <a:cubicBezTo>
                        <a:pt x="60845" y="3617"/>
                        <a:pt x="60837" y="3609"/>
                        <a:pt x="60837" y="3594"/>
                      </a:cubicBezTo>
                      <a:close/>
                      <a:moveTo>
                        <a:pt x="35344" y="3689"/>
                      </a:moveTo>
                      <a:cubicBezTo>
                        <a:pt x="35344" y="3720"/>
                        <a:pt x="35344" y="3720"/>
                        <a:pt x="35344" y="3752"/>
                      </a:cubicBezTo>
                      <a:cubicBezTo>
                        <a:pt x="35344" y="3752"/>
                        <a:pt x="35344" y="3784"/>
                        <a:pt x="35344" y="3784"/>
                      </a:cubicBezTo>
                      <a:cubicBezTo>
                        <a:pt x="35344" y="3815"/>
                        <a:pt x="35344" y="3815"/>
                        <a:pt x="35344" y="3815"/>
                      </a:cubicBezTo>
                      <a:cubicBezTo>
                        <a:pt x="35344" y="3815"/>
                        <a:pt x="35344" y="3847"/>
                        <a:pt x="35344" y="3847"/>
                      </a:cubicBezTo>
                      <a:lnTo>
                        <a:pt x="35280" y="3847"/>
                      </a:lnTo>
                      <a:cubicBezTo>
                        <a:pt x="35312" y="3815"/>
                        <a:pt x="35312" y="3752"/>
                        <a:pt x="35344" y="3689"/>
                      </a:cubicBezTo>
                      <a:close/>
                      <a:moveTo>
                        <a:pt x="60014" y="3815"/>
                      </a:moveTo>
                      <a:cubicBezTo>
                        <a:pt x="60014" y="3842"/>
                        <a:pt x="60014" y="3890"/>
                        <a:pt x="60014" y="3942"/>
                      </a:cubicBezTo>
                      <a:cubicBezTo>
                        <a:pt x="60014" y="3942"/>
                        <a:pt x="60014" y="3910"/>
                        <a:pt x="59982" y="3910"/>
                      </a:cubicBezTo>
                      <a:cubicBezTo>
                        <a:pt x="59982" y="3910"/>
                        <a:pt x="59982" y="3910"/>
                        <a:pt x="59982" y="3879"/>
                      </a:cubicBezTo>
                      <a:cubicBezTo>
                        <a:pt x="59982" y="3879"/>
                        <a:pt x="59982" y="3879"/>
                        <a:pt x="59982" y="3847"/>
                      </a:cubicBezTo>
                      <a:lnTo>
                        <a:pt x="59950" y="3847"/>
                      </a:lnTo>
                      <a:cubicBezTo>
                        <a:pt x="59950" y="3847"/>
                        <a:pt x="59950" y="3815"/>
                        <a:pt x="59950" y="3815"/>
                      </a:cubicBezTo>
                      <a:close/>
                      <a:moveTo>
                        <a:pt x="72491" y="4069"/>
                      </a:moveTo>
                      <a:cubicBezTo>
                        <a:pt x="72491" y="4100"/>
                        <a:pt x="72523" y="4100"/>
                        <a:pt x="72523" y="4132"/>
                      </a:cubicBezTo>
                      <a:lnTo>
                        <a:pt x="72491" y="4132"/>
                      </a:lnTo>
                      <a:cubicBezTo>
                        <a:pt x="72491" y="4132"/>
                        <a:pt x="72491" y="4100"/>
                        <a:pt x="72491" y="4100"/>
                      </a:cubicBezTo>
                      <a:lnTo>
                        <a:pt x="72491" y="4069"/>
                      </a:lnTo>
                      <a:close/>
                      <a:moveTo>
                        <a:pt x="33412" y="4512"/>
                      </a:moveTo>
                      <a:cubicBezTo>
                        <a:pt x="33380" y="4544"/>
                        <a:pt x="33380" y="4544"/>
                        <a:pt x="33348" y="4544"/>
                      </a:cubicBezTo>
                      <a:cubicBezTo>
                        <a:pt x="33348" y="4512"/>
                        <a:pt x="33380" y="4512"/>
                        <a:pt x="33412" y="4512"/>
                      </a:cubicBezTo>
                      <a:close/>
                      <a:moveTo>
                        <a:pt x="52318" y="4829"/>
                      </a:moveTo>
                      <a:cubicBezTo>
                        <a:pt x="52318" y="4829"/>
                        <a:pt x="52287" y="4860"/>
                        <a:pt x="52287" y="4860"/>
                      </a:cubicBezTo>
                      <a:lnTo>
                        <a:pt x="52287" y="4829"/>
                      </a:lnTo>
                      <a:close/>
                      <a:moveTo>
                        <a:pt x="40062" y="4860"/>
                      </a:moveTo>
                      <a:lnTo>
                        <a:pt x="40062" y="4892"/>
                      </a:lnTo>
                      <a:lnTo>
                        <a:pt x="40031" y="4892"/>
                      </a:lnTo>
                      <a:cubicBezTo>
                        <a:pt x="40031" y="4892"/>
                        <a:pt x="40062" y="4892"/>
                        <a:pt x="40062" y="4860"/>
                      </a:cubicBezTo>
                      <a:close/>
                      <a:moveTo>
                        <a:pt x="40474" y="4892"/>
                      </a:moveTo>
                      <a:cubicBezTo>
                        <a:pt x="40474" y="4924"/>
                        <a:pt x="40506" y="4924"/>
                        <a:pt x="40537" y="4955"/>
                      </a:cubicBezTo>
                      <a:cubicBezTo>
                        <a:pt x="40506" y="4924"/>
                        <a:pt x="40474" y="4924"/>
                        <a:pt x="40442" y="4924"/>
                      </a:cubicBezTo>
                      <a:cubicBezTo>
                        <a:pt x="40442" y="4892"/>
                        <a:pt x="40442" y="4892"/>
                        <a:pt x="40442" y="4892"/>
                      </a:cubicBezTo>
                      <a:close/>
                      <a:moveTo>
                        <a:pt x="76821" y="4947"/>
                      </a:moveTo>
                      <a:cubicBezTo>
                        <a:pt x="76817" y="4952"/>
                        <a:pt x="76809" y="4955"/>
                        <a:pt x="76798" y="4955"/>
                      </a:cubicBezTo>
                      <a:cubicBezTo>
                        <a:pt x="76798" y="4955"/>
                        <a:pt x="76812" y="4955"/>
                        <a:pt x="76821" y="4947"/>
                      </a:cubicBezTo>
                      <a:close/>
                      <a:moveTo>
                        <a:pt x="64352" y="5082"/>
                      </a:moveTo>
                      <a:cubicBezTo>
                        <a:pt x="64352" y="5082"/>
                        <a:pt x="64352" y="5114"/>
                        <a:pt x="64352" y="5114"/>
                      </a:cubicBezTo>
                      <a:cubicBezTo>
                        <a:pt x="64321" y="5114"/>
                        <a:pt x="64289" y="5145"/>
                        <a:pt x="64289" y="5145"/>
                      </a:cubicBezTo>
                      <a:lnTo>
                        <a:pt x="64194" y="5145"/>
                      </a:lnTo>
                      <a:cubicBezTo>
                        <a:pt x="64257" y="5114"/>
                        <a:pt x="64289" y="5082"/>
                        <a:pt x="64352" y="5082"/>
                      </a:cubicBezTo>
                      <a:close/>
                      <a:moveTo>
                        <a:pt x="63257" y="5469"/>
                      </a:moveTo>
                      <a:lnTo>
                        <a:pt x="63257" y="5469"/>
                      </a:lnTo>
                      <a:cubicBezTo>
                        <a:pt x="63249" y="5474"/>
                        <a:pt x="63244" y="5481"/>
                        <a:pt x="63244" y="5494"/>
                      </a:cubicBezTo>
                      <a:lnTo>
                        <a:pt x="63149" y="5494"/>
                      </a:lnTo>
                      <a:cubicBezTo>
                        <a:pt x="63193" y="5494"/>
                        <a:pt x="63222" y="5478"/>
                        <a:pt x="63257" y="5469"/>
                      </a:cubicBezTo>
                      <a:close/>
                      <a:moveTo>
                        <a:pt x="15899" y="5937"/>
                      </a:moveTo>
                      <a:cubicBezTo>
                        <a:pt x="15899" y="5969"/>
                        <a:pt x="15930" y="5969"/>
                        <a:pt x="15930" y="5969"/>
                      </a:cubicBezTo>
                      <a:cubicBezTo>
                        <a:pt x="15930" y="6000"/>
                        <a:pt x="15930" y="6000"/>
                        <a:pt x="15930" y="6000"/>
                      </a:cubicBezTo>
                      <a:cubicBezTo>
                        <a:pt x="15930" y="6000"/>
                        <a:pt x="15930" y="6032"/>
                        <a:pt x="15962" y="6032"/>
                      </a:cubicBezTo>
                      <a:cubicBezTo>
                        <a:pt x="15962" y="6064"/>
                        <a:pt x="15962" y="6095"/>
                        <a:pt x="15962" y="6095"/>
                      </a:cubicBezTo>
                      <a:lnTo>
                        <a:pt x="15962" y="6127"/>
                      </a:lnTo>
                      <a:cubicBezTo>
                        <a:pt x="15962" y="6127"/>
                        <a:pt x="15962" y="6159"/>
                        <a:pt x="15962" y="6159"/>
                      </a:cubicBezTo>
                      <a:cubicBezTo>
                        <a:pt x="15930" y="6159"/>
                        <a:pt x="15930" y="6190"/>
                        <a:pt x="15930" y="6190"/>
                      </a:cubicBezTo>
                      <a:cubicBezTo>
                        <a:pt x="15930" y="6190"/>
                        <a:pt x="15930" y="6222"/>
                        <a:pt x="15899" y="6222"/>
                      </a:cubicBezTo>
                      <a:cubicBezTo>
                        <a:pt x="15899" y="6095"/>
                        <a:pt x="15899" y="6000"/>
                        <a:pt x="15899" y="5937"/>
                      </a:cubicBezTo>
                      <a:close/>
                      <a:moveTo>
                        <a:pt x="62991" y="6254"/>
                      </a:moveTo>
                      <a:lnTo>
                        <a:pt x="62991" y="6286"/>
                      </a:lnTo>
                      <a:lnTo>
                        <a:pt x="62959" y="6286"/>
                      </a:lnTo>
                      <a:cubicBezTo>
                        <a:pt x="62959" y="6254"/>
                        <a:pt x="62959" y="6254"/>
                        <a:pt x="62959" y="6254"/>
                      </a:cubicBezTo>
                      <a:close/>
                      <a:moveTo>
                        <a:pt x="75342" y="6444"/>
                      </a:moveTo>
                      <a:cubicBezTo>
                        <a:pt x="75373" y="6444"/>
                        <a:pt x="75373" y="6444"/>
                        <a:pt x="75405" y="6476"/>
                      </a:cubicBezTo>
                      <a:cubicBezTo>
                        <a:pt x="75373" y="6476"/>
                        <a:pt x="75373" y="6507"/>
                        <a:pt x="75342" y="6539"/>
                      </a:cubicBezTo>
                      <a:cubicBezTo>
                        <a:pt x="75342" y="6507"/>
                        <a:pt x="75342" y="6476"/>
                        <a:pt x="75342" y="6444"/>
                      </a:cubicBezTo>
                      <a:close/>
                      <a:moveTo>
                        <a:pt x="33728" y="6571"/>
                      </a:moveTo>
                      <a:cubicBezTo>
                        <a:pt x="33728" y="6602"/>
                        <a:pt x="33728" y="6602"/>
                        <a:pt x="33697" y="6602"/>
                      </a:cubicBezTo>
                      <a:cubicBezTo>
                        <a:pt x="33697" y="6602"/>
                        <a:pt x="33728" y="6571"/>
                        <a:pt x="33728" y="6571"/>
                      </a:cubicBezTo>
                      <a:close/>
                      <a:moveTo>
                        <a:pt x="81033" y="6778"/>
                      </a:moveTo>
                      <a:cubicBezTo>
                        <a:pt x="81042" y="6778"/>
                        <a:pt x="81042" y="6792"/>
                        <a:pt x="81042" y="6792"/>
                      </a:cubicBezTo>
                      <a:lnTo>
                        <a:pt x="81010" y="6792"/>
                      </a:lnTo>
                      <a:cubicBezTo>
                        <a:pt x="81021" y="6782"/>
                        <a:pt x="81028" y="6778"/>
                        <a:pt x="81033" y="6778"/>
                      </a:cubicBezTo>
                      <a:close/>
                      <a:moveTo>
                        <a:pt x="11243" y="7552"/>
                      </a:moveTo>
                      <a:lnTo>
                        <a:pt x="11243" y="7584"/>
                      </a:lnTo>
                      <a:cubicBezTo>
                        <a:pt x="11243" y="7609"/>
                        <a:pt x="11243" y="7614"/>
                        <a:pt x="11243" y="7647"/>
                      </a:cubicBezTo>
                      <a:lnTo>
                        <a:pt x="11212" y="7584"/>
                      </a:lnTo>
                      <a:cubicBezTo>
                        <a:pt x="11243" y="7584"/>
                        <a:pt x="11243" y="7584"/>
                        <a:pt x="11243" y="7552"/>
                      </a:cubicBezTo>
                      <a:close/>
                      <a:moveTo>
                        <a:pt x="87661" y="8249"/>
                      </a:moveTo>
                      <a:cubicBezTo>
                        <a:pt x="87661" y="8281"/>
                        <a:pt x="87661" y="8312"/>
                        <a:pt x="87629" y="8344"/>
                      </a:cubicBezTo>
                      <a:cubicBezTo>
                        <a:pt x="87629" y="8376"/>
                        <a:pt x="87598" y="8407"/>
                        <a:pt x="87598" y="8439"/>
                      </a:cubicBezTo>
                      <a:cubicBezTo>
                        <a:pt x="87598" y="8439"/>
                        <a:pt x="87566" y="8407"/>
                        <a:pt x="87566" y="8407"/>
                      </a:cubicBezTo>
                      <a:cubicBezTo>
                        <a:pt x="87566" y="8376"/>
                        <a:pt x="87534" y="8376"/>
                        <a:pt x="87534" y="8344"/>
                      </a:cubicBezTo>
                      <a:cubicBezTo>
                        <a:pt x="87566" y="8344"/>
                        <a:pt x="87598" y="8312"/>
                        <a:pt x="87661" y="8249"/>
                      </a:cubicBezTo>
                      <a:close/>
                      <a:moveTo>
                        <a:pt x="55061" y="8465"/>
                      </a:moveTo>
                      <a:cubicBezTo>
                        <a:pt x="55041" y="8512"/>
                        <a:pt x="55037" y="8543"/>
                        <a:pt x="55010" y="8597"/>
                      </a:cubicBezTo>
                      <a:cubicBezTo>
                        <a:pt x="55010" y="8597"/>
                        <a:pt x="55010" y="8597"/>
                        <a:pt x="55010" y="8566"/>
                      </a:cubicBezTo>
                      <a:cubicBezTo>
                        <a:pt x="55010" y="8566"/>
                        <a:pt x="55010" y="8566"/>
                        <a:pt x="55010" y="8534"/>
                      </a:cubicBezTo>
                      <a:cubicBezTo>
                        <a:pt x="55010" y="8534"/>
                        <a:pt x="55042" y="8502"/>
                        <a:pt x="55042" y="8502"/>
                      </a:cubicBezTo>
                      <a:cubicBezTo>
                        <a:pt x="55042" y="8502"/>
                        <a:pt x="55042" y="8471"/>
                        <a:pt x="55042" y="8471"/>
                      </a:cubicBezTo>
                      <a:cubicBezTo>
                        <a:pt x="55051" y="8471"/>
                        <a:pt x="55057" y="8468"/>
                        <a:pt x="55061" y="8465"/>
                      </a:cubicBezTo>
                      <a:close/>
                      <a:moveTo>
                        <a:pt x="54535" y="8946"/>
                      </a:moveTo>
                      <a:cubicBezTo>
                        <a:pt x="54535" y="8977"/>
                        <a:pt x="54535" y="8977"/>
                        <a:pt x="54535" y="9009"/>
                      </a:cubicBezTo>
                      <a:lnTo>
                        <a:pt x="54503" y="9009"/>
                      </a:lnTo>
                      <a:cubicBezTo>
                        <a:pt x="54503" y="9009"/>
                        <a:pt x="54503" y="9009"/>
                        <a:pt x="54472" y="8977"/>
                      </a:cubicBezTo>
                      <a:cubicBezTo>
                        <a:pt x="54503" y="8977"/>
                        <a:pt x="54503" y="8946"/>
                        <a:pt x="54535" y="8946"/>
                      </a:cubicBezTo>
                      <a:close/>
                      <a:moveTo>
                        <a:pt x="56752" y="8819"/>
                      </a:moveTo>
                      <a:lnTo>
                        <a:pt x="56752" y="8914"/>
                      </a:lnTo>
                      <a:cubicBezTo>
                        <a:pt x="56752" y="8914"/>
                        <a:pt x="56752" y="8946"/>
                        <a:pt x="56752" y="8946"/>
                      </a:cubicBezTo>
                      <a:cubicBezTo>
                        <a:pt x="56752" y="8977"/>
                        <a:pt x="56752" y="8977"/>
                        <a:pt x="56752" y="9009"/>
                      </a:cubicBezTo>
                      <a:cubicBezTo>
                        <a:pt x="56720" y="9009"/>
                        <a:pt x="56720" y="8977"/>
                        <a:pt x="56689" y="8977"/>
                      </a:cubicBezTo>
                      <a:cubicBezTo>
                        <a:pt x="56689" y="8946"/>
                        <a:pt x="56689" y="8946"/>
                        <a:pt x="56689" y="8914"/>
                      </a:cubicBezTo>
                      <a:cubicBezTo>
                        <a:pt x="56689" y="8914"/>
                        <a:pt x="56689" y="8914"/>
                        <a:pt x="56689" y="8882"/>
                      </a:cubicBezTo>
                      <a:cubicBezTo>
                        <a:pt x="56689" y="8882"/>
                        <a:pt x="56720" y="8882"/>
                        <a:pt x="56720" y="8851"/>
                      </a:cubicBezTo>
                      <a:cubicBezTo>
                        <a:pt x="56720" y="8851"/>
                        <a:pt x="56720" y="8851"/>
                        <a:pt x="56752" y="8819"/>
                      </a:cubicBezTo>
                      <a:close/>
                      <a:moveTo>
                        <a:pt x="35534" y="9136"/>
                      </a:moveTo>
                      <a:cubicBezTo>
                        <a:pt x="35534" y="9136"/>
                        <a:pt x="35534" y="9136"/>
                        <a:pt x="35565" y="9167"/>
                      </a:cubicBezTo>
                      <a:lnTo>
                        <a:pt x="35534" y="9167"/>
                      </a:lnTo>
                      <a:lnTo>
                        <a:pt x="35534" y="9136"/>
                      </a:lnTo>
                      <a:close/>
                      <a:moveTo>
                        <a:pt x="63490" y="9136"/>
                      </a:moveTo>
                      <a:cubicBezTo>
                        <a:pt x="63492" y="9136"/>
                        <a:pt x="63495" y="9136"/>
                        <a:pt x="63497" y="9136"/>
                      </a:cubicBezTo>
                      <a:cubicBezTo>
                        <a:pt x="63529" y="9136"/>
                        <a:pt x="63561" y="9167"/>
                        <a:pt x="63561" y="9167"/>
                      </a:cubicBezTo>
                      <a:cubicBezTo>
                        <a:pt x="63540" y="9167"/>
                        <a:pt x="63519" y="9154"/>
                        <a:pt x="63490" y="9136"/>
                      </a:cubicBezTo>
                      <a:close/>
                      <a:moveTo>
                        <a:pt x="95832" y="10276"/>
                      </a:moveTo>
                      <a:cubicBezTo>
                        <a:pt x="95832" y="10276"/>
                        <a:pt x="95832" y="10276"/>
                        <a:pt x="95832" y="10307"/>
                      </a:cubicBezTo>
                      <a:cubicBezTo>
                        <a:pt x="95832" y="10276"/>
                        <a:pt x="95800" y="10276"/>
                        <a:pt x="95800" y="10276"/>
                      </a:cubicBezTo>
                      <a:close/>
                      <a:moveTo>
                        <a:pt x="67424" y="11099"/>
                      </a:moveTo>
                      <a:cubicBezTo>
                        <a:pt x="67424" y="11099"/>
                        <a:pt x="67424" y="11099"/>
                        <a:pt x="67424" y="11131"/>
                      </a:cubicBezTo>
                      <a:lnTo>
                        <a:pt x="67393" y="11131"/>
                      </a:lnTo>
                      <a:cubicBezTo>
                        <a:pt x="67393" y="11099"/>
                        <a:pt x="67424" y="11099"/>
                        <a:pt x="67424" y="11099"/>
                      </a:cubicBezTo>
                      <a:close/>
                      <a:moveTo>
                        <a:pt x="32620" y="11416"/>
                      </a:moveTo>
                      <a:cubicBezTo>
                        <a:pt x="32588" y="11448"/>
                        <a:pt x="32588" y="11448"/>
                        <a:pt x="32588" y="11448"/>
                      </a:cubicBezTo>
                      <a:cubicBezTo>
                        <a:pt x="32588" y="11448"/>
                        <a:pt x="32588" y="11416"/>
                        <a:pt x="32588" y="11416"/>
                      </a:cubicBezTo>
                      <a:close/>
                      <a:moveTo>
                        <a:pt x="20617" y="11511"/>
                      </a:moveTo>
                      <a:cubicBezTo>
                        <a:pt x="20617" y="11543"/>
                        <a:pt x="20617" y="11543"/>
                        <a:pt x="20617" y="11574"/>
                      </a:cubicBezTo>
                      <a:cubicBezTo>
                        <a:pt x="20586" y="11543"/>
                        <a:pt x="20586" y="11511"/>
                        <a:pt x="20586" y="11511"/>
                      </a:cubicBezTo>
                      <a:close/>
                      <a:moveTo>
                        <a:pt x="56024" y="11764"/>
                      </a:moveTo>
                      <a:cubicBezTo>
                        <a:pt x="56055" y="11764"/>
                        <a:pt x="56087" y="11796"/>
                        <a:pt x="56087" y="11796"/>
                      </a:cubicBezTo>
                      <a:lnTo>
                        <a:pt x="56024" y="11796"/>
                      </a:lnTo>
                      <a:cubicBezTo>
                        <a:pt x="56024" y="11796"/>
                        <a:pt x="56024" y="11764"/>
                        <a:pt x="56024" y="11764"/>
                      </a:cubicBezTo>
                      <a:close/>
                      <a:moveTo>
                        <a:pt x="69356" y="11923"/>
                      </a:moveTo>
                      <a:cubicBezTo>
                        <a:pt x="69356" y="11923"/>
                        <a:pt x="69388" y="11954"/>
                        <a:pt x="69388" y="11954"/>
                      </a:cubicBezTo>
                      <a:cubicBezTo>
                        <a:pt x="69388" y="11954"/>
                        <a:pt x="69388" y="11986"/>
                        <a:pt x="69388" y="11986"/>
                      </a:cubicBezTo>
                      <a:cubicBezTo>
                        <a:pt x="69388" y="11986"/>
                        <a:pt x="69420" y="12018"/>
                        <a:pt x="69420" y="12018"/>
                      </a:cubicBezTo>
                      <a:cubicBezTo>
                        <a:pt x="69451" y="12049"/>
                        <a:pt x="69483" y="12081"/>
                        <a:pt x="69515" y="12113"/>
                      </a:cubicBezTo>
                      <a:lnTo>
                        <a:pt x="69451" y="12113"/>
                      </a:lnTo>
                      <a:lnTo>
                        <a:pt x="69388" y="12144"/>
                      </a:lnTo>
                      <a:lnTo>
                        <a:pt x="69325" y="12144"/>
                      </a:lnTo>
                      <a:cubicBezTo>
                        <a:pt x="69293" y="12144"/>
                        <a:pt x="69261" y="12144"/>
                        <a:pt x="69261" y="12176"/>
                      </a:cubicBezTo>
                      <a:cubicBezTo>
                        <a:pt x="69261" y="12144"/>
                        <a:pt x="69261" y="12113"/>
                        <a:pt x="69261" y="12081"/>
                      </a:cubicBezTo>
                      <a:cubicBezTo>
                        <a:pt x="69261" y="12081"/>
                        <a:pt x="69261" y="12049"/>
                        <a:pt x="69261" y="12049"/>
                      </a:cubicBezTo>
                      <a:lnTo>
                        <a:pt x="69293" y="12049"/>
                      </a:lnTo>
                      <a:cubicBezTo>
                        <a:pt x="69293" y="12018"/>
                        <a:pt x="69293" y="12018"/>
                        <a:pt x="69293" y="12018"/>
                      </a:cubicBezTo>
                      <a:cubicBezTo>
                        <a:pt x="69293" y="12018"/>
                        <a:pt x="69293" y="12018"/>
                        <a:pt x="69293" y="11986"/>
                      </a:cubicBezTo>
                      <a:cubicBezTo>
                        <a:pt x="69293" y="11986"/>
                        <a:pt x="69293" y="11954"/>
                        <a:pt x="69325" y="11954"/>
                      </a:cubicBezTo>
                      <a:cubicBezTo>
                        <a:pt x="69325" y="11954"/>
                        <a:pt x="69325" y="11954"/>
                        <a:pt x="69325" y="11923"/>
                      </a:cubicBezTo>
                      <a:close/>
                      <a:moveTo>
                        <a:pt x="11813" y="12176"/>
                      </a:moveTo>
                      <a:cubicBezTo>
                        <a:pt x="11813" y="12208"/>
                        <a:pt x="11813" y="12208"/>
                        <a:pt x="11813" y="12208"/>
                      </a:cubicBezTo>
                      <a:cubicBezTo>
                        <a:pt x="11813" y="12208"/>
                        <a:pt x="11813" y="12239"/>
                        <a:pt x="11813" y="12239"/>
                      </a:cubicBezTo>
                      <a:cubicBezTo>
                        <a:pt x="11813" y="12208"/>
                        <a:pt x="11782" y="12208"/>
                        <a:pt x="11782" y="12176"/>
                      </a:cubicBezTo>
                      <a:close/>
                      <a:moveTo>
                        <a:pt x="108858" y="12257"/>
                      </a:moveTo>
                      <a:cubicBezTo>
                        <a:pt x="108851" y="12257"/>
                        <a:pt x="108858" y="12271"/>
                        <a:pt x="108879" y="12271"/>
                      </a:cubicBezTo>
                      <a:cubicBezTo>
                        <a:pt x="108869" y="12260"/>
                        <a:pt x="108862" y="12257"/>
                        <a:pt x="108858" y="12257"/>
                      </a:cubicBezTo>
                      <a:close/>
                      <a:moveTo>
                        <a:pt x="28756" y="12239"/>
                      </a:moveTo>
                      <a:cubicBezTo>
                        <a:pt x="28788" y="12271"/>
                        <a:pt x="28820" y="12303"/>
                        <a:pt x="28788" y="12334"/>
                      </a:cubicBezTo>
                      <a:cubicBezTo>
                        <a:pt x="28788" y="12366"/>
                        <a:pt x="28788" y="12366"/>
                        <a:pt x="28788" y="12398"/>
                      </a:cubicBezTo>
                      <a:lnTo>
                        <a:pt x="28756" y="12334"/>
                      </a:lnTo>
                      <a:cubicBezTo>
                        <a:pt x="28756" y="12303"/>
                        <a:pt x="28756" y="12271"/>
                        <a:pt x="28756" y="12239"/>
                      </a:cubicBezTo>
                      <a:close/>
                      <a:moveTo>
                        <a:pt x="53173" y="12461"/>
                      </a:moveTo>
                      <a:cubicBezTo>
                        <a:pt x="53173" y="12493"/>
                        <a:pt x="53173" y="12493"/>
                        <a:pt x="53173" y="12493"/>
                      </a:cubicBezTo>
                      <a:lnTo>
                        <a:pt x="53142" y="12493"/>
                      </a:lnTo>
                      <a:cubicBezTo>
                        <a:pt x="53173" y="12493"/>
                        <a:pt x="53173" y="12493"/>
                        <a:pt x="53173" y="12461"/>
                      </a:cubicBezTo>
                      <a:close/>
                      <a:moveTo>
                        <a:pt x="42469" y="12461"/>
                      </a:moveTo>
                      <a:lnTo>
                        <a:pt x="42469" y="12493"/>
                      </a:lnTo>
                      <a:lnTo>
                        <a:pt x="42406" y="12493"/>
                      </a:lnTo>
                      <a:cubicBezTo>
                        <a:pt x="42406" y="12493"/>
                        <a:pt x="42374" y="12524"/>
                        <a:pt x="42342" y="12524"/>
                      </a:cubicBezTo>
                      <a:cubicBezTo>
                        <a:pt x="42342" y="12524"/>
                        <a:pt x="42342" y="12493"/>
                        <a:pt x="42342" y="12493"/>
                      </a:cubicBezTo>
                      <a:lnTo>
                        <a:pt x="42374" y="12493"/>
                      </a:lnTo>
                      <a:cubicBezTo>
                        <a:pt x="42374" y="12493"/>
                        <a:pt x="42374" y="12461"/>
                        <a:pt x="42374" y="12461"/>
                      </a:cubicBezTo>
                      <a:close/>
                      <a:moveTo>
                        <a:pt x="81644" y="12714"/>
                      </a:moveTo>
                      <a:cubicBezTo>
                        <a:pt x="81644" y="12714"/>
                        <a:pt x="81644" y="12714"/>
                        <a:pt x="81644" y="12746"/>
                      </a:cubicBezTo>
                      <a:cubicBezTo>
                        <a:pt x="81644" y="12714"/>
                        <a:pt x="81644" y="12714"/>
                        <a:pt x="81612" y="12714"/>
                      </a:cubicBezTo>
                      <a:close/>
                      <a:moveTo>
                        <a:pt x="52287" y="13221"/>
                      </a:moveTo>
                      <a:lnTo>
                        <a:pt x="52287" y="13221"/>
                      </a:lnTo>
                      <a:cubicBezTo>
                        <a:pt x="52318" y="13253"/>
                        <a:pt x="52318" y="13253"/>
                        <a:pt x="52318" y="13253"/>
                      </a:cubicBezTo>
                      <a:cubicBezTo>
                        <a:pt x="52318" y="13253"/>
                        <a:pt x="52287" y="13253"/>
                        <a:pt x="52287" y="13221"/>
                      </a:cubicBezTo>
                      <a:close/>
                      <a:moveTo>
                        <a:pt x="92601" y="13379"/>
                      </a:moveTo>
                      <a:cubicBezTo>
                        <a:pt x="92601" y="13411"/>
                        <a:pt x="92601" y="13411"/>
                        <a:pt x="92601" y="13443"/>
                      </a:cubicBezTo>
                      <a:lnTo>
                        <a:pt x="92570" y="13411"/>
                      </a:lnTo>
                      <a:cubicBezTo>
                        <a:pt x="92570" y="13411"/>
                        <a:pt x="92601" y="13411"/>
                        <a:pt x="92601" y="13379"/>
                      </a:cubicBezTo>
                      <a:close/>
                      <a:moveTo>
                        <a:pt x="82499" y="13506"/>
                      </a:moveTo>
                      <a:cubicBezTo>
                        <a:pt x="82467" y="13538"/>
                        <a:pt x="82436" y="13538"/>
                        <a:pt x="82372" y="13538"/>
                      </a:cubicBezTo>
                      <a:cubicBezTo>
                        <a:pt x="82404" y="13538"/>
                        <a:pt x="82436" y="13506"/>
                        <a:pt x="82467" y="13506"/>
                      </a:cubicBezTo>
                      <a:close/>
                      <a:moveTo>
                        <a:pt x="102514" y="14393"/>
                      </a:moveTo>
                      <a:cubicBezTo>
                        <a:pt x="102545" y="14393"/>
                        <a:pt x="102609" y="14424"/>
                        <a:pt x="102640" y="14424"/>
                      </a:cubicBezTo>
                      <a:lnTo>
                        <a:pt x="102577" y="14424"/>
                      </a:lnTo>
                      <a:cubicBezTo>
                        <a:pt x="102545" y="14424"/>
                        <a:pt x="102545" y="14424"/>
                        <a:pt x="102514" y="14393"/>
                      </a:cubicBezTo>
                      <a:close/>
                      <a:moveTo>
                        <a:pt x="94660" y="14361"/>
                      </a:moveTo>
                      <a:cubicBezTo>
                        <a:pt x="94660" y="14393"/>
                        <a:pt x="94628" y="14424"/>
                        <a:pt x="94596" y="14456"/>
                      </a:cubicBezTo>
                      <a:lnTo>
                        <a:pt x="94565" y="14424"/>
                      </a:lnTo>
                      <a:lnTo>
                        <a:pt x="94533" y="14424"/>
                      </a:lnTo>
                      <a:cubicBezTo>
                        <a:pt x="94533" y="14393"/>
                        <a:pt x="94533" y="14393"/>
                        <a:pt x="94533" y="14393"/>
                      </a:cubicBezTo>
                      <a:cubicBezTo>
                        <a:pt x="94533" y="14361"/>
                        <a:pt x="94533" y="14361"/>
                        <a:pt x="94533" y="14361"/>
                      </a:cubicBezTo>
                      <a:close/>
                      <a:moveTo>
                        <a:pt x="103559" y="14456"/>
                      </a:moveTo>
                      <a:cubicBezTo>
                        <a:pt x="103559" y="14456"/>
                        <a:pt x="103559" y="14456"/>
                        <a:pt x="103559" y="14488"/>
                      </a:cubicBezTo>
                      <a:cubicBezTo>
                        <a:pt x="103559" y="14488"/>
                        <a:pt x="103559" y="14456"/>
                        <a:pt x="103527" y="14456"/>
                      </a:cubicBezTo>
                      <a:close/>
                      <a:moveTo>
                        <a:pt x="50228" y="15153"/>
                      </a:moveTo>
                      <a:lnTo>
                        <a:pt x="50228" y="15184"/>
                      </a:lnTo>
                      <a:lnTo>
                        <a:pt x="50196" y="15184"/>
                      </a:lnTo>
                      <a:cubicBezTo>
                        <a:pt x="50196" y="15153"/>
                        <a:pt x="50196" y="15153"/>
                        <a:pt x="50196" y="15153"/>
                      </a:cubicBezTo>
                      <a:close/>
                      <a:moveTo>
                        <a:pt x="18781" y="15343"/>
                      </a:moveTo>
                      <a:lnTo>
                        <a:pt x="18781" y="15343"/>
                      </a:lnTo>
                      <a:cubicBezTo>
                        <a:pt x="18781" y="15343"/>
                        <a:pt x="18812" y="15343"/>
                        <a:pt x="18812" y="15374"/>
                      </a:cubicBezTo>
                      <a:cubicBezTo>
                        <a:pt x="18812" y="15374"/>
                        <a:pt x="18812" y="15374"/>
                        <a:pt x="18812" y="15406"/>
                      </a:cubicBezTo>
                      <a:cubicBezTo>
                        <a:pt x="18781" y="15374"/>
                        <a:pt x="18781" y="15374"/>
                        <a:pt x="18781" y="15343"/>
                      </a:cubicBezTo>
                      <a:close/>
                      <a:moveTo>
                        <a:pt x="27205" y="15406"/>
                      </a:moveTo>
                      <a:lnTo>
                        <a:pt x="27205" y="15438"/>
                      </a:lnTo>
                      <a:lnTo>
                        <a:pt x="27173" y="15438"/>
                      </a:lnTo>
                      <a:cubicBezTo>
                        <a:pt x="27205" y="15406"/>
                        <a:pt x="27205" y="15406"/>
                        <a:pt x="27205" y="15406"/>
                      </a:cubicBezTo>
                      <a:close/>
                      <a:moveTo>
                        <a:pt x="4720" y="15628"/>
                      </a:moveTo>
                      <a:cubicBezTo>
                        <a:pt x="4720" y="15659"/>
                        <a:pt x="4720" y="15659"/>
                        <a:pt x="4720" y="15659"/>
                      </a:cubicBezTo>
                      <a:lnTo>
                        <a:pt x="4709" y="15670"/>
                      </a:lnTo>
                      <a:lnTo>
                        <a:pt x="4709" y="15670"/>
                      </a:lnTo>
                      <a:cubicBezTo>
                        <a:pt x="4716" y="15654"/>
                        <a:pt x="4720" y="15639"/>
                        <a:pt x="4720" y="15628"/>
                      </a:cubicBezTo>
                      <a:close/>
                      <a:moveTo>
                        <a:pt x="7475" y="15501"/>
                      </a:moveTo>
                      <a:lnTo>
                        <a:pt x="7475" y="15501"/>
                      </a:lnTo>
                      <a:cubicBezTo>
                        <a:pt x="7443" y="15596"/>
                        <a:pt x="7411" y="15659"/>
                        <a:pt x="7411" y="15723"/>
                      </a:cubicBezTo>
                      <a:cubicBezTo>
                        <a:pt x="7369" y="15723"/>
                        <a:pt x="7327" y="15737"/>
                        <a:pt x="7304" y="15737"/>
                      </a:cubicBezTo>
                      <a:cubicBezTo>
                        <a:pt x="7292" y="15737"/>
                        <a:pt x="7285" y="15733"/>
                        <a:pt x="7285" y="15723"/>
                      </a:cubicBezTo>
                      <a:lnTo>
                        <a:pt x="7285" y="15691"/>
                      </a:lnTo>
                      <a:lnTo>
                        <a:pt x="7253" y="15691"/>
                      </a:lnTo>
                      <a:cubicBezTo>
                        <a:pt x="7253" y="15659"/>
                        <a:pt x="7253" y="15659"/>
                        <a:pt x="7253" y="15628"/>
                      </a:cubicBezTo>
                      <a:cubicBezTo>
                        <a:pt x="7253" y="15596"/>
                        <a:pt x="7285" y="15596"/>
                        <a:pt x="7285" y="15564"/>
                      </a:cubicBezTo>
                      <a:cubicBezTo>
                        <a:pt x="7316" y="15564"/>
                        <a:pt x="7316" y="15533"/>
                        <a:pt x="7348" y="15533"/>
                      </a:cubicBezTo>
                      <a:lnTo>
                        <a:pt x="7380" y="15533"/>
                      </a:lnTo>
                      <a:lnTo>
                        <a:pt x="7475" y="15501"/>
                      </a:lnTo>
                      <a:close/>
                      <a:moveTo>
                        <a:pt x="4688" y="15713"/>
                      </a:moveTo>
                      <a:cubicBezTo>
                        <a:pt x="4688" y="15718"/>
                        <a:pt x="4688" y="15723"/>
                        <a:pt x="4688" y="15723"/>
                      </a:cubicBezTo>
                      <a:lnTo>
                        <a:pt x="4656" y="15755"/>
                      </a:lnTo>
                      <a:cubicBezTo>
                        <a:pt x="4667" y="15744"/>
                        <a:pt x="4678" y="15729"/>
                        <a:pt x="4688" y="15713"/>
                      </a:cubicBezTo>
                      <a:close/>
                      <a:moveTo>
                        <a:pt x="29770" y="15660"/>
                      </a:moveTo>
                      <a:cubicBezTo>
                        <a:pt x="29775" y="15664"/>
                        <a:pt x="29802" y="15691"/>
                        <a:pt x="29802" y="15691"/>
                      </a:cubicBezTo>
                      <a:cubicBezTo>
                        <a:pt x="29833" y="15691"/>
                        <a:pt x="29833" y="15723"/>
                        <a:pt x="29833" y="15755"/>
                      </a:cubicBezTo>
                      <a:cubicBezTo>
                        <a:pt x="29833" y="15723"/>
                        <a:pt x="29802" y="15692"/>
                        <a:pt x="29770" y="15660"/>
                      </a:cubicBezTo>
                      <a:close/>
                      <a:moveTo>
                        <a:pt x="105744" y="15723"/>
                      </a:moveTo>
                      <a:cubicBezTo>
                        <a:pt x="105776" y="15723"/>
                        <a:pt x="105776" y="15723"/>
                        <a:pt x="105807" y="15755"/>
                      </a:cubicBezTo>
                      <a:lnTo>
                        <a:pt x="105776" y="15755"/>
                      </a:lnTo>
                      <a:cubicBezTo>
                        <a:pt x="105776" y="15755"/>
                        <a:pt x="105744" y="15723"/>
                        <a:pt x="105744" y="15723"/>
                      </a:cubicBezTo>
                      <a:close/>
                      <a:moveTo>
                        <a:pt x="100614" y="15691"/>
                      </a:moveTo>
                      <a:cubicBezTo>
                        <a:pt x="100645" y="15691"/>
                        <a:pt x="100645" y="15691"/>
                        <a:pt x="100645" y="15723"/>
                      </a:cubicBezTo>
                      <a:lnTo>
                        <a:pt x="100677" y="15723"/>
                      </a:lnTo>
                      <a:cubicBezTo>
                        <a:pt x="100677" y="15723"/>
                        <a:pt x="100709" y="15755"/>
                        <a:pt x="100709" y="15755"/>
                      </a:cubicBezTo>
                      <a:cubicBezTo>
                        <a:pt x="100677" y="15755"/>
                        <a:pt x="100614" y="15755"/>
                        <a:pt x="100582" y="15786"/>
                      </a:cubicBezTo>
                      <a:cubicBezTo>
                        <a:pt x="100582" y="15786"/>
                        <a:pt x="100550" y="15755"/>
                        <a:pt x="100550" y="15755"/>
                      </a:cubicBezTo>
                      <a:lnTo>
                        <a:pt x="100550" y="15723"/>
                      </a:lnTo>
                      <a:lnTo>
                        <a:pt x="100582" y="15723"/>
                      </a:lnTo>
                      <a:cubicBezTo>
                        <a:pt x="100582" y="15691"/>
                        <a:pt x="100582" y="15691"/>
                        <a:pt x="100582" y="15691"/>
                      </a:cubicBezTo>
                      <a:close/>
                      <a:moveTo>
                        <a:pt x="76038" y="15913"/>
                      </a:moveTo>
                      <a:lnTo>
                        <a:pt x="76038" y="15945"/>
                      </a:lnTo>
                      <a:cubicBezTo>
                        <a:pt x="76038" y="15945"/>
                        <a:pt x="76038" y="15976"/>
                        <a:pt x="76038" y="15976"/>
                      </a:cubicBezTo>
                      <a:lnTo>
                        <a:pt x="75943" y="15976"/>
                      </a:lnTo>
                      <a:cubicBezTo>
                        <a:pt x="75943" y="15976"/>
                        <a:pt x="75975" y="15945"/>
                        <a:pt x="75975" y="15945"/>
                      </a:cubicBezTo>
                      <a:lnTo>
                        <a:pt x="76007" y="15945"/>
                      </a:lnTo>
                      <a:cubicBezTo>
                        <a:pt x="76007" y="15913"/>
                        <a:pt x="76038" y="15913"/>
                        <a:pt x="76038" y="15913"/>
                      </a:cubicBezTo>
                      <a:close/>
                      <a:moveTo>
                        <a:pt x="82689" y="16071"/>
                      </a:moveTo>
                      <a:cubicBezTo>
                        <a:pt x="82689" y="16103"/>
                        <a:pt x="82721" y="16135"/>
                        <a:pt x="82721" y="16198"/>
                      </a:cubicBezTo>
                      <a:lnTo>
                        <a:pt x="82721" y="16198"/>
                      </a:lnTo>
                      <a:cubicBezTo>
                        <a:pt x="82721" y="16198"/>
                        <a:pt x="82720" y="16166"/>
                        <a:pt x="82689" y="16166"/>
                      </a:cubicBezTo>
                      <a:lnTo>
                        <a:pt x="82626" y="16166"/>
                      </a:lnTo>
                      <a:cubicBezTo>
                        <a:pt x="82626" y="16166"/>
                        <a:pt x="82626" y="16135"/>
                        <a:pt x="82626" y="16135"/>
                      </a:cubicBezTo>
                      <a:cubicBezTo>
                        <a:pt x="82626" y="16103"/>
                        <a:pt x="82626" y="16103"/>
                        <a:pt x="82626" y="16103"/>
                      </a:cubicBezTo>
                      <a:cubicBezTo>
                        <a:pt x="82657" y="16103"/>
                        <a:pt x="82657" y="16071"/>
                        <a:pt x="82657" y="16071"/>
                      </a:cubicBezTo>
                      <a:close/>
                      <a:moveTo>
                        <a:pt x="83069" y="16166"/>
                      </a:moveTo>
                      <a:cubicBezTo>
                        <a:pt x="83069" y="16198"/>
                        <a:pt x="83101" y="16198"/>
                        <a:pt x="83101" y="16198"/>
                      </a:cubicBezTo>
                      <a:lnTo>
                        <a:pt x="82974" y="16198"/>
                      </a:lnTo>
                      <a:lnTo>
                        <a:pt x="82974" y="16166"/>
                      </a:lnTo>
                      <a:close/>
                      <a:moveTo>
                        <a:pt x="47631" y="16831"/>
                      </a:moveTo>
                      <a:cubicBezTo>
                        <a:pt x="47631" y="16863"/>
                        <a:pt x="47631" y="16863"/>
                        <a:pt x="47663" y="16895"/>
                      </a:cubicBezTo>
                      <a:cubicBezTo>
                        <a:pt x="47631" y="16895"/>
                        <a:pt x="47631" y="16863"/>
                        <a:pt x="47631" y="16863"/>
                      </a:cubicBezTo>
                      <a:lnTo>
                        <a:pt x="47631" y="16831"/>
                      </a:lnTo>
                      <a:close/>
                      <a:moveTo>
                        <a:pt x="58652" y="16863"/>
                      </a:moveTo>
                      <a:cubicBezTo>
                        <a:pt x="58652" y="16895"/>
                        <a:pt x="58684" y="16895"/>
                        <a:pt x="58684" y="16895"/>
                      </a:cubicBezTo>
                      <a:cubicBezTo>
                        <a:pt x="58652" y="16895"/>
                        <a:pt x="58652" y="16895"/>
                        <a:pt x="58652" y="16863"/>
                      </a:cubicBezTo>
                      <a:close/>
                      <a:moveTo>
                        <a:pt x="13460" y="16895"/>
                      </a:moveTo>
                      <a:cubicBezTo>
                        <a:pt x="13460" y="16895"/>
                        <a:pt x="13460" y="16895"/>
                        <a:pt x="13460" y="16926"/>
                      </a:cubicBezTo>
                      <a:cubicBezTo>
                        <a:pt x="13429" y="16926"/>
                        <a:pt x="13429" y="16926"/>
                        <a:pt x="13429" y="16958"/>
                      </a:cubicBezTo>
                      <a:lnTo>
                        <a:pt x="13397" y="16958"/>
                      </a:lnTo>
                      <a:lnTo>
                        <a:pt x="13397" y="16926"/>
                      </a:lnTo>
                      <a:lnTo>
                        <a:pt x="13460" y="16895"/>
                      </a:lnTo>
                      <a:close/>
                      <a:moveTo>
                        <a:pt x="105332" y="16863"/>
                      </a:moveTo>
                      <a:cubicBezTo>
                        <a:pt x="105332" y="16895"/>
                        <a:pt x="105364" y="16926"/>
                        <a:pt x="105364" y="16926"/>
                      </a:cubicBezTo>
                      <a:cubicBezTo>
                        <a:pt x="105364" y="16958"/>
                        <a:pt x="105332" y="16958"/>
                        <a:pt x="105332" y="16990"/>
                      </a:cubicBezTo>
                      <a:cubicBezTo>
                        <a:pt x="105332" y="16958"/>
                        <a:pt x="105332" y="16895"/>
                        <a:pt x="105301" y="16863"/>
                      </a:cubicBezTo>
                      <a:close/>
                      <a:moveTo>
                        <a:pt x="57480" y="17053"/>
                      </a:moveTo>
                      <a:lnTo>
                        <a:pt x="57480" y="17053"/>
                      </a:lnTo>
                      <a:cubicBezTo>
                        <a:pt x="57449" y="17053"/>
                        <a:pt x="57449" y="17085"/>
                        <a:pt x="57417" y="17085"/>
                      </a:cubicBezTo>
                      <a:cubicBezTo>
                        <a:pt x="57417" y="17085"/>
                        <a:pt x="57449" y="17053"/>
                        <a:pt x="57480" y="17053"/>
                      </a:cubicBezTo>
                      <a:close/>
                      <a:moveTo>
                        <a:pt x="39207" y="17275"/>
                      </a:moveTo>
                      <a:cubicBezTo>
                        <a:pt x="39207" y="17275"/>
                        <a:pt x="39207" y="17306"/>
                        <a:pt x="39239" y="17306"/>
                      </a:cubicBezTo>
                      <a:lnTo>
                        <a:pt x="39176" y="17306"/>
                      </a:lnTo>
                      <a:cubicBezTo>
                        <a:pt x="39207" y="17306"/>
                        <a:pt x="39207" y="17306"/>
                        <a:pt x="39207" y="17275"/>
                      </a:cubicBezTo>
                      <a:close/>
                      <a:moveTo>
                        <a:pt x="21061" y="17401"/>
                      </a:moveTo>
                      <a:cubicBezTo>
                        <a:pt x="21093" y="17401"/>
                        <a:pt x="21093" y="17433"/>
                        <a:pt x="21124" y="17433"/>
                      </a:cubicBezTo>
                      <a:cubicBezTo>
                        <a:pt x="21061" y="17433"/>
                        <a:pt x="21061" y="17433"/>
                        <a:pt x="21029" y="17465"/>
                      </a:cubicBezTo>
                      <a:cubicBezTo>
                        <a:pt x="21029" y="17465"/>
                        <a:pt x="21029" y="17433"/>
                        <a:pt x="21029" y="17433"/>
                      </a:cubicBezTo>
                      <a:cubicBezTo>
                        <a:pt x="21029" y="17433"/>
                        <a:pt x="21061" y="17401"/>
                        <a:pt x="21061" y="17401"/>
                      </a:cubicBezTo>
                      <a:close/>
                      <a:moveTo>
                        <a:pt x="35850" y="17560"/>
                      </a:moveTo>
                      <a:cubicBezTo>
                        <a:pt x="35834" y="17575"/>
                        <a:pt x="35819" y="17583"/>
                        <a:pt x="35803" y="17583"/>
                      </a:cubicBezTo>
                      <a:cubicBezTo>
                        <a:pt x="35787" y="17583"/>
                        <a:pt x="35771" y="17575"/>
                        <a:pt x="35755" y="17560"/>
                      </a:cubicBezTo>
                      <a:close/>
                      <a:moveTo>
                        <a:pt x="14094" y="17940"/>
                      </a:moveTo>
                      <a:cubicBezTo>
                        <a:pt x="14094" y="17971"/>
                        <a:pt x="14094" y="17971"/>
                        <a:pt x="14125" y="18003"/>
                      </a:cubicBezTo>
                      <a:lnTo>
                        <a:pt x="14125" y="18003"/>
                      </a:lnTo>
                      <a:cubicBezTo>
                        <a:pt x="14125" y="18003"/>
                        <a:pt x="14125" y="18003"/>
                        <a:pt x="14094" y="17971"/>
                      </a:cubicBezTo>
                      <a:cubicBezTo>
                        <a:pt x="14094" y="17971"/>
                        <a:pt x="14094" y="17971"/>
                        <a:pt x="14094" y="17940"/>
                      </a:cubicBezTo>
                      <a:close/>
                      <a:moveTo>
                        <a:pt x="83291" y="18288"/>
                      </a:moveTo>
                      <a:cubicBezTo>
                        <a:pt x="83322" y="18288"/>
                        <a:pt x="83322" y="18288"/>
                        <a:pt x="83354" y="18320"/>
                      </a:cubicBezTo>
                      <a:lnTo>
                        <a:pt x="83417" y="18320"/>
                      </a:lnTo>
                      <a:lnTo>
                        <a:pt x="83417" y="18351"/>
                      </a:lnTo>
                      <a:lnTo>
                        <a:pt x="83386" y="18351"/>
                      </a:lnTo>
                      <a:cubicBezTo>
                        <a:pt x="83386" y="18383"/>
                        <a:pt x="83386" y="18383"/>
                        <a:pt x="83386" y="18383"/>
                      </a:cubicBezTo>
                      <a:lnTo>
                        <a:pt x="83354" y="18383"/>
                      </a:lnTo>
                      <a:cubicBezTo>
                        <a:pt x="83322" y="18383"/>
                        <a:pt x="83322" y="18351"/>
                        <a:pt x="83322" y="18351"/>
                      </a:cubicBezTo>
                      <a:cubicBezTo>
                        <a:pt x="83322" y="18320"/>
                        <a:pt x="83322" y="18320"/>
                        <a:pt x="83291" y="18288"/>
                      </a:cubicBezTo>
                      <a:close/>
                      <a:moveTo>
                        <a:pt x="41741" y="18605"/>
                      </a:moveTo>
                      <a:cubicBezTo>
                        <a:pt x="41772" y="18605"/>
                        <a:pt x="41772" y="18605"/>
                        <a:pt x="41772" y="18636"/>
                      </a:cubicBezTo>
                      <a:cubicBezTo>
                        <a:pt x="41772" y="18636"/>
                        <a:pt x="41772" y="18605"/>
                        <a:pt x="41741" y="18605"/>
                      </a:cubicBezTo>
                      <a:close/>
                      <a:moveTo>
                        <a:pt x="17071" y="18636"/>
                      </a:moveTo>
                      <a:cubicBezTo>
                        <a:pt x="17071" y="18668"/>
                        <a:pt x="17102" y="18668"/>
                        <a:pt x="17102" y="18668"/>
                      </a:cubicBezTo>
                      <a:lnTo>
                        <a:pt x="17071" y="18668"/>
                      </a:lnTo>
                      <a:lnTo>
                        <a:pt x="17071" y="18636"/>
                      </a:lnTo>
                      <a:close/>
                      <a:moveTo>
                        <a:pt x="82436" y="19270"/>
                      </a:moveTo>
                      <a:cubicBezTo>
                        <a:pt x="82467" y="19270"/>
                        <a:pt x="82467" y="19301"/>
                        <a:pt x="82499" y="19333"/>
                      </a:cubicBezTo>
                      <a:cubicBezTo>
                        <a:pt x="82467" y="19301"/>
                        <a:pt x="82467" y="19301"/>
                        <a:pt x="82436" y="19270"/>
                      </a:cubicBezTo>
                      <a:close/>
                      <a:moveTo>
                        <a:pt x="53458" y="19301"/>
                      </a:moveTo>
                      <a:cubicBezTo>
                        <a:pt x="53490" y="19301"/>
                        <a:pt x="53490" y="19301"/>
                        <a:pt x="53490" y="19333"/>
                      </a:cubicBezTo>
                      <a:cubicBezTo>
                        <a:pt x="53490" y="19333"/>
                        <a:pt x="53458" y="19365"/>
                        <a:pt x="53458" y="19396"/>
                      </a:cubicBezTo>
                      <a:cubicBezTo>
                        <a:pt x="53458" y="19396"/>
                        <a:pt x="53458" y="19396"/>
                        <a:pt x="53427" y="19428"/>
                      </a:cubicBezTo>
                      <a:cubicBezTo>
                        <a:pt x="53427" y="19460"/>
                        <a:pt x="53427" y="19460"/>
                        <a:pt x="53427" y="19491"/>
                      </a:cubicBezTo>
                      <a:cubicBezTo>
                        <a:pt x="53427" y="19460"/>
                        <a:pt x="53395" y="19460"/>
                        <a:pt x="53395" y="19460"/>
                      </a:cubicBezTo>
                      <a:cubicBezTo>
                        <a:pt x="53395" y="19460"/>
                        <a:pt x="53395" y="19428"/>
                        <a:pt x="53395" y="19428"/>
                      </a:cubicBezTo>
                      <a:cubicBezTo>
                        <a:pt x="53395" y="19396"/>
                        <a:pt x="53395" y="19396"/>
                        <a:pt x="53395" y="19396"/>
                      </a:cubicBezTo>
                      <a:cubicBezTo>
                        <a:pt x="53395" y="19396"/>
                        <a:pt x="53395" y="19396"/>
                        <a:pt x="53395" y="19365"/>
                      </a:cubicBezTo>
                      <a:cubicBezTo>
                        <a:pt x="53395" y="19333"/>
                        <a:pt x="53395" y="19333"/>
                        <a:pt x="53395" y="19301"/>
                      </a:cubicBezTo>
                      <a:close/>
                      <a:moveTo>
                        <a:pt x="9533" y="19523"/>
                      </a:moveTo>
                      <a:lnTo>
                        <a:pt x="9533" y="19555"/>
                      </a:lnTo>
                      <a:lnTo>
                        <a:pt x="9502" y="19555"/>
                      </a:lnTo>
                      <a:cubicBezTo>
                        <a:pt x="9533" y="19523"/>
                        <a:pt x="9533" y="19523"/>
                        <a:pt x="9533" y="19523"/>
                      </a:cubicBezTo>
                      <a:close/>
                      <a:moveTo>
                        <a:pt x="56277" y="19650"/>
                      </a:moveTo>
                      <a:cubicBezTo>
                        <a:pt x="56277" y="19681"/>
                        <a:pt x="56277" y="19681"/>
                        <a:pt x="56245" y="19681"/>
                      </a:cubicBezTo>
                      <a:cubicBezTo>
                        <a:pt x="56245" y="19681"/>
                        <a:pt x="56245" y="19681"/>
                        <a:pt x="56245" y="19650"/>
                      </a:cubicBezTo>
                      <a:close/>
                      <a:moveTo>
                        <a:pt x="87218" y="19840"/>
                      </a:moveTo>
                      <a:lnTo>
                        <a:pt x="87249" y="19871"/>
                      </a:lnTo>
                      <a:cubicBezTo>
                        <a:pt x="87249" y="19871"/>
                        <a:pt x="87218" y="19871"/>
                        <a:pt x="87218" y="19840"/>
                      </a:cubicBezTo>
                      <a:close/>
                      <a:moveTo>
                        <a:pt x="98270" y="20220"/>
                      </a:moveTo>
                      <a:cubicBezTo>
                        <a:pt x="98270" y="20220"/>
                        <a:pt x="98270" y="20251"/>
                        <a:pt x="98238" y="20251"/>
                      </a:cubicBezTo>
                      <a:cubicBezTo>
                        <a:pt x="98207" y="20251"/>
                        <a:pt x="98175" y="20251"/>
                        <a:pt x="98143" y="20220"/>
                      </a:cubicBezTo>
                      <a:close/>
                      <a:moveTo>
                        <a:pt x="108816" y="20568"/>
                      </a:moveTo>
                      <a:cubicBezTo>
                        <a:pt x="108816" y="20568"/>
                        <a:pt x="108784" y="20600"/>
                        <a:pt x="108784" y="20600"/>
                      </a:cubicBezTo>
                      <a:cubicBezTo>
                        <a:pt x="108784" y="20568"/>
                        <a:pt x="108816" y="20568"/>
                        <a:pt x="108816" y="20568"/>
                      </a:cubicBezTo>
                      <a:close/>
                      <a:moveTo>
                        <a:pt x="99663" y="20568"/>
                      </a:moveTo>
                      <a:cubicBezTo>
                        <a:pt x="99663" y="20600"/>
                        <a:pt x="99695" y="20600"/>
                        <a:pt x="99695" y="20600"/>
                      </a:cubicBezTo>
                      <a:cubicBezTo>
                        <a:pt x="99695" y="20632"/>
                        <a:pt x="99663" y="20632"/>
                        <a:pt x="99663" y="20632"/>
                      </a:cubicBezTo>
                      <a:cubicBezTo>
                        <a:pt x="99663" y="20600"/>
                        <a:pt x="99663" y="20600"/>
                        <a:pt x="99663" y="20568"/>
                      </a:cubicBezTo>
                      <a:close/>
                      <a:moveTo>
                        <a:pt x="21283" y="20600"/>
                      </a:moveTo>
                      <a:cubicBezTo>
                        <a:pt x="21251" y="20632"/>
                        <a:pt x="21251" y="20632"/>
                        <a:pt x="21219" y="20663"/>
                      </a:cubicBezTo>
                      <a:cubicBezTo>
                        <a:pt x="21188" y="20695"/>
                        <a:pt x="21188" y="20695"/>
                        <a:pt x="21156" y="20727"/>
                      </a:cubicBezTo>
                      <a:cubicBezTo>
                        <a:pt x="21156" y="20695"/>
                        <a:pt x="21156" y="20695"/>
                        <a:pt x="21156" y="20695"/>
                      </a:cubicBezTo>
                      <a:cubicBezTo>
                        <a:pt x="21156" y="20663"/>
                        <a:pt x="21156" y="20663"/>
                        <a:pt x="21156" y="20663"/>
                      </a:cubicBezTo>
                      <a:cubicBezTo>
                        <a:pt x="21156" y="20663"/>
                        <a:pt x="21156" y="20632"/>
                        <a:pt x="21156" y="20632"/>
                      </a:cubicBezTo>
                      <a:cubicBezTo>
                        <a:pt x="21188" y="20632"/>
                        <a:pt x="21219" y="20600"/>
                        <a:pt x="21251" y="20600"/>
                      </a:cubicBezTo>
                      <a:close/>
                      <a:moveTo>
                        <a:pt x="25051" y="21487"/>
                      </a:moveTo>
                      <a:cubicBezTo>
                        <a:pt x="25051" y="21487"/>
                        <a:pt x="25051" y="21518"/>
                        <a:pt x="25051" y="21518"/>
                      </a:cubicBezTo>
                      <a:cubicBezTo>
                        <a:pt x="25019" y="21518"/>
                        <a:pt x="24956" y="21518"/>
                        <a:pt x="24924" y="21487"/>
                      </a:cubicBezTo>
                      <a:close/>
                      <a:moveTo>
                        <a:pt x="85856" y="21423"/>
                      </a:moveTo>
                      <a:cubicBezTo>
                        <a:pt x="85856" y="21423"/>
                        <a:pt x="85856" y="21423"/>
                        <a:pt x="85887" y="21455"/>
                      </a:cubicBezTo>
                      <a:cubicBezTo>
                        <a:pt x="85887" y="21487"/>
                        <a:pt x="85887" y="21487"/>
                        <a:pt x="85887" y="21487"/>
                      </a:cubicBezTo>
                      <a:cubicBezTo>
                        <a:pt x="85856" y="21518"/>
                        <a:pt x="85824" y="21550"/>
                        <a:pt x="85792" y="21582"/>
                      </a:cubicBezTo>
                      <a:cubicBezTo>
                        <a:pt x="85792" y="21550"/>
                        <a:pt x="85792" y="21550"/>
                        <a:pt x="85792" y="21518"/>
                      </a:cubicBezTo>
                      <a:cubicBezTo>
                        <a:pt x="85792" y="21518"/>
                        <a:pt x="85792" y="21487"/>
                        <a:pt x="85824" y="21487"/>
                      </a:cubicBezTo>
                      <a:cubicBezTo>
                        <a:pt x="85824" y="21455"/>
                        <a:pt x="85824" y="21455"/>
                        <a:pt x="85824" y="21455"/>
                      </a:cubicBezTo>
                      <a:cubicBezTo>
                        <a:pt x="85824" y="21423"/>
                        <a:pt x="85856" y="21423"/>
                        <a:pt x="85856" y="21423"/>
                      </a:cubicBezTo>
                      <a:close/>
                      <a:moveTo>
                        <a:pt x="46428" y="21613"/>
                      </a:moveTo>
                      <a:cubicBezTo>
                        <a:pt x="46417" y="21624"/>
                        <a:pt x="46410" y="21627"/>
                        <a:pt x="46405" y="21627"/>
                      </a:cubicBezTo>
                      <a:cubicBezTo>
                        <a:pt x="46396" y="21627"/>
                        <a:pt x="46396" y="21613"/>
                        <a:pt x="46396" y="21613"/>
                      </a:cubicBezTo>
                      <a:close/>
                      <a:moveTo>
                        <a:pt x="66316" y="21645"/>
                      </a:moveTo>
                      <a:cubicBezTo>
                        <a:pt x="66316" y="21645"/>
                        <a:pt x="66316" y="21677"/>
                        <a:pt x="66316" y="21677"/>
                      </a:cubicBezTo>
                      <a:lnTo>
                        <a:pt x="66284" y="21677"/>
                      </a:lnTo>
                      <a:cubicBezTo>
                        <a:pt x="66284" y="21645"/>
                        <a:pt x="66284" y="21645"/>
                        <a:pt x="66316" y="21645"/>
                      </a:cubicBezTo>
                      <a:close/>
                      <a:moveTo>
                        <a:pt x="26698" y="21993"/>
                      </a:moveTo>
                      <a:cubicBezTo>
                        <a:pt x="26698" y="22025"/>
                        <a:pt x="26698" y="22025"/>
                        <a:pt x="26698" y="22025"/>
                      </a:cubicBezTo>
                      <a:lnTo>
                        <a:pt x="26603" y="22025"/>
                      </a:lnTo>
                      <a:cubicBezTo>
                        <a:pt x="26635" y="21993"/>
                        <a:pt x="26635" y="21993"/>
                        <a:pt x="26666" y="21993"/>
                      </a:cubicBezTo>
                      <a:close/>
                      <a:moveTo>
                        <a:pt x="86964" y="21993"/>
                      </a:moveTo>
                      <a:cubicBezTo>
                        <a:pt x="86964" y="21993"/>
                        <a:pt x="86964" y="21993"/>
                        <a:pt x="86996" y="22025"/>
                      </a:cubicBezTo>
                      <a:cubicBezTo>
                        <a:pt x="86996" y="22025"/>
                        <a:pt x="86996" y="22025"/>
                        <a:pt x="86964" y="22057"/>
                      </a:cubicBezTo>
                      <a:cubicBezTo>
                        <a:pt x="86964" y="22025"/>
                        <a:pt x="86964" y="21993"/>
                        <a:pt x="86964" y="21993"/>
                      </a:cubicBezTo>
                      <a:close/>
                      <a:moveTo>
                        <a:pt x="98618" y="22183"/>
                      </a:moveTo>
                      <a:cubicBezTo>
                        <a:pt x="98650" y="22183"/>
                        <a:pt x="98650" y="22215"/>
                        <a:pt x="98650" y="22215"/>
                      </a:cubicBezTo>
                      <a:lnTo>
                        <a:pt x="98587" y="22215"/>
                      </a:lnTo>
                      <a:cubicBezTo>
                        <a:pt x="98587" y="22215"/>
                        <a:pt x="98618" y="22215"/>
                        <a:pt x="98618" y="22183"/>
                      </a:cubicBezTo>
                      <a:close/>
                      <a:moveTo>
                        <a:pt x="27806" y="22278"/>
                      </a:moveTo>
                      <a:cubicBezTo>
                        <a:pt x="27743" y="22310"/>
                        <a:pt x="27711" y="22310"/>
                        <a:pt x="27680" y="22342"/>
                      </a:cubicBezTo>
                      <a:lnTo>
                        <a:pt x="27711" y="22310"/>
                      </a:lnTo>
                      <a:cubicBezTo>
                        <a:pt x="27711" y="22310"/>
                        <a:pt x="27711" y="22310"/>
                        <a:pt x="27711" y="22278"/>
                      </a:cubicBezTo>
                      <a:close/>
                      <a:moveTo>
                        <a:pt x="8932" y="22817"/>
                      </a:moveTo>
                      <a:cubicBezTo>
                        <a:pt x="8932" y="22817"/>
                        <a:pt x="8932" y="22848"/>
                        <a:pt x="8900" y="22848"/>
                      </a:cubicBezTo>
                      <a:lnTo>
                        <a:pt x="8900" y="22817"/>
                      </a:lnTo>
                      <a:close/>
                      <a:moveTo>
                        <a:pt x="89688" y="22912"/>
                      </a:moveTo>
                      <a:lnTo>
                        <a:pt x="89688" y="22943"/>
                      </a:lnTo>
                      <a:lnTo>
                        <a:pt x="89656" y="22943"/>
                      </a:lnTo>
                      <a:cubicBezTo>
                        <a:pt x="89656" y="22943"/>
                        <a:pt x="89688" y="22943"/>
                        <a:pt x="89688" y="22912"/>
                      </a:cubicBezTo>
                      <a:close/>
                      <a:moveTo>
                        <a:pt x="80314" y="23577"/>
                      </a:moveTo>
                      <a:cubicBezTo>
                        <a:pt x="80314" y="23577"/>
                        <a:pt x="80314" y="23601"/>
                        <a:pt x="80314" y="23607"/>
                      </a:cubicBezTo>
                      <a:lnTo>
                        <a:pt x="80314" y="23607"/>
                      </a:lnTo>
                      <a:cubicBezTo>
                        <a:pt x="80293" y="23605"/>
                        <a:pt x="80271" y="23598"/>
                        <a:pt x="80250" y="23577"/>
                      </a:cubicBezTo>
                      <a:close/>
                      <a:moveTo>
                        <a:pt x="8773" y="23577"/>
                      </a:moveTo>
                      <a:cubicBezTo>
                        <a:pt x="8773" y="23577"/>
                        <a:pt x="8773" y="23577"/>
                        <a:pt x="8773" y="23608"/>
                      </a:cubicBezTo>
                      <a:lnTo>
                        <a:pt x="8742" y="23608"/>
                      </a:lnTo>
                      <a:lnTo>
                        <a:pt x="8773" y="23577"/>
                      </a:lnTo>
                      <a:close/>
                      <a:moveTo>
                        <a:pt x="57544" y="23925"/>
                      </a:moveTo>
                      <a:cubicBezTo>
                        <a:pt x="57544" y="23925"/>
                        <a:pt x="57544" y="23957"/>
                        <a:pt x="57544" y="23957"/>
                      </a:cubicBezTo>
                      <a:lnTo>
                        <a:pt x="57512" y="23957"/>
                      </a:lnTo>
                      <a:lnTo>
                        <a:pt x="57544" y="23925"/>
                      </a:lnTo>
                      <a:close/>
                      <a:moveTo>
                        <a:pt x="47251" y="24400"/>
                      </a:moveTo>
                      <a:cubicBezTo>
                        <a:pt x="47283" y="24400"/>
                        <a:pt x="47346" y="24432"/>
                        <a:pt x="47410" y="24432"/>
                      </a:cubicBezTo>
                      <a:lnTo>
                        <a:pt x="47378" y="24432"/>
                      </a:lnTo>
                      <a:cubicBezTo>
                        <a:pt x="47359" y="24441"/>
                        <a:pt x="47343" y="24445"/>
                        <a:pt x="47330" y="24445"/>
                      </a:cubicBezTo>
                      <a:cubicBezTo>
                        <a:pt x="47296" y="24445"/>
                        <a:pt x="47274" y="24423"/>
                        <a:pt x="47251" y="24400"/>
                      </a:cubicBezTo>
                      <a:close/>
                      <a:moveTo>
                        <a:pt x="65239" y="24558"/>
                      </a:moveTo>
                      <a:cubicBezTo>
                        <a:pt x="65239" y="24558"/>
                        <a:pt x="65239" y="24590"/>
                        <a:pt x="65239" y="24590"/>
                      </a:cubicBezTo>
                      <a:lnTo>
                        <a:pt x="65208" y="24590"/>
                      </a:lnTo>
                      <a:cubicBezTo>
                        <a:pt x="65208" y="24590"/>
                        <a:pt x="65208" y="24590"/>
                        <a:pt x="65239" y="24558"/>
                      </a:cubicBezTo>
                      <a:close/>
                      <a:moveTo>
                        <a:pt x="86584" y="24590"/>
                      </a:moveTo>
                      <a:cubicBezTo>
                        <a:pt x="86584" y="24590"/>
                        <a:pt x="86584" y="24622"/>
                        <a:pt x="86616" y="24622"/>
                      </a:cubicBezTo>
                      <a:lnTo>
                        <a:pt x="86616" y="24653"/>
                      </a:lnTo>
                      <a:lnTo>
                        <a:pt x="86489" y="24653"/>
                      </a:lnTo>
                      <a:cubicBezTo>
                        <a:pt x="86521" y="24622"/>
                        <a:pt x="86521" y="24622"/>
                        <a:pt x="86521" y="24622"/>
                      </a:cubicBezTo>
                      <a:cubicBezTo>
                        <a:pt x="86521" y="24622"/>
                        <a:pt x="86552" y="24590"/>
                        <a:pt x="86552" y="24590"/>
                      </a:cubicBezTo>
                      <a:close/>
                      <a:moveTo>
                        <a:pt x="15709" y="24622"/>
                      </a:moveTo>
                      <a:cubicBezTo>
                        <a:pt x="15709" y="24622"/>
                        <a:pt x="15740" y="24653"/>
                        <a:pt x="15709" y="24685"/>
                      </a:cubicBezTo>
                      <a:lnTo>
                        <a:pt x="15645" y="24685"/>
                      </a:lnTo>
                      <a:cubicBezTo>
                        <a:pt x="15645" y="24685"/>
                        <a:pt x="15677" y="24653"/>
                        <a:pt x="15709" y="24653"/>
                      </a:cubicBezTo>
                      <a:cubicBezTo>
                        <a:pt x="15709" y="24653"/>
                        <a:pt x="15709" y="24622"/>
                        <a:pt x="15709" y="24622"/>
                      </a:cubicBezTo>
                      <a:close/>
                      <a:moveTo>
                        <a:pt x="91830" y="24680"/>
                      </a:moveTo>
                      <a:cubicBezTo>
                        <a:pt x="91857" y="24680"/>
                        <a:pt x="91886" y="24699"/>
                        <a:pt x="91905" y="24717"/>
                      </a:cubicBezTo>
                      <a:lnTo>
                        <a:pt x="91778" y="24717"/>
                      </a:lnTo>
                      <a:cubicBezTo>
                        <a:pt x="91791" y="24690"/>
                        <a:pt x="91810" y="24680"/>
                        <a:pt x="91830" y="24680"/>
                      </a:cubicBezTo>
                      <a:close/>
                      <a:moveTo>
                        <a:pt x="63212" y="24843"/>
                      </a:moveTo>
                      <a:cubicBezTo>
                        <a:pt x="63181" y="24875"/>
                        <a:pt x="63181" y="24875"/>
                        <a:pt x="63149" y="24907"/>
                      </a:cubicBezTo>
                      <a:lnTo>
                        <a:pt x="63149" y="24843"/>
                      </a:lnTo>
                      <a:close/>
                      <a:moveTo>
                        <a:pt x="69420" y="25255"/>
                      </a:moveTo>
                      <a:cubicBezTo>
                        <a:pt x="69420" y="25287"/>
                        <a:pt x="69420" y="25287"/>
                        <a:pt x="69388" y="25287"/>
                      </a:cubicBezTo>
                      <a:cubicBezTo>
                        <a:pt x="69379" y="25296"/>
                        <a:pt x="69367" y="25300"/>
                        <a:pt x="69353" y="25300"/>
                      </a:cubicBezTo>
                      <a:cubicBezTo>
                        <a:pt x="69322" y="25300"/>
                        <a:pt x="69284" y="25278"/>
                        <a:pt x="69261" y="25255"/>
                      </a:cubicBezTo>
                      <a:close/>
                      <a:moveTo>
                        <a:pt x="93108" y="1"/>
                      </a:moveTo>
                      <a:cubicBezTo>
                        <a:pt x="93076" y="1"/>
                        <a:pt x="93045" y="5"/>
                        <a:pt x="93013" y="15"/>
                      </a:cubicBezTo>
                      <a:cubicBezTo>
                        <a:pt x="92823" y="78"/>
                        <a:pt x="92665" y="142"/>
                        <a:pt x="92475" y="142"/>
                      </a:cubicBezTo>
                      <a:cubicBezTo>
                        <a:pt x="92348" y="173"/>
                        <a:pt x="92221" y="173"/>
                        <a:pt x="92063" y="173"/>
                      </a:cubicBezTo>
                      <a:cubicBezTo>
                        <a:pt x="92031" y="142"/>
                        <a:pt x="91968" y="142"/>
                        <a:pt x="91936" y="142"/>
                      </a:cubicBezTo>
                      <a:cubicBezTo>
                        <a:pt x="91873" y="110"/>
                        <a:pt x="91778" y="110"/>
                        <a:pt x="91715" y="110"/>
                      </a:cubicBezTo>
                      <a:lnTo>
                        <a:pt x="91651" y="110"/>
                      </a:lnTo>
                      <a:cubicBezTo>
                        <a:pt x="91335" y="142"/>
                        <a:pt x="91049" y="173"/>
                        <a:pt x="90733" y="205"/>
                      </a:cubicBezTo>
                      <a:cubicBezTo>
                        <a:pt x="90638" y="205"/>
                        <a:pt x="90543" y="237"/>
                        <a:pt x="90448" y="237"/>
                      </a:cubicBezTo>
                      <a:cubicBezTo>
                        <a:pt x="90226" y="237"/>
                        <a:pt x="90036" y="268"/>
                        <a:pt x="89846" y="268"/>
                      </a:cubicBezTo>
                      <a:cubicBezTo>
                        <a:pt x="89624" y="268"/>
                        <a:pt x="89434" y="268"/>
                        <a:pt x="89244" y="237"/>
                      </a:cubicBezTo>
                      <a:cubicBezTo>
                        <a:pt x="89118" y="237"/>
                        <a:pt x="88991" y="205"/>
                        <a:pt x="88864" y="205"/>
                      </a:cubicBezTo>
                      <a:lnTo>
                        <a:pt x="88611" y="205"/>
                      </a:lnTo>
                      <a:cubicBezTo>
                        <a:pt x="88484" y="205"/>
                        <a:pt x="88358" y="205"/>
                        <a:pt x="88231" y="237"/>
                      </a:cubicBezTo>
                      <a:cubicBezTo>
                        <a:pt x="88073" y="300"/>
                        <a:pt x="87883" y="300"/>
                        <a:pt x="87724" y="300"/>
                      </a:cubicBezTo>
                      <a:cubicBezTo>
                        <a:pt x="87661" y="332"/>
                        <a:pt x="87598" y="332"/>
                        <a:pt x="87566" y="332"/>
                      </a:cubicBezTo>
                      <a:cubicBezTo>
                        <a:pt x="87376" y="332"/>
                        <a:pt x="87218" y="300"/>
                        <a:pt x="87059" y="300"/>
                      </a:cubicBezTo>
                      <a:cubicBezTo>
                        <a:pt x="86996" y="300"/>
                        <a:pt x="86933" y="300"/>
                        <a:pt x="86869" y="332"/>
                      </a:cubicBezTo>
                      <a:lnTo>
                        <a:pt x="86838" y="332"/>
                      </a:lnTo>
                      <a:cubicBezTo>
                        <a:pt x="86774" y="332"/>
                        <a:pt x="86711" y="300"/>
                        <a:pt x="86679" y="300"/>
                      </a:cubicBezTo>
                      <a:lnTo>
                        <a:pt x="86521" y="300"/>
                      </a:lnTo>
                      <a:cubicBezTo>
                        <a:pt x="86362" y="300"/>
                        <a:pt x="86204" y="332"/>
                        <a:pt x="86077" y="490"/>
                      </a:cubicBezTo>
                      <a:cubicBezTo>
                        <a:pt x="86046" y="522"/>
                        <a:pt x="85982" y="522"/>
                        <a:pt x="85951" y="522"/>
                      </a:cubicBezTo>
                      <a:lnTo>
                        <a:pt x="85856" y="522"/>
                      </a:lnTo>
                      <a:cubicBezTo>
                        <a:pt x="85824" y="522"/>
                        <a:pt x="85824" y="490"/>
                        <a:pt x="85824" y="490"/>
                      </a:cubicBezTo>
                      <a:lnTo>
                        <a:pt x="85792" y="490"/>
                      </a:lnTo>
                      <a:cubicBezTo>
                        <a:pt x="85697" y="458"/>
                        <a:pt x="85634" y="458"/>
                        <a:pt x="85571" y="458"/>
                      </a:cubicBezTo>
                      <a:cubicBezTo>
                        <a:pt x="85539" y="490"/>
                        <a:pt x="85539" y="490"/>
                        <a:pt x="85507" y="490"/>
                      </a:cubicBezTo>
                      <a:cubicBezTo>
                        <a:pt x="85476" y="490"/>
                        <a:pt x="85476" y="522"/>
                        <a:pt x="85444" y="522"/>
                      </a:cubicBezTo>
                      <a:cubicBezTo>
                        <a:pt x="85381" y="553"/>
                        <a:pt x="85349" y="585"/>
                        <a:pt x="85286" y="617"/>
                      </a:cubicBezTo>
                      <a:cubicBezTo>
                        <a:pt x="85254" y="553"/>
                        <a:pt x="85222" y="522"/>
                        <a:pt x="85191" y="490"/>
                      </a:cubicBezTo>
                      <a:lnTo>
                        <a:pt x="85064" y="490"/>
                      </a:lnTo>
                      <a:cubicBezTo>
                        <a:pt x="85032" y="490"/>
                        <a:pt x="85001" y="490"/>
                        <a:pt x="84969" y="522"/>
                      </a:cubicBezTo>
                      <a:cubicBezTo>
                        <a:pt x="84747" y="585"/>
                        <a:pt x="84526" y="553"/>
                        <a:pt x="84304" y="585"/>
                      </a:cubicBezTo>
                      <a:cubicBezTo>
                        <a:pt x="84272" y="617"/>
                        <a:pt x="84209" y="617"/>
                        <a:pt x="84146" y="617"/>
                      </a:cubicBezTo>
                      <a:cubicBezTo>
                        <a:pt x="84082" y="617"/>
                        <a:pt x="84051" y="617"/>
                        <a:pt x="83987" y="585"/>
                      </a:cubicBezTo>
                      <a:cubicBezTo>
                        <a:pt x="83924" y="585"/>
                        <a:pt x="83861" y="585"/>
                        <a:pt x="83829" y="553"/>
                      </a:cubicBezTo>
                      <a:lnTo>
                        <a:pt x="83449" y="553"/>
                      </a:lnTo>
                      <a:cubicBezTo>
                        <a:pt x="83196" y="648"/>
                        <a:pt x="82942" y="680"/>
                        <a:pt x="82657" y="680"/>
                      </a:cubicBezTo>
                      <a:cubicBezTo>
                        <a:pt x="82531" y="680"/>
                        <a:pt x="82372" y="648"/>
                        <a:pt x="82214" y="648"/>
                      </a:cubicBezTo>
                      <a:lnTo>
                        <a:pt x="82119" y="648"/>
                      </a:lnTo>
                      <a:cubicBezTo>
                        <a:pt x="82055" y="648"/>
                        <a:pt x="81992" y="680"/>
                        <a:pt x="81929" y="743"/>
                      </a:cubicBezTo>
                      <a:cubicBezTo>
                        <a:pt x="81865" y="743"/>
                        <a:pt x="81770" y="775"/>
                        <a:pt x="81707" y="775"/>
                      </a:cubicBezTo>
                      <a:cubicBezTo>
                        <a:pt x="81549" y="775"/>
                        <a:pt x="81390" y="775"/>
                        <a:pt x="81264" y="807"/>
                      </a:cubicBezTo>
                      <a:cubicBezTo>
                        <a:pt x="81169" y="807"/>
                        <a:pt x="81105" y="838"/>
                        <a:pt x="81042" y="838"/>
                      </a:cubicBezTo>
                      <a:cubicBezTo>
                        <a:pt x="80884" y="870"/>
                        <a:pt x="80725" y="902"/>
                        <a:pt x="80567" y="902"/>
                      </a:cubicBezTo>
                      <a:cubicBezTo>
                        <a:pt x="80409" y="933"/>
                        <a:pt x="80250" y="933"/>
                        <a:pt x="80092" y="965"/>
                      </a:cubicBezTo>
                      <a:cubicBezTo>
                        <a:pt x="79775" y="965"/>
                        <a:pt x="79490" y="1028"/>
                        <a:pt x="79174" y="1187"/>
                      </a:cubicBezTo>
                      <a:cubicBezTo>
                        <a:pt x="79174" y="1218"/>
                        <a:pt x="79142" y="1218"/>
                        <a:pt x="79142" y="1218"/>
                      </a:cubicBezTo>
                      <a:cubicBezTo>
                        <a:pt x="79110" y="1218"/>
                        <a:pt x="79079" y="1250"/>
                        <a:pt x="79047" y="1250"/>
                      </a:cubicBezTo>
                      <a:lnTo>
                        <a:pt x="78889" y="1250"/>
                      </a:lnTo>
                      <a:lnTo>
                        <a:pt x="78825" y="1218"/>
                      </a:lnTo>
                      <a:lnTo>
                        <a:pt x="78794" y="1218"/>
                      </a:lnTo>
                      <a:cubicBezTo>
                        <a:pt x="78730" y="1187"/>
                        <a:pt x="78699" y="1155"/>
                        <a:pt x="78635" y="1155"/>
                      </a:cubicBezTo>
                      <a:cubicBezTo>
                        <a:pt x="78604" y="1139"/>
                        <a:pt x="78564" y="1131"/>
                        <a:pt x="78524" y="1131"/>
                      </a:cubicBezTo>
                      <a:cubicBezTo>
                        <a:pt x="78485" y="1131"/>
                        <a:pt x="78445" y="1139"/>
                        <a:pt x="78414" y="1155"/>
                      </a:cubicBezTo>
                      <a:lnTo>
                        <a:pt x="78319" y="1155"/>
                      </a:lnTo>
                      <a:cubicBezTo>
                        <a:pt x="78287" y="1155"/>
                        <a:pt x="78255" y="1155"/>
                        <a:pt x="78255" y="1187"/>
                      </a:cubicBezTo>
                      <a:cubicBezTo>
                        <a:pt x="78192" y="1187"/>
                        <a:pt x="78129" y="1187"/>
                        <a:pt x="78097" y="1218"/>
                      </a:cubicBezTo>
                      <a:lnTo>
                        <a:pt x="77938" y="1218"/>
                      </a:lnTo>
                      <a:cubicBezTo>
                        <a:pt x="77843" y="1218"/>
                        <a:pt x="77780" y="1250"/>
                        <a:pt x="77717" y="1250"/>
                      </a:cubicBezTo>
                      <a:cubicBezTo>
                        <a:pt x="77558" y="1282"/>
                        <a:pt x="77432" y="1313"/>
                        <a:pt x="77273" y="1313"/>
                      </a:cubicBezTo>
                      <a:cubicBezTo>
                        <a:pt x="77210" y="1345"/>
                        <a:pt x="77147" y="1345"/>
                        <a:pt x="77052" y="1345"/>
                      </a:cubicBezTo>
                      <a:cubicBezTo>
                        <a:pt x="76957" y="1345"/>
                        <a:pt x="76862" y="1313"/>
                        <a:pt x="76767" y="1313"/>
                      </a:cubicBezTo>
                      <a:lnTo>
                        <a:pt x="76545" y="1313"/>
                      </a:lnTo>
                      <a:cubicBezTo>
                        <a:pt x="76450" y="1345"/>
                        <a:pt x="76355" y="1408"/>
                        <a:pt x="76323" y="1599"/>
                      </a:cubicBezTo>
                      <a:cubicBezTo>
                        <a:pt x="76244" y="1551"/>
                        <a:pt x="76157" y="1543"/>
                        <a:pt x="76070" y="1543"/>
                      </a:cubicBezTo>
                      <a:cubicBezTo>
                        <a:pt x="76026" y="1543"/>
                        <a:pt x="75983" y="1545"/>
                        <a:pt x="75940" y="1545"/>
                      </a:cubicBezTo>
                      <a:cubicBezTo>
                        <a:pt x="75898" y="1545"/>
                        <a:pt x="75856" y="1543"/>
                        <a:pt x="75817" y="1535"/>
                      </a:cubicBezTo>
                      <a:cubicBezTo>
                        <a:pt x="75753" y="1535"/>
                        <a:pt x="75658" y="1504"/>
                        <a:pt x="75595" y="1408"/>
                      </a:cubicBezTo>
                      <a:lnTo>
                        <a:pt x="75563" y="1408"/>
                      </a:lnTo>
                      <a:cubicBezTo>
                        <a:pt x="75563" y="1408"/>
                        <a:pt x="75532" y="1440"/>
                        <a:pt x="75500" y="1472"/>
                      </a:cubicBezTo>
                      <a:cubicBezTo>
                        <a:pt x="75500" y="1472"/>
                        <a:pt x="75468" y="1504"/>
                        <a:pt x="75468" y="1535"/>
                      </a:cubicBezTo>
                      <a:cubicBezTo>
                        <a:pt x="75468" y="1535"/>
                        <a:pt x="75437" y="1567"/>
                        <a:pt x="75437" y="1567"/>
                      </a:cubicBezTo>
                      <a:cubicBezTo>
                        <a:pt x="75405" y="1567"/>
                        <a:pt x="75373" y="1567"/>
                        <a:pt x="75342" y="1599"/>
                      </a:cubicBezTo>
                      <a:cubicBezTo>
                        <a:pt x="75301" y="1531"/>
                        <a:pt x="75261" y="1510"/>
                        <a:pt x="75220" y="1510"/>
                      </a:cubicBezTo>
                      <a:cubicBezTo>
                        <a:pt x="75166" y="1510"/>
                        <a:pt x="75111" y="1549"/>
                        <a:pt x="75057" y="1567"/>
                      </a:cubicBezTo>
                      <a:cubicBezTo>
                        <a:pt x="75025" y="1567"/>
                        <a:pt x="75025" y="1567"/>
                        <a:pt x="74993" y="1599"/>
                      </a:cubicBezTo>
                      <a:lnTo>
                        <a:pt x="74930" y="1599"/>
                      </a:lnTo>
                      <a:cubicBezTo>
                        <a:pt x="74898" y="1599"/>
                        <a:pt x="74835" y="1630"/>
                        <a:pt x="74803" y="1630"/>
                      </a:cubicBezTo>
                      <a:lnTo>
                        <a:pt x="74677" y="1630"/>
                      </a:lnTo>
                      <a:cubicBezTo>
                        <a:pt x="74645" y="1630"/>
                        <a:pt x="74613" y="1599"/>
                        <a:pt x="74613" y="1599"/>
                      </a:cubicBezTo>
                      <a:cubicBezTo>
                        <a:pt x="74550" y="1567"/>
                        <a:pt x="74487" y="1535"/>
                        <a:pt x="74423" y="1440"/>
                      </a:cubicBezTo>
                      <a:cubicBezTo>
                        <a:pt x="74423" y="1472"/>
                        <a:pt x="74423" y="1504"/>
                        <a:pt x="74423" y="1535"/>
                      </a:cubicBezTo>
                      <a:cubicBezTo>
                        <a:pt x="74423" y="1599"/>
                        <a:pt x="74423" y="1630"/>
                        <a:pt x="74423" y="1694"/>
                      </a:cubicBezTo>
                      <a:cubicBezTo>
                        <a:pt x="74455" y="1725"/>
                        <a:pt x="74455" y="1757"/>
                        <a:pt x="74455" y="1820"/>
                      </a:cubicBezTo>
                      <a:cubicBezTo>
                        <a:pt x="74455" y="1820"/>
                        <a:pt x="74455" y="1852"/>
                        <a:pt x="74455" y="1852"/>
                      </a:cubicBezTo>
                      <a:cubicBezTo>
                        <a:pt x="74455" y="1915"/>
                        <a:pt x="74455" y="1947"/>
                        <a:pt x="74455" y="1979"/>
                      </a:cubicBezTo>
                      <a:lnTo>
                        <a:pt x="74107" y="1979"/>
                      </a:lnTo>
                      <a:cubicBezTo>
                        <a:pt x="74075" y="1852"/>
                        <a:pt x="74233" y="1789"/>
                        <a:pt x="74233" y="1630"/>
                      </a:cubicBezTo>
                      <a:lnTo>
                        <a:pt x="74233" y="1599"/>
                      </a:lnTo>
                      <a:cubicBezTo>
                        <a:pt x="74233" y="1599"/>
                        <a:pt x="74233" y="1599"/>
                        <a:pt x="74233" y="1567"/>
                      </a:cubicBezTo>
                      <a:cubicBezTo>
                        <a:pt x="74202" y="1599"/>
                        <a:pt x="74138" y="1630"/>
                        <a:pt x="74107" y="1630"/>
                      </a:cubicBezTo>
                      <a:lnTo>
                        <a:pt x="73790" y="1630"/>
                      </a:lnTo>
                      <a:cubicBezTo>
                        <a:pt x="73758" y="1662"/>
                        <a:pt x="73758" y="1662"/>
                        <a:pt x="73758" y="1662"/>
                      </a:cubicBezTo>
                      <a:cubicBezTo>
                        <a:pt x="73695" y="1662"/>
                        <a:pt x="73663" y="1694"/>
                        <a:pt x="73632" y="1725"/>
                      </a:cubicBezTo>
                      <a:cubicBezTo>
                        <a:pt x="73600" y="1757"/>
                        <a:pt x="73600" y="1757"/>
                        <a:pt x="73600" y="1789"/>
                      </a:cubicBezTo>
                      <a:cubicBezTo>
                        <a:pt x="73536" y="1852"/>
                        <a:pt x="73505" y="1884"/>
                        <a:pt x="73441" y="1884"/>
                      </a:cubicBezTo>
                      <a:cubicBezTo>
                        <a:pt x="73410" y="1884"/>
                        <a:pt x="73378" y="1915"/>
                        <a:pt x="73346" y="1915"/>
                      </a:cubicBezTo>
                      <a:cubicBezTo>
                        <a:pt x="73283" y="1884"/>
                        <a:pt x="73220" y="1884"/>
                        <a:pt x="73125" y="1852"/>
                      </a:cubicBezTo>
                      <a:lnTo>
                        <a:pt x="73061" y="1852"/>
                      </a:lnTo>
                      <a:cubicBezTo>
                        <a:pt x="73040" y="1852"/>
                        <a:pt x="73019" y="1866"/>
                        <a:pt x="72998" y="1875"/>
                      </a:cubicBezTo>
                      <a:lnTo>
                        <a:pt x="72998" y="1875"/>
                      </a:lnTo>
                      <a:cubicBezTo>
                        <a:pt x="72998" y="1871"/>
                        <a:pt x="72998" y="1863"/>
                        <a:pt x="72998" y="1852"/>
                      </a:cubicBezTo>
                      <a:lnTo>
                        <a:pt x="73061" y="1852"/>
                      </a:lnTo>
                      <a:cubicBezTo>
                        <a:pt x="73061" y="1852"/>
                        <a:pt x="73030" y="1852"/>
                        <a:pt x="73030" y="1820"/>
                      </a:cubicBezTo>
                      <a:cubicBezTo>
                        <a:pt x="73030" y="1789"/>
                        <a:pt x="72998" y="1757"/>
                        <a:pt x="72966" y="1725"/>
                      </a:cubicBezTo>
                      <a:cubicBezTo>
                        <a:pt x="72966" y="1725"/>
                        <a:pt x="72966" y="1694"/>
                        <a:pt x="72935" y="1694"/>
                      </a:cubicBezTo>
                      <a:lnTo>
                        <a:pt x="72903" y="1694"/>
                      </a:lnTo>
                      <a:cubicBezTo>
                        <a:pt x="72871" y="1694"/>
                        <a:pt x="72871" y="1725"/>
                        <a:pt x="72840" y="1789"/>
                      </a:cubicBezTo>
                      <a:cubicBezTo>
                        <a:pt x="72776" y="1884"/>
                        <a:pt x="72745" y="1979"/>
                        <a:pt x="72681" y="2042"/>
                      </a:cubicBezTo>
                      <a:cubicBezTo>
                        <a:pt x="72618" y="2105"/>
                        <a:pt x="72555" y="2137"/>
                        <a:pt x="72460" y="2169"/>
                      </a:cubicBezTo>
                      <a:lnTo>
                        <a:pt x="72238" y="2169"/>
                      </a:lnTo>
                      <a:cubicBezTo>
                        <a:pt x="72238" y="2169"/>
                        <a:pt x="72238" y="2169"/>
                        <a:pt x="72238" y="2200"/>
                      </a:cubicBezTo>
                      <a:lnTo>
                        <a:pt x="72206" y="2200"/>
                      </a:lnTo>
                      <a:cubicBezTo>
                        <a:pt x="72206" y="2264"/>
                        <a:pt x="72238" y="2327"/>
                        <a:pt x="72238" y="2359"/>
                      </a:cubicBezTo>
                      <a:lnTo>
                        <a:pt x="71985" y="2359"/>
                      </a:lnTo>
                      <a:cubicBezTo>
                        <a:pt x="71985" y="2327"/>
                        <a:pt x="71985" y="2295"/>
                        <a:pt x="71985" y="2295"/>
                      </a:cubicBezTo>
                      <a:cubicBezTo>
                        <a:pt x="71985" y="2264"/>
                        <a:pt x="71985" y="2264"/>
                        <a:pt x="71985" y="2264"/>
                      </a:cubicBezTo>
                      <a:cubicBezTo>
                        <a:pt x="71985" y="2264"/>
                        <a:pt x="71985" y="2264"/>
                        <a:pt x="71985" y="2232"/>
                      </a:cubicBezTo>
                      <a:lnTo>
                        <a:pt x="71985" y="2200"/>
                      </a:lnTo>
                      <a:cubicBezTo>
                        <a:pt x="71985" y="2169"/>
                        <a:pt x="71985" y="2169"/>
                        <a:pt x="71985" y="2169"/>
                      </a:cubicBezTo>
                      <a:lnTo>
                        <a:pt x="71953" y="2169"/>
                      </a:lnTo>
                      <a:cubicBezTo>
                        <a:pt x="71921" y="2137"/>
                        <a:pt x="71921" y="2137"/>
                        <a:pt x="71890" y="2137"/>
                      </a:cubicBezTo>
                      <a:cubicBezTo>
                        <a:pt x="71763" y="2169"/>
                        <a:pt x="71668" y="2169"/>
                        <a:pt x="71541" y="2169"/>
                      </a:cubicBezTo>
                      <a:cubicBezTo>
                        <a:pt x="71446" y="2169"/>
                        <a:pt x="71320" y="2169"/>
                        <a:pt x="71225" y="2200"/>
                      </a:cubicBezTo>
                      <a:cubicBezTo>
                        <a:pt x="71478" y="2359"/>
                        <a:pt x="71225" y="2549"/>
                        <a:pt x="71225" y="2739"/>
                      </a:cubicBezTo>
                      <a:cubicBezTo>
                        <a:pt x="71193" y="2770"/>
                        <a:pt x="71225" y="2802"/>
                        <a:pt x="71225" y="2834"/>
                      </a:cubicBezTo>
                      <a:cubicBezTo>
                        <a:pt x="71256" y="2802"/>
                        <a:pt x="71288" y="2802"/>
                        <a:pt x="71288" y="2770"/>
                      </a:cubicBezTo>
                      <a:cubicBezTo>
                        <a:pt x="71415" y="2707"/>
                        <a:pt x="71478" y="2675"/>
                        <a:pt x="71510" y="2675"/>
                      </a:cubicBezTo>
                      <a:cubicBezTo>
                        <a:pt x="71541" y="2675"/>
                        <a:pt x="71541" y="2675"/>
                        <a:pt x="71541" y="2707"/>
                      </a:cubicBezTo>
                      <a:cubicBezTo>
                        <a:pt x="71605" y="2802"/>
                        <a:pt x="71605" y="2897"/>
                        <a:pt x="71605" y="2992"/>
                      </a:cubicBezTo>
                      <a:cubicBezTo>
                        <a:pt x="71605" y="2992"/>
                        <a:pt x="71605" y="3024"/>
                        <a:pt x="71605" y="3055"/>
                      </a:cubicBezTo>
                      <a:cubicBezTo>
                        <a:pt x="71605" y="3055"/>
                        <a:pt x="71573" y="3087"/>
                        <a:pt x="71573" y="3087"/>
                      </a:cubicBezTo>
                      <a:lnTo>
                        <a:pt x="71573" y="3150"/>
                      </a:lnTo>
                      <a:cubicBezTo>
                        <a:pt x="71541" y="3182"/>
                        <a:pt x="71541" y="3245"/>
                        <a:pt x="71510" y="3277"/>
                      </a:cubicBezTo>
                      <a:lnTo>
                        <a:pt x="71320" y="3277"/>
                      </a:lnTo>
                      <a:cubicBezTo>
                        <a:pt x="71211" y="3250"/>
                        <a:pt x="71102" y="3176"/>
                        <a:pt x="70993" y="3176"/>
                      </a:cubicBezTo>
                      <a:cubicBezTo>
                        <a:pt x="70975" y="3176"/>
                        <a:pt x="70957" y="3178"/>
                        <a:pt x="70940" y="3182"/>
                      </a:cubicBezTo>
                      <a:lnTo>
                        <a:pt x="70845" y="3182"/>
                      </a:lnTo>
                      <a:cubicBezTo>
                        <a:pt x="70686" y="3245"/>
                        <a:pt x="70528" y="3309"/>
                        <a:pt x="70370" y="3372"/>
                      </a:cubicBezTo>
                      <a:cubicBezTo>
                        <a:pt x="70338" y="3404"/>
                        <a:pt x="70306" y="3435"/>
                        <a:pt x="70275" y="3467"/>
                      </a:cubicBezTo>
                      <a:cubicBezTo>
                        <a:pt x="70275" y="3467"/>
                        <a:pt x="70243" y="3499"/>
                        <a:pt x="70243" y="3499"/>
                      </a:cubicBezTo>
                      <a:lnTo>
                        <a:pt x="70243" y="3530"/>
                      </a:lnTo>
                      <a:cubicBezTo>
                        <a:pt x="70148" y="3625"/>
                        <a:pt x="70053" y="3625"/>
                        <a:pt x="69926" y="3657"/>
                      </a:cubicBezTo>
                      <a:lnTo>
                        <a:pt x="69895" y="3657"/>
                      </a:lnTo>
                      <a:cubicBezTo>
                        <a:pt x="69895" y="3657"/>
                        <a:pt x="69895" y="3689"/>
                        <a:pt x="69895" y="3689"/>
                      </a:cubicBezTo>
                      <a:lnTo>
                        <a:pt x="69831" y="3689"/>
                      </a:lnTo>
                      <a:cubicBezTo>
                        <a:pt x="69831" y="3689"/>
                        <a:pt x="69831" y="3689"/>
                        <a:pt x="69800" y="3720"/>
                      </a:cubicBezTo>
                      <a:lnTo>
                        <a:pt x="69768" y="3720"/>
                      </a:lnTo>
                      <a:cubicBezTo>
                        <a:pt x="69768" y="3752"/>
                        <a:pt x="69736" y="3752"/>
                        <a:pt x="69736" y="3784"/>
                      </a:cubicBezTo>
                      <a:lnTo>
                        <a:pt x="69673" y="3784"/>
                      </a:lnTo>
                      <a:cubicBezTo>
                        <a:pt x="69631" y="3784"/>
                        <a:pt x="69588" y="3785"/>
                        <a:pt x="69548" y="3785"/>
                      </a:cubicBezTo>
                      <a:cubicBezTo>
                        <a:pt x="69405" y="3785"/>
                        <a:pt x="69279" y="3766"/>
                        <a:pt x="69230" y="3594"/>
                      </a:cubicBezTo>
                      <a:cubicBezTo>
                        <a:pt x="69198" y="3562"/>
                        <a:pt x="69198" y="3530"/>
                        <a:pt x="69198" y="3499"/>
                      </a:cubicBezTo>
                      <a:cubicBezTo>
                        <a:pt x="69134" y="3404"/>
                        <a:pt x="69103" y="3340"/>
                        <a:pt x="69071" y="3340"/>
                      </a:cubicBezTo>
                      <a:cubicBezTo>
                        <a:pt x="69039" y="3340"/>
                        <a:pt x="69008" y="3372"/>
                        <a:pt x="68976" y="3435"/>
                      </a:cubicBezTo>
                      <a:cubicBezTo>
                        <a:pt x="68944" y="3467"/>
                        <a:pt x="68944" y="3499"/>
                        <a:pt x="68913" y="3530"/>
                      </a:cubicBezTo>
                      <a:cubicBezTo>
                        <a:pt x="68913" y="3530"/>
                        <a:pt x="68913" y="3562"/>
                        <a:pt x="68913" y="3562"/>
                      </a:cubicBezTo>
                      <a:cubicBezTo>
                        <a:pt x="68881" y="3594"/>
                        <a:pt x="68881" y="3625"/>
                        <a:pt x="68849" y="3625"/>
                      </a:cubicBezTo>
                      <a:cubicBezTo>
                        <a:pt x="68849" y="3625"/>
                        <a:pt x="68818" y="3657"/>
                        <a:pt x="68818" y="3657"/>
                      </a:cubicBezTo>
                      <a:lnTo>
                        <a:pt x="68754" y="3657"/>
                      </a:lnTo>
                      <a:lnTo>
                        <a:pt x="68754" y="3625"/>
                      </a:lnTo>
                      <a:cubicBezTo>
                        <a:pt x="68754" y="3594"/>
                        <a:pt x="68754" y="3594"/>
                        <a:pt x="68754" y="3562"/>
                      </a:cubicBezTo>
                      <a:cubicBezTo>
                        <a:pt x="68754" y="3530"/>
                        <a:pt x="68754" y="3499"/>
                        <a:pt x="68754" y="3499"/>
                      </a:cubicBezTo>
                      <a:cubicBezTo>
                        <a:pt x="68723" y="3467"/>
                        <a:pt x="68723" y="3435"/>
                        <a:pt x="68723" y="3404"/>
                      </a:cubicBezTo>
                      <a:cubicBezTo>
                        <a:pt x="68691" y="3372"/>
                        <a:pt x="68659" y="3340"/>
                        <a:pt x="68628" y="3309"/>
                      </a:cubicBezTo>
                      <a:cubicBezTo>
                        <a:pt x="68564" y="3245"/>
                        <a:pt x="68564" y="3214"/>
                        <a:pt x="68564" y="3182"/>
                      </a:cubicBezTo>
                      <a:cubicBezTo>
                        <a:pt x="68596" y="3119"/>
                        <a:pt x="68659" y="3087"/>
                        <a:pt x="68754" y="3024"/>
                      </a:cubicBezTo>
                      <a:cubicBezTo>
                        <a:pt x="68754" y="3024"/>
                        <a:pt x="68786" y="3024"/>
                        <a:pt x="68786" y="2992"/>
                      </a:cubicBezTo>
                      <a:cubicBezTo>
                        <a:pt x="68818" y="2992"/>
                        <a:pt x="68818" y="2960"/>
                        <a:pt x="68849" y="2929"/>
                      </a:cubicBezTo>
                      <a:cubicBezTo>
                        <a:pt x="68944" y="2770"/>
                        <a:pt x="68976" y="2612"/>
                        <a:pt x="69039" y="2422"/>
                      </a:cubicBezTo>
                      <a:cubicBezTo>
                        <a:pt x="69039" y="2422"/>
                        <a:pt x="69039" y="2422"/>
                        <a:pt x="69039" y="2390"/>
                      </a:cubicBezTo>
                      <a:cubicBezTo>
                        <a:pt x="69039" y="2390"/>
                        <a:pt x="69071" y="2359"/>
                        <a:pt x="69071" y="2359"/>
                      </a:cubicBezTo>
                      <a:cubicBezTo>
                        <a:pt x="69071" y="2327"/>
                        <a:pt x="69071" y="2327"/>
                        <a:pt x="69071" y="2327"/>
                      </a:cubicBezTo>
                      <a:cubicBezTo>
                        <a:pt x="68944" y="2390"/>
                        <a:pt x="68818" y="2422"/>
                        <a:pt x="68691" y="2422"/>
                      </a:cubicBezTo>
                      <a:cubicBezTo>
                        <a:pt x="68501" y="2390"/>
                        <a:pt x="68311" y="2327"/>
                        <a:pt x="68121" y="2295"/>
                      </a:cubicBezTo>
                      <a:lnTo>
                        <a:pt x="67931" y="2295"/>
                      </a:lnTo>
                      <a:cubicBezTo>
                        <a:pt x="67868" y="2295"/>
                        <a:pt x="67773" y="2295"/>
                        <a:pt x="67709" y="2327"/>
                      </a:cubicBezTo>
                      <a:lnTo>
                        <a:pt x="67678" y="2327"/>
                      </a:lnTo>
                      <a:cubicBezTo>
                        <a:pt x="67519" y="2390"/>
                        <a:pt x="67393" y="2517"/>
                        <a:pt x="67329" y="2707"/>
                      </a:cubicBezTo>
                      <a:cubicBezTo>
                        <a:pt x="67266" y="2802"/>
                        <a:pt x="67203" y="2865"/>
                        <a:pt x="67139" y="2897"/>
                      </a:cubicBezTo>
                      <a:lnTo>
                        <a:pt x="66949" y="2897"/>
                      </a:lnTo>
                      <a:cubicBezTo>
                        <a:pt x="66918" y="2897"/>
                        <a:pt x="66886" y="2897"/>
                        <a:pt x="66854" y="2929"/>
                      </a:cubicBezTo>
                      <a:lnTo>
                        <a:pt x="66823" y="2929"/>
                      </a:lnTo>
                      <a:cubicBezTo>
                        <a:pt x="66791" y="2960"/>
                        <a:pt x="66759" y="3024"/>
                        <a:pt x="66728" y="3119"/>
                      </a:cubicBezTo>
                      <a:cubicBezTo>
                        <a:pt x="66696" y="3119"/>
                        <a:pt x="66664" y="3087"/>
                        <a:pt x="66633" y="3087"/>
                      </a:cubicBezTo>
                      <a:lnTo>
                        <a:pt x="66569" y="3087"/>
                      </a:lnTo>
                      <a:cubicBezTo>
                        <a:pt x="66569" y="2960"/>
                        <a:pt x="66538" y="2865"/>
                        <a:pt x="66474" y="2770"/>
                      </a:cubicBezTo>
                      <a:cubicBezTo>
                        <a:pt x="66474" y="2770"/>
                        <a:pt x="66443" y="2739"/>
                        <a:pt x="66443" y="2707"/>
                      </a:cubicBezTo>
                      <a:cubicBezTo>
                        <a:pt x="66379" y="2644"/>
                        <a:pt x="66348" y="2580"/>
                        <a:pt x="66316" y="2517"/>
                      </a:cubicBezTo>
                      <a:cubicBezTo>
                        <a:pt x="66316" y="2517"/>
                        <a:pt x="66284" y="2517"/>
                        <a:pt x="66284" y="2549"/>
                      </a:cubicBezTo>
                      <a:lnTo>
                        <a:pt x="66253" y="2549"/>
                      </a:lnTo>
                      <a:cubicBezTo>
                        <a:pt x="66253" y="2549"/>
                        <a:pt x="66221" y="2549"/>
                        <a:pt x="66221" y="2580"/>
                      </a:cubicBezTo>
                      <a:lnTo>
                        <a:pt x="66126" y="2580"/>
                      </a:lnTo>
                      <a:cubicBezTo>
                        <a:pt x="66094" y="2549"/>
                        <a:pt x="66031" y="2517"/>
                        <a:pt x="65968" y="2517"/>
                      </a:cubicBezTo>
                      <a:lnTo>
                        <a:pt x="65936" y="2517"/>
                      </a:lnTo>
                      <a:cubicBezTo>
                        <a:pt x="65904" y="2549"/>
                        <a:pt x="65904" y="2580"/>
                        <a:pt x="65904" y="2580"/>
                      </a:cubicBezTo>
                      <a:cubicBezTo>
                        <a:pt x="65904" y="2612"/>
                        <a:pt x="65936" y="2644"/>
                        <a:pt x="65936" y="2675"/>
                      </a:cubicBezTo>
                      <a:cubicBezTo>
                        <a:pt x="65968" y="2675"/>
                        <a:pt x="65968" y="2707"/>
                        <a:pt x="65999" y="2739"/>
                      </a:cubicBezTo>
                      <a:cubicBezTo>
                        <a:pt x="65999" y="2739"/>
                        <a:pt x="65999" y="2770"/>
                        <a:pt x="65999" y="2802"/>
                      </a:cubicBezTo>
                      <a:cubicBezTo>
                        <a:pt x="66031" y="2834"/>
                        <a:pt x="66031" y="2865"/>
                        <a:pt x="66031" y="2897"/>
                      </a:cubicBezTo>
                      <a:cubicBezTo>
                        <a:pt x="66031" y="2929"/>
                        <a:pt x="66031" y="2960"/>
                        <a:pt x="66031" y="2992"/>
                      </a:cubicBezTo>
                      <a:cubicBezTo>
                        <a:pt x="66031" y="2992"/>
                        <a:pt x="66031" y="3024"/>
                        <a:pt x="66031" y="3055"/>
                      </a:cubicBezTo>
                      <a:cubicBezTo>
                        <a:pt x="65999" y="3055"/>
                        <a:pt x="65999" y="3087"/>
                        <a:pt x="65999" y="3119"/>
                      </a:cubicBezTo>
                      <a:cubicBezTo>
                        <a:pt x="65968" y="3150"/>
                        <a:pt x="65936" y="3150"/>
                        <a:pt x="65873" y="3182"/>
                      </a:cubicBezTo>
                      <a:lnTo>
                        <a:pt x="65746" y="3182"/>
                      </a:lnTo>
                      <a:cubicBezTo>
                        <a:pt x="65619" y="3182"/>
                        <a:pt x="65524" y="3214"/>
                        <a:pt x="65429" y="3214"/>
                      </a:cubicBezTo>
                      <a:cubicBezTo>
                        <a:pt x="65366" y="3214"/>
                        <a:pt x="65334" y="3245"/>
                        <a:pt x="65271" y="3245"/>
                      </a:cubicBezTo>
                      <a:lnTo>
                        <a:pt x="65144" y="3245"/>
                      </a:lnTo>
                      <a:cubicBezTo>
                        <a:pt x="64891" y="3277"/>
                        <a:pt x="64637" y="3309"/>
                        <a:pt x="64416" y="3309"/>
                      </a:cubicBezTo>
                      <a:lnTo>
                        <a:pt x="64226" y="3309"/>
                      </a:lnTo>
                      <a:cubicBezTo>
                        <a:pt x="64036" y="3277"/>
                        <a:pt x="63877" y="3245"/>
                        <a:pt x="63687" y="3214"/>
                      </a:cubicBezTo>
                      <a:cubicBezTo>
                        <a:pt x="63656" y="3214"/>
                        <a:pt x="63592" y="3214"/>
                        <a:pt x="63561" y="3182"/>
                      </a:cubicBezTo>
                      <a:lnTo>
                        <a:pt x="63497" y="3182"/>
                      </a:lnTo>
                      <a:cubicBezTo>
                        <a:pt x="63276" y="3182"/>
                        <a:pt x="63086" y="3277"/>
                        <a:pt x="62864" y="3277"/>
                      </a:cubicBezTo>
                      <a:lnTo>
                        <a:pt x="62737" y="3277"/>
                      </a:lnTo>
                      <a:cubicBezTo>
                        <a:pt x="62706" y="3309"/>
                        <a:pt x="62706" y="3309"/>
                        <a:pt x="62706" y="3309"/>
                      </a:cubicBezTo>
                      <a:cubicBezTo>
                        <a:pt x="62706" y="3309"/>
                        <a:pt x="62674" y="3340"/>
                        <a:pt x="62674" y="3372"/>
                      </a:cubicBezTo>
                      <a:cubicBezTo>
                        <a:pt x="62674" y="3404"/>
                        <a:pt x="62674" y="3435"/>
                        <a:pt x="62674" y="3435"/>
                      </a:cubicBezTo>
                      <a:lnTo>
                        <a:pt x="62326" y="3435"/>
                      </a:lnTo>
                      <a:cubicBezTo>
                        <a:pt x="62326" y="3372"/>
                        <a:pt x="62326" y="3309"/>
                        <a:pt x="62294" y="3245"/>
                      </a:cubicBezTo>
                      <a:cubicBezTo>
                        <a:pt x="62294" y="3182"/>
                        <a:pt x="62262" y="3150"/>
                        <a:pt x="62231" y="3119"/>
                      </a:cubicBezTo>
                      <a:cubicBezTo>
                        <a:pt x="62167" y="3055"/>
                        <a:pt x="62072" y="3024"/>
                        <a:pt x="61946" y="3024"/>
                      </a:cubicBezTo>
                      <a:lnTo>
                        <a:pt x="61819" y="3024"/>
                      </a:lnTo>
                      <a:cubicBezTo>
                        <a:pt x="61597" y="3024"/>
                        <a:pt x="61376" y="3024"/>
                        <a:pt x="61154" y="2992"/>
                      </a:cubicBezTo>
                      <a:lnTo>
                        <a:pt x="60901" y="2992"/>
                      </a:lnTo>
                      <a:cubicBezTo>
                        <a:pt x="60901" y="2992"/>
                        <a:pt x="60901" y="2960"/>
                        <a:pt x="60932" y="2960"/>
                      </a:cubicBezTo>
                      <a:cubicBezTo>
                        <a:pt x="60932" y="2929"/>
                        <a:pt x="60932" y="2929"/>
                        <a:pt x="60932" y="2897"/>
                      </a:cubicBezTo>
                      <a:cubicBezTo>
                        <a:pt x="60964" y="2834"/>
                        <a:pt x="60996" y="2739"/>
                        <a:pt x="60901" y="2739"/>
                      </a:cubicBezTo>
                      <a:lnTo>
                        <a:pt x="60837" y="2739"/>
                      </a:lnTo>
                      <a:cubicBezTo>
                        <a:pt x="60679" y="2802"/>
                        <a:pt x="60489" y="2739"/>
                        <a:pt x="60330" y="2834"/>
                      </a:cubicBezTo>
                      <a:cubicBezTo>
                        <a:pt x="60267" y="2897"/>
                        <a:pt x="60235" y="2960"/>
                        <a:pt x="60172" y="2960"/>
                      </a:cubicBezTo>
                      <a:lnTo>
                        <a:pt x="60140" y="2960"/>
                      </a:lnTo>
                      <a:cubicBezTo>
                        <a:pt x="60014" y="2929"/>
                        <a:pt x="60109" y="2865"/>
                        <a:pt x="60109" y="2802"/>
                      </a:cubicBezTo>
                      <a:cubicBezTo>
                        <a:pt x="60140" y="2802"/>
                        <a:pt x="60140" y="2770"/>
                        <a:pt x="60140" y="2770"/>
                      </a:cubicBezTo>
                      <a:lnTo>
                        <a:pt x="60140" y="2739"/>
                      </a:lnTo>
                      <a:cubicBezTo>
                        <a:pt x="60109" y="2707"/>
                        <a:pt x="60109" y="2675"/>
                        <a:pt x="60077" y="2675"/>
                      </a:cubicBezTo>
                      <a:lnTo>
                        <a:pt x="60045" y="2675"/>
                      </a:lnTo>
                      <a:cubicBezTo>
                        <a:pt x="60014" y="2675"/>
                        <a:pt x="60014" y="2707"/>
                        <a:pt x="59982" y="2707"/>
                      </a:cubicBezTo>
                      <a:cubicBezTo>
                        <a:pt x="59950" y="2707"/>
                        <a:pt x="59950" y="2739"/>
                        <a:pt x="59919" y="2739"/>
                      </a:cubicBezTo>
                      <a:cubicBezTo>
                        <a:pt x="59887" y="2770"/>
                        <a:pt x="59887" y="2802"/>
                        <a:pt x="59855" y="2802"/>
                      </a:cubicBezTo>
                      <a:cubicBezTo>
                        <a:pt x="59824" y="2865"/>
                        <a:pt x="59760" y="2929"/>
                        <a:pt x="59760" y="2992"/>
                      </a:cubicBezTo>
                      <a:lnTo>
                        <a:pt x="59697" y="2992"/>
                      </a:lnTo>
                      <a:cubicBezTo>
                        <a:pt x="59665" y="2960"/>
                        <a:pt x="59634" y="2960"/>
                        <a:pt x="59602" y="2929"/>
                      </a:cubicBezTo>
                      <a:cubicBezTo>
                        <a:pt x="59570" y="2897"/>
                        <a:pt x="59539" y="2897"/>
                        <a:pt x="59507" y="2865"/>
                      </a:cubicBezTo>
                      <a:cubicBezTo>
                        <a:pt x="59475" y="2834"/>
                        <a:pt x="59444" y="2834"/>
                        <a:pt x="59444" y="2802"/>
                      </a:cubicBezTo>
                      <a:cubicBezTo>
                        <a:pt x="59380" y="2802"/>
                        <a:pt x="59349" y="2802"/>
                        <a:pt x="59317" y="2834"/>
                      </a:cubicBezTo>
                      <a:cubicBezTo>
                        <a:pt x="59285" y="2865"/>
                        <a:pt x="59254" y="2897"/>
                        <a:pt x="59254" y="2929"/>
                      </a:cubicBezTo>
                      <a:cubicBezTo>
                        <a:pt x="59222" y="3024"/>
                        <a:pt x="59159" y="3087"/>
                        <a:pt x="59127" y="3119"/>
                      </a:cubicBezTo>
                      <a:cubicBezTo>
                        <a:pt x="59095" y="3119"/>
                        <a:pt x="59064" y="3150"/>
                        <a:pt x="59032" y="3150"/>
                      </a:cubicBezTo>
                      <a:cubicBezTo>
                        <a:pt x="58969" y="3150"/>
                        <a:pt x="58874" y="3087"/>
                        <a:pt x="58779" y="2992"/>
                      </a:cubicBezTo>
                      <a:cubicBezTo>
                        <a:pt x="58747" y="2929"/>
                        <a:pt x="58715" y="2929"/>
                        <a:pt x="58684" y="2929"/>
                      </a:cubicBezTo>
                      <a:cubicBezTo>
                        <a:pt x="58652" y="2929"/>
                        <a:pt x="58620" y="2929"/>
                        <a:pt x="58620" y="2992"/>
                      </a:cubicBezTo>
                      <a:cubicBezTo>
                        <a:pt x="58494" y="3150"/>
                        <a:pt x="58399" y="3214"/>
                        <a:pt x="58272" y="3214"/>
                      </a:cubicBezTo>
                      <a:cubicBezTo>
                        <a:pt x="58145" y="3214"/>
                        <a:pt x="58019" y="3150"/>
                        <a:pt x="57924" y="3087"/>
                      </a:cubicBezTo>
                      <a:cubicBezTo>
                        <a:pt x="57797" y="2992"/>
                        <a:pt x="57702" y="2960"/>
                        <a:pt x="57607" y="2960"/>
                      </a:cubicBezTo>
                      <a:lnTo>
                        <a:pt x="57449" y="2960"/>
                      </a:lnTo>
                      <a:cubicBezTo>
                        <a:pt x="57385" y="2992"/>
                        <a:pt x="57322" y="3024"/>
                        <a:pt x="57259" y="3055"/>
                      </a:cubicBezTo>
                      <a:cubicBezTo>
                        <a:pt x="57259" y="3087"/>
                        <a:pt x="57227" y="3087"/>
                        <a:pt x="57227" y="3119"/>
                      </a:cubicBezTo>
                      <a:cubicBezTo>
                        <a:pt x="57195" y="3119"/>
                        <a:pt x="57195" y="3150"/>
                        <a:pt x="57195" y="3150"/>
                      </a:cubicBezTo>
                      <a:lnTo>
                        <a:pt x="56974" y="3150"/>
                      </a:lnTo>
                      <a:cubicBezTo>
                        <a:pt x="56847" y="3150"/>
                        <a:pt x="56720" y="3182"/>
                        <a:pt x="56625" y="3182"/>
                      </a:cubicBezTo>
                      <a:cubicBezTo>
                        <a:pt x="56499" y="3150"/>
                        <a:pt x="56404" y="3150"/>
                        <a:pt x="56309" y="3119"/>
                      </a:cubicBezTo>
                      <a:cubicBezTo>
                        <a:pt x="56214" y="3055"/>
                        <a:pt x="56119" y="3055"/>
                        <a:pt x="56024" y="3055"/>
                      </a:cubicBezTo>
                      <a:cubicBezTo>
                        <a:pt x="55960" y="3055"/>
                        <a:pt x="55897" y="3055"/>
                        <a:pt x="55833" y="3087"/>
                      </a:cubicBezTo>
                      <a:cubicBezTo>
                        <a:pt x="55738" y="3087"/>
                        <a:pt x="55675" y="3119"/>
                        <a:pt x="55580" y="3119"/>
                      </a:cubicBezTo>
                      <a:cubicBezTo>
                        <a:pt x="55485" y="3150"/>
                        <a:pt x="55422" y="3150"/>
                        <a:pt x="55358" y="3150"/>
                      </a:cubicBezTo>
                      <a:lnTo>
                        <a:pt x="55200" y="3150"/>
                      </a:lnTo>
                      <a:cubicBezTo>
                        <a:pt x="55137" y="3150"/>
                        <a:pt x="55042" y="3119"/>
                        <a:pt x="54978" y="3087"/>
                      </a:cubicBezTo>
                      <a:cubicBezTo>
                        <a:pt x="54883" y="3055"/>
                        <a:pt x="54788" y="3055"/>
                        <a:pt x="54693" y="3055"/>
                      </a:cubicBezTo>
                      <a:cubicBezTo>
                        <a:pt x="54693" y="3055"/>
                        <a:pt x="54662" y="3024"/>
                        <a:pt x="54662" y="3024"/>
                      </a:cubicBezTo>
                      <a:cubicBezTo>
                        <a:pt x="54598" y="3024"/>
                        <a:pt x="54567" y="3024"/>
                        <a:pt x="54503" y="2992"/>
                      </a:cubicBezTo>
                      <a:cubicBezTo>
                        <a:pt x="54472" y="2992"/>
                        <a:pt x="54440" y="2960"/>
                        <a:pt x="54408" y="2929"/>
                      </a:cubicBezTo>
                      <a:cubicBezTo>
                        <a:pt x="54377" y="2929"/>
                        <a:pt x="54377" y="2897"/>
                        <a:pt x="54377" y="2897"/>
                      </a:cubicBezTo>
                      <a:cubicBezTo>
                        <a:pt x="54345" y="2865"/>
                        <a:pt x="54313" y="2865"/>
                        <a:pt x="54313" y="2834"/>
                      </a:cubicBezTo>
                      <a:lnTo>
                        <a:pt x="54282" y="2834"/>
                      </a:lnTo>
                      <a:cubicBezTo>
                        <a:pt x="54250" y="2802"/>
                        <a:pt x="54250" y="2802"/>
                        <a:pt x="54218" y="2802"/>
                      </a:cubicBezTo>
                      <a:cubicBezTo>
                        <a:pt x="54218" y="2802"/>
                        <a:pt x="54187" y="2834"/>
                        <a:pt x="54187" y="2834"/>
                      </a:cubicBezTo>
                      <a:cubicBezTo>
                        <a:pt x="54155" y="2834"/>
                        <a:pt x="54155" y="2865"/>
                        <a:pt x="54123" y="2865"/>
                      </a:cubicBezTo>
                      <a:cubicBezTo>
                        <a:pt x="54123" y="2929"/>
                        <a:pt x="54123" y="2960"/>
                        <a:pt x="54123" y="2992"/>
                      </a:cubicBezTo>
                      <a:cubicBezTo>
                        <a:pt x="54123" y="3024"/>
                        <a:pt x="54123" y="3055"/>
                        <a:pt x="54123" y="3055"/>
                      </a:cubicBezTo>
                      <a:cubicBezTo>
                        <a:pt x="54155" y="3119"/>
                        <a:pt x="54155" y="3150"/>
                        <a:pt x="54155" y="3182"/>
                      </a:cubicBezTo>
                      <a:cubicBezTo>
                        <a:pt x="54155" y="3245"/>
                        <a:pt x="54187" y="3277"/>
                        <a:pt x="54187" y="3309"/>
                      </a:cubicBezTo>
                      <a:lnTo>
                        <a:pt x="54028" y="3309"/>
                      </a:lnTo>
                      <a:lnTo>
                        <a:pt x="53965" y="3245"/>
                      </a:lnTo>
                      <a:cubicBezTo>
                        <a:pt x="53933" y="3214"/>
                        <a:pt x="53933" y="3214"/>
                        <a:pt x="53933" y="3214"/>
                      </a:cubicBezTo>
                      <a:cubicBezTo>
                        <a:pt x="53933" y="3150"/>
                        <a:pt x="53902" y="3119"/>
                        <a:pt x="53902" y="3087"/>
                      </a:cubicBezTo>
                      <a:cubicBezTo>
                        <a:pt x="53902" y="3055"/>
                        <a:pt x="53870" y="3055"/>
                        <a:pt x="53870" y="3024"/>
                      </a:cubicBezTo>
                      <a:cubicBezTo>
                        <a:pt x="53838" y="3024"/>
                        <a:pt x="53838" y="3024"/>
                        <a:pt x="53807" y="2992"/>
                      </a:cubicBezTo>
                      <a:lnTo>
                        <a:pt x="53775" y="2992"/>
                      </a:lnTo>
                      <a:cubicBezTo>
                        <a:pt x="53585" y="2992"/>
                        <a:pt x="53395" y="3055"/>
                        <a:pt x="53205" y="3055"/>
                      </a:cubicBezTo>
                      <a:cubicBezTo>
                        <a:pt x="53142" y="3055"/>
                        <a:pt x="53078" y="3024"/>
                        <a:pt x="53015" y="3024"/>
                      </a:cubicBezTo>
                      <a:cubicBezTo>
                        <a:pt x="52952" y="3024"/>
                        <a:pt x="52888" y="3024"/>
                        <a:pt x="52825" y="3055"/>
                      </a:cubicBezTo>
                      <a:cubicBezTo>
                        <a:pt x="52793" y="3087"/>
                        <a:pt x="52762" y="3087"/>
                        <a:pt x="52730" y="3150"/>
                      </a:cubicBezTo>
                      <a:cubicBezTo>
                        <a:pt x="52698" y="3182"/>
                        <a:pt x="52698" y="3214"/>
                        <a:pt x="52698" y="3277"/>
                      </a:cubicBezTo>
                      <a:lnTo>
                        <a:pt x="52350" y="3277"/>
                      </a:lnTo>
                      <a:cubicBezTo>
                        <a:pt x="52321" y="3160"/>
                        <a:pt x="52345" y="2988"/>
                        <a:pt x="52249" y="2988"/>
                      </a:cubicBezTo>
                      <a:cubicBezTo>
                        <a:pt x="52241" y="2988"/>
                        <a:pt x="52233" y="2990"/>
                        <a:pt x="52223" y="2992"/>
                      </a:cubicBezTo>
                      <a:lnTo>
                        <a:pt x="51970" y="2992"/>
                      </a:lnTo>
                      <a:cubicBezTo>
                        <a:pt x="51875" y="2992"/>
                        <a:pt x="51780" y="2992"/>
                        <a:pt x="51748" y="3150"/>
                      </a:cubicBezTo>
                      <a:cubicBezTo>
                        <a:pt x="51717" y="3150"/>
                        <a:pt x="51717" y="3182"/>
                        <a:pt x="51717" y="3182"/>
                      </a:cubicBezTo>
                      <a:cubicBezTo>
                        <a:pt x="51717" y="3214"/>
                        <a:pt x="51717" y="3245"/>
                        <a:pt x="51717" y="3245"/>
                      </a:cubicBezTo>
                      <a:lnTo>
                        <a:pt x="51526" y="3245"/>
                      </a:lnTo>
                      <a:cubicBezTo>
                        <a:pt x="51558" y="3087"/>
                        <a:pt x="51526" y="2992"/>
                        <a:pt x="51431" y="2960"/>
                      </a:cubicBezTo>
                      <a:lnTo>
                        <a:pt x="51305" y="2960"/>
                      </a:lnTo>
                      <a:cubicBezTo>
                        <a:pt x="51083" y="2992"/>
                        <a:pt x="50861" y="3024"/>
                        <a:pt x="50671" y="3024"/>
                      </a:cubicBezTo>
                      <a:lnTo>
                        <a:pt x="50418" y="3024"/>
                      </a:lnTo>
                      <a:cubicBezTo>
                        <a:pt x="50323" y="3024"/>
                        <a:pt x="50260" y="2992"/>
                        <a:pt x="50165" y="2992"/>
                      </a:cubicBezTo>
                      <a:lnTo>
                        <a:pt x="49911" y="2992"/>
                      </a:lnTo>
                      <a:cubicBezTo>
                        <a:pt x="49848" y="2960"/>
                        <a:pt x="49753" y="2960"/>
                        <a:pt x="49658" y="2960"/>
                      </a:cubicBezTo>
                      <a:lnTo>
                        <a:pt x="49310" y="2960"/>
                      </a:lnTo>
                      <a:cubicBezTo>
                        <a:pt x="49120" y="2960"/>
                        <a:pt x="48961" y="2897"/>
                        <a:pt x="48835" y="2802"/>
                      </a:cubicBezTo>
                      <a:cubicBezTo>
                        <a:pt x="48740" y="2739"/>
                        <a:pt x="48676" y="2675"/>
                        <a:pt x="48581" y="2612"/>
                      </a:cubicBezTo>
                      <a:cubicBezTo>
                        <a:pt x="48550" y="2549"/>
                        <a:pt x="48486" y="2517"/>
                        <a:pt x="48423" y="2517"/>
                      </a:cubicBezTo>
                      <a:cubicBezTo>
                        <a:pt x="48391" y="2517"/>
                        <a:pt x="48360" y="2517"/>
                        <a:pt x="48328" y="2549"/>
                      </a:cubicBezTo>
                      <a:cubicBezTo>
                        <a:pt x="48296" y="2580"/>
                        <a:pt x="48296" y="2580"/>
                        <a:pt x="48265" y="2612"/>
                      </a:cubicBezTo>
                      <a:lnTo>
                        <a:pt x="48138" y="2612"/>
                      </a:lnTo>
                      <a:cubicBezTo>
                        <a:pt x="47980" y="2612"/>
                        <a:pt x="47853" y="2549"/>
                        <a:pt x="47758" y="2485"/>
                      </a:cubicBezTo>
                      <a:cubicBezTo>
                        <a:pt x="47790" y="2454"/>
                        <a:pt x="47853" y="2454"/>
                        <a:pt x="47885" y="2454"/>
                      </a:cubicBezTo>
                      <a:lnTo>
                        <a:pt x="48138" y="2454"/>
                      </a:lnTo>
                      <a:cubicBezTo>
                        <a:pt x="48170" y="2454"/>
                        <a:pt x="48233" y="2422"/>
                        <a:pt x="48265" y="2422"/>
                      </a:cubicBezTo>
                      <a:cubicBezTo>
                        <a:pt x="48296" y="2390"/>
                        <a:pt x="48296" y="2390"/>
                        <a:pt x="48296" y="2390"/>
                      </a:cubicBezTo>
                      <a:cubicBezTo>
                        <a:pt x="48391" y="2327"/>
                        <a:pt x="48455" y="2295"/>
                        <a:pt x="48550" y="2295"/>
                      </a:cubicBezTo>
                      <a:cubicBezTo>
                        <a:pt x="48613" y="2264"/>
                        <a:pt x="48708" y="2264"/>
                        <a:pt x="48771" y="2264"/>
                      </a:cubicBezTo>
                      <a:lnTo>
                        <a:pt x="48961" y="2264"/>
                      </a:lnTo>
                      <a:cubicBezTo>
                        <a:pt x="49563" y="2295"/>
                        <a:pt x="50196" y="2295"/>
                        <a:pt x="50798" y="2295"/>
                      </a:cubicBezTo>
                      <a:lnTo>
                        <a:pt x="51431" y="2295"/>
                      </a:lnTo>
                      <a:cubicBezTo>
                        <a:pt x="51526" y="2306"/>
                        <a:pt x="51625" y="2309"/>
                        <a:pt x="51725" y="2309"/>
                      </a:cubicBezTo>
                      <a:cubicBezTo>
                        <a:pt x="51924" y="2309"/>
                        <a:pt x="52128" y="2295"/>
                        <a:pt x="52318" y="2295"/>
                      </a:cubicBezTo>
                      <a:cubicBezTo>
                        <a:pt x="52825" y="2232"/>
                        <a:pt x="53332" y="2137"/>
                        <a:pt x="53870" y="2137"/>
                      </a:cubicBezTo>
                      <a:lnTo>
                        <a:pt x="53902" y="2137"/>
                      </a:lnTo>
                      <a:cubicBezTo>
                        <a:pt x="53933" y="2137"/>
                        <a:pt x="53965" y="2169"/>
                        <a:pt x="53997" y="2169"/>
                      </a:cubicBezTo>
                      <a:cubicBezTo>
                        <a:pt x="54028" y="2169"/>
                        <a:pt x="54092" y="2137"/>
                        <a:pt x="54155" y="2042"/>
                      </a:cubicBezTo>
                      <a:cubicBezTo>
                        <a:pt x="54060" y="1947"/>
                        <a:pt x="53965" y="1915"/>
                        <a:pt x="53870" y="1915"/>
                      </a:cubicBezTo>
                      <a:cubicBezTo>
                        <a:pt x="53807" y="1915"/>
                        <a:pt x="53743" y="1947"/>
                        <a:pt x="53680" y="1947"/>
                      </a:cubicBezTo>
                      <a:cubicBezTo>
                        <a:pt x="52983" y="1915"/>
                        <a:pt x="52287" y="1915"/>
                        <a:pt x="51590" y="1915"/>
                      </a:cubicBezTo>
                      <a:cubicBezTo>
                        <a:pt x="51241" y="1884"/>
                        <a:pt x="50893" y="1884"/>
                        <a:pt x="50545" y="1884"/>
                      </a:cubicBezTo>
                      <a:lnTo>
                        <a:pt x="49500" y="1852"/>
                      </a:lnTo>
                      <a:cubicBezTo>
                        <a:pt x="49373" y="1852"/>
                        <a:pt x="49246" y="1884"/>
                        <a:pt x="49120" y="1915"/>
                      </a:cubicBezTo>
                      <a:cubicBezTo>
                        <a:pt x="49025" y="1947"/>
                        <a:pt x="48961" y="1947"/>
                        <a:pt x="48866" y="1947"/>
                      </a:cubicBezTo>
                      <a:cubicBezTo>
                        <a:pt x="48835" y="1947"/>
                        <a:pt x="48835" y="1979"/>
                        <a:pt x="48803" y="1979"/>
                      </a:cubicBezTo>
                      <a:cubicBezTo>
                        <a:pt x="48740" y="1979"/>
                        <a:pt x="48708" y="1947"/>
                        <a:pt x="48645" y="1947"/>
                      </a:cubicBezTo>
                      <a:cubicBezTo>
                        <a:pt x="48613" y="1915"/>
                        <a:pt x="48613" y="1915"/>
                        <a:pt x="48613" y="1915"/>
                      </a:cubicBezTo>
                      <a:cubicBezTo>
                        <a:pt x="48613" y="1884"/>
                        <a:pt x="48581" y="1884"/>
                        <a:pt x="48581" y="1884"/>
                      </a:cubicBezTo>
                      <a:cubicBezTo>
                        <a:pt x="48581" y="1884"/>
                        <a:pt x="48550" y="1915"/>
                        <a:pt x="48550" y="1947"/>
                      </a:cubicBezTo>
                      <a:lnTo>
                        <a:pt x="48106" y="1947"/>
                      </a:lnTo>
                      <a:cubicBezTo>
                        <a:pt x="48075" y="1915"/>
                        <a:pt x="48075" y="1884"/>
                        <a:pt x="48043" y="1852"/>
                      </a:cubicBezTo>
                      <a:lnTo>
                        <a:pt x="48011" y="1852"/>
                      </a:lnTo>
                      <a:cubicBezTo>
                        <a:pt x="47980" y="1852"/>
                        <a:pt x="47948" y="1884"/>
                        <a:pt x="47916" y="1947"/>
                      </a:cubicBezTo>
                      <a:cubicBezTo>
                        <a:pt x="47790" y="2010"/>
                        <a:pt x="47663" y="2042"/>
                        <a:pt x="47536" y="2042"/>
                      </a:cubicBezTo>
                      <a:cubicBezTo>
                        <a:pt x="47346" y="2042"/>
                        <a:pt x="47156" y="2010"/>
                        <a:pt x="46998" y="2010"/>
                      </a:cubicBezTo>
                      <a:lnTo>
                        <a:pt x="45604" y="2010"/>
                      </a:lnTo>
                      <a:cubicBezTo>
                        <a:pt x="45478" y="2010"/>
                        <a:pt x="45351" y="2010"/>
                        <a:pt x="45224" y="1979"/>
                      </a:cubicBezTo>
                      <a:cubicBezTo>
                        <a:pt x="44654" y="1979"/>
                        <a:pt x="44116" y="1979"/>
                        <a:pt x="43578" y="1947"/>
                      </a:cubicBezTo>
                      <a:lnTo>
                        <a:pt x="43166" y="1947"/>
                      </a:lnTo>
                      <a:cubicBezTo>
                        <a:pt x="42944" y="1979"/>
                        <a:pt x="42754" y="2010"/>
                        <a:pt x="42532" y="2010"/>
                      </a:cubicBezTo>
                      <a:cubicBezTo>
                        <a:pt x="42374" y="2042"/>
                        <a:pt x="42247" y="2042"/>
                        <a:pt x="42089" y="2042"/>
                      </a:cubicBezTo>
                      <a:lnTo>
                        <a:pt x="41867" y="2042"/>
                      </a:lnTo>
                      <a:cubicBezTo>
                        <a:pt x="41772" y="2010"/>
                        <a:pt x="41677" y="1979"/>
                        <a:pt x="41551" y="1947"/>
                      </a:cubicBezTo>
                      <a:cubicBezTo>
                        <a:pt x="41519" y="1915"/>
                        <a:pt x="41487" y="1915"/>
                        <a:pt x="41456" y="1884"/>
                      </a:cubicBezTo>
                      <a:lnTo>
                        <a:pt x="41361" y="1884"/>
                      </a:lnTo>
                      <a:cubicBezTo>
                        <a:pt x="41171" y="2042"/>
                        <a:pt x="40949" y="2105"/>
                        <a:pt x="40759" y="2137"/>
                      </a:cubicBezTo>
                      <a:cubicBezTo>
                        <a:pt x="40664" y="2137"/>
                        <a:pt x="40601" y="2169"/>
                        <a:pt x="40537" y="2169"/>
                      </a:cubicBezTo>
                      <a:cubicBezTo>
                        <a:pt x="40537" y="2232"/>
                        <a:pt x="40569" y="2264"/>
                        <a:pt x="40601" y="2295"/>
                      </a:cubicBezTo>
                      <a:cubicBezTo>
                        <a:pt x="40632" y="2327"/>
                        <a:pt x="40632" y="2327"/>
                        <a:pt x="40664" y="2359"/>
                      </a:cubicBezTo>
                      <a:cubicBezTo>
                        <a:pt x="40696" y="2359"/>
                        <a:pt x="40696" y="2359"/>
                        <a:pt x="40696" y="2390"/>
                      </a:cubicBezTo>
                      <a:lnTo>
                        <a:pt x="40727" y="2390"/>
                      </a:lnTo>
                      <a:cubicBezTo>
                        <a:pt x="40759" y="2422"/>
                        <a:pt x="40759" y="2485"/>
                        <a:pt x="40759" y="2549"/>
                      </a:cubicBezTo>
                      <a:cubicBezTo>
                        <a:pt x="40727" y="2612"/>
                        <a:pt x="40696" y="2675"/>
                        <a:pt x="40632" y="2707"/>
                      </a:cubicBezTo>
                      <a:cubicBezTo>
                        <a:pt x="40601" y="2707"/>
                        <a:pt x="40601" y="2739"/>
                        <a:pt x="40569" y="2739"/>
                      </a:cubicBezTo>
                      <a:cubicBezTo>
                        <a:pt x="40506" y="2739"/>
                        <a:pt x="40442" y="2739"/>
                        <a:pt x="40379" y="2707"/>
                      </a:cubicBezTo>
                      <a:cubicBezTo>
                        <a:pt x="40347" y="2707"/>
                        <a:pt x="40284" y="2707"/>
                        <a:pt x="40252" y="2675"/>
                      </a:cubicBezTo>
                      <a:cubicBezTo>
                        <a:pt x="40189" y="2644"/>
                        <a:pt x="40126" y="2612"/>
                        <a:pt x="40094" y="2549"/>
                      </a:cubicBezTo>
                      <a:cubicBezTo>
                        <a:pt x="40062" y="2517"/>
                        <a:pt x="39999" y="2485"/>
                        <a:pt x="39967" y="2454"/>
                      </a:cubicBezTo>
                      <a:cubicBezTo>
                        <a:pt x="39967" y="2454"/>
                        <a:pt x="39936" y="2422"/>
                        <a:pt x="39904" y="2422"/>
                      </a:cubicBezTo>
                      <a:lnTo>
                        <a:pt x="39777" y="2422"/>
                      </a:lnTo>
                      <a:cubicBezTo>
                        <a:pt x="39714" y="2454"/>
                        <a:pt x="39651" y="2485"/>
                        <a:pt x="39587" y="2485"/>
                      </a:cubicBezTo>
                      <a:cubicBezTo>
                        <a:pt x="39556" y="2485"/>
                        <a:pt x="39524" y="2485"/>
                        <a:pt x="39492" y="2517"/>
                      </a:cubicBezTo>
                      <a:cubicBezTo>
                        <a:pt x="39397" y="2517"/>
                        <a:pt x="39271" y="2517"/>
                        <a:pt x="39176" y="2549"/>
                      </a:cubicBezTo>
                      <a:cubicBezTo>
                        <a:pt x="39081" y="2549"/>
                        <a:pt x="38986" y="2517"/>
                        <a:pt x="38891" y="2517"/>
                      </a:cubicBezTo>
                      <a:lnTo>
                        <a:pt x="38827" y="2517"/>
                      </a:lnTo>
                      <a:cubicBezTo>
                        <a:pt x="38669" y="2517"/>
                        <a:pt x="38511" y="2485"/>
                        <a:pt x="38384" y="2485"/>
                      </a:cubicBezTo>
                      <a:cubicBezTo>
                        <a:pt x="38352" y="2454"/>
                        <a:pt x="38320" y="2454"/>
                        <a:pt x="38320" y="2454"/>
                      </a:cubicBezTo>
                      <a:cubicBezTo>
                        <a:pt x="38257" y="2454"/>
                        <a:pt x="38225" y="2485"/>
                        <a:pt x="38162" y="2485"/>
                      </a:cubicBezTo>
                      <a:cubicBezTo>
                        <a:pt x="38099" y="2549"/>
                        <a:pt x="38035" y="2580"/>
                        <a:pt x="38004" y="2675"/>
                      </a:cubicBezTo>
                      <a:lnTo>
                        <a:pt x="37560" y="2675"/>
                      </a:lnTo>
                      <a:cubicBezTo>
                        <a:pt x="37465" y="2675"/>
                        <a:pt x="37370" y="2675"/>
                        <a:pt x="37275" y="2707"/>
                      </a:cubicBezTo>
                      <a:cubicBezTo>
                        <a:pt x="37149" y="2739"/>
                        <a:pt x="36990" y="2770"/>
                        <a:pt x="36864" y="2770"/>
                      </a:cubicBezTo>
                      <a:cubicBezTo>
                        <a:pt x="36642" y="2770"/>
                        <a:pt x="36389" y="2739"/>
                        <a:pt x="36167" y="2739"/>
                      </a:cubicBezTo>
                      <a:cubicBezTo>
                        <a:pt x="36040" y="2739"/>
                        <a:pt x="35882" y="2707"/>
                        <a:pt x="35724" y="2707"/>
                      </a:cubicBezTo>
                      <a:cubicBezTo>
                        <a:pt x="35534" y="2707"/>
                        <a:pt x="35375" y="2739"/>
                        <a:pt x="35217" y="2960"/>
                      </a:cubicBezTo>
                      <a:cubicBezTo>
                        <a:pt x="35154" y="2992"/>
                        <a:pt x="35122" y="3024"/>
                        <a:pt x="35059" y="3055"/>
                      </a:cubicBezTo>
                      <a:cubicBezTo>
                        <a:pt x="34995" y="3055"/>
                        <a:pt x="34964" y="3024"/>
                        <a:pt x="34900" y="2960"/>
                      </a:cubicBezTo>
                      <a:cubicBezTo>
                        <a:pt x="34774" y="2834"/>
                        <a:pt x="34615" y="2770"/>
                        <a:pt x="34489" y="2739"/>
                      </a:cubicBezTo>
                      <a:cubicBezTo>
                        <a:pt x="34394" y="2707"/>
                        <a:pt x="34299" y="2699"/>
                        <a:pt x="34207" y="2699"/>
                      </a:cubicBezTo>
                      <a:cubicBezTo>
                        <a:pt x="34116" y="2699"/>
                        <a:pt x="34029" y="2707"/>
                        <a:pt x="33950" y="2707"/>
                      </a:cubicBezTo>
                      <a:cubicBezTo>
                        <a:pt x="33887" y="2739"/>
                        <a:pt x="33823" y="2739"/>
                        <a:pt x="33760" y="2739"/>
                      </a:cubicBezTo>
                      <a:cubicBezTo>
                        <a:pt x="33665" y="2770"/>
                        <a:pt x="33570" y="2802"/>
                        <a:pt x="33507" y="2802"/>
                      </a:cubicBezTo>
                      <a:lnTo>
                        <a:pt x="33158" y="2802"/>
                      </a:lnTo>
                      <a:cubicBezTo>
                        <a:pt x="32937" y="2802"/>
                        <a:pt x="32683" y="2834"/>
                        <a:pt x="32430" y="2960"/>
                      </a:cubicBezTo>
                      <a:cubicBezTo>
                        <a:pt x="32335" y="3024"/>
                        <a:pt x="32208" y="3055"/>
                        <a:pt x="32082" y="3055"/>
                      </a:cubicBezTo>
                      <a:cubicBezTo>
                        <a:pt x="31955" y="3055"/>
                        <a:pt x="31828" y="2992"/>
                        <a:pt x="31765" y="2865"/>
                      </a:cubicBezTo>
                      <a:cubicBezTo>
                        <a:pt x="31733" y="2834"/>
                        <a:pt x="31733" y="2834"/>
                        <a:pt x="31733" y="2834"/>
                      </a:cubicBezTo>
                      <a:cubicBezTo>
                        <a:pt x="31702" y="2802"/>
                        <a:pt x="31702" y="2770"/>
                        <a:pt x="31670" y="2770"/>
                      </a:cubicBezTo>
                      <a:cubicBezTo>
                        <a:pt x="31607" y="2707"/>
                        <a:pt x="31543" y="2675"/>
                        <a:pt x="31480" y="2675"/>
                      </a:cubicBezTo>
                      <a:lnTo>
                        <a:pt x="31385" y="2675"/>
                      </a:lnTo>
                      <a:cubicBezTo>
                        <a:pt x="31353" y="2707"/>
                        <a:pt x="31322" y="2707"/>
                        <a:pt x="31290" y="2707"/>
                      </a:cubicBezTo>
                      <a:cubicBezTo>
                        <a:pt x="31227" y="2739"/>
                        <a:pt x="31163" y="2739"/>
                        <a:pt x="31100" y="2770"/>
                      </a:cubicBezTo>
                      <a:cubicBezTo>
                        <a:pt x="31037" y="2770"/>
                        <a:pt x="30942" y="2802"/>
                        <a:pt x="30847" y="2802"/>
                      </a:cubicBezTo>
                      <a:cubicBezTo>
                        <a:pt x="30752" y="2802"/>
                        <a:pt x="30688" y="2770"/>
                        <a:pt x="30593" y="2770"/>
                      </a:cubicBezTo>
                      <a:cubicBezTo>
                        <a:pt x="30562" y="2770"/>
                        <a:pt x="30562" y="2739"/>
                        <a:pt x="30530" y="2739"/>
                      </a:cubicBezTo>
                      <a:lnTo>
                        <a:pt x="30467" y="2739"/>
                      </a:lnTo>
                      <a:cubicBezTo>
                        <a:pt x="30340" y="2739"/>
                        <a:pt x="30245" y="2802"/>
                        <a:pt x="30182" y="2929"/>
                      </a:cubicBezTo>
                      <a:cubicBezTo>
                        <a:pt x="30118" y="2992"/>
                        <a:pt x="30087" y="3055"/>
                        <a:pt x="30023" y="3055"/>
                      </a:cubicBezTo>
                      <a:cubicBezTo>
                        <a:pt x="30023" y="3087"/>
                        <a:pt x="29992" y="3087"/>
                        <a:pt x="29992" y="3087"/>
                      </a:cubicBezTo>
                      <a:cubicBezTo>
                        <a:pt x="29928" y="3087"/>
                        <a:pt x="29865" y="3024"/>
                        <a:pt x="29833" y="2929"/>
                      </a:cubicBezTo>
                      <a:cubicBezTo>
                        <a:pt x="29802" y="2897"/>
                        <a:pt x="29802" y="2897"/>
                        <a:pt x="29770" y="2865"/>
                      </a:cubicBezTo>
                      <a:cubicBezTo>
                        <a:pt x="29770" y="2865"/>
                        <a:pt x="29738" y="2834"/>
                        <a:pt x="29738" y="2834"/>
                      </a:cubicBezTo>
                      <a:lnTo>
                        <a:pt x="29675" y="2834"/>
                      </a:lnTo>
                      <a:cubicBezTo>
                        <a:pt x="29643" y="2834"/>
                        <a:pt x="29611" y="2865"/>
                        <a:pt x="29548" y="2865"/>
                      </a:cubicBezTo>
                      <a:cubicBezTo>
                        <a:pt x="29390" y="2929"/>
                        <a:pt x="29231" y="2960"/>
                        <a:pt x="29105" y="2992"/>
                      </a:cubicBezTo>
                      <a:lnTo>
                        <a:pt x="28345" y="2992"/>
                      </a:lnTo>
                      <a:cubicBezTo>
                        <a:pt x="28186" y="2992"/>
                        <a:pt x="28060" y="2960"/>
                        <a:pt x="27901" y="2929"/>
                      </a:cubicBezTo>
                      <a:lnTo>
                        <a:pt x="27648" y="2929"/>
                      </a:lnTo>
                      <a:cubicBezTo>
                        <a:pt x="27236" y="2929"/>
                        <a:pt x="26825" y="3055"/>
                        <a:pt x="26413" y="3055"/>
                      </a:cubicBezTo>
                      <a:lnTo>
                        <a:pt x="26223" y="3055"/>
                      </a:lnTo>
                      <a:cubicBezTo>
                        <a:pt x="26176" y="3052"/>
                        <a:pt x="26128" y="3051"/>
                        <a:pt x="26080" y="3051"/>
                      </a:cubicBezTo>
                      <a:cubicBezTo>
                        <a:pt x="25585" y="3051"/>
                        <a:pt x="25067" y="3193"/>
                        <a:pt x="24576" y="3309"/>
                      </a:cubicBezTo>
                      <a:cubicBezTo>
                        <a:pt x="24196" y="3404"/>
                        <a:pt x="23784" y="3499"/>
                        <a:pt x="23373" y="3499"/>
                      </a:cubicBezTo>
                      <a:cubicBezTo>
                        <a:pt x="23309" y="3499"/>
                        <a:pt x="23246" y="3499"/>
                        <a:pt x="23183" y="3467"/>
                      </a:cubicBezTo>
                      <a:lnTo>
                        <a:pt x="23088" y="3467"/>
                      </a:lnTo>
                      <a:cubicBezTo>
                        <a:pt x="22929" y="3499"/>
                        <a:pt x="22771" y="3562"/>
                        <a:pt x="22676" y="3689"/>
                      </a:cubicBezTo>
                      <a:cubicBezTo>
                        <a:pt x="22644" y="3720"/>
                        <a:pt x="22613" y="3752"/>
                        <a:pt x="22613" y="3784"/>
                      </a:cubicBezTo>
                      <a:cubicBezTo>
                        <a:pt x="22539" y="3773"/>
                        <a:pt x="22465" y="3766"/>
                        <a:pt x="22391" y="3766"/>
                      </a:cubicBezTo>
                      <a:cubicBezTo>
                        <a:pt x="22243" y="3766"/>
                        <a:pt x="22095" y="3794"/>
                        <a:pt x="21948" y="3879"/>
                      </a:cubicBezTo>
                      <a:cubicBezTo>
                        <a:pt x="21884" y="3910"/>
                        <a:pt x="21789" y="3942"/>
                        <a:pt x="21726" y="3974"/>
                      </a:cubicBezTo>
                      <a:cubicBezTo>
                        <a:pt x="21536" y="4037"/>
                        <a:pt x="21346" y="4069"/>
                        <a:pt x="21156" y="4069"/>
                      </a:cubicBezTo>
                      <a:cubicBezTo>
                        <a:pt x="21029" y="4069"/>
                        <a:pt x="20934" y="4069"/>
                        <a:pt x="20807" y="4037"/>
                      </a:cubicBezTo>
                      <a:lnTo>
                        <a:pt x="20649" y="4037"/>
                      </a:lnTo>
                      <a:cubicBezTo>
                        <a:pt x="20522" y="4037"/>
                        <a:pt x="20396" y="4037"/>
                        <a:pt x="20269" y="4069"/>
                      </a:cubicBezTo>
                      <a:cubicBezTo>
                        <a:pt x="20174" y="4069"/>
                        <a:pt x="20047" y="4100"/>
                        <a:pt x="19921" y="4132"/>
                      </a:cubicBezTo>
                      <a:cubicBezTo>
                        <a:pt x="19857" y="4132"/>
                        <a:pt x="19794" y="4132"/>
                        <a:pt x="19762" y="4164"/>
                      </a:cubicBezTo>
                      <a:lnTo>
                        <a:pt x="19667" y="4164"/>
                      </a:lnTo>
                      <a:cubicBezTo>
                        <a:pt x="19541" y="4164"/>
                        <a:pt x="19382" y="4132"/>
                        <a:pt x="19256" y="4069"/>
                      </a:cubicBezTo>
                      <a:cubicBezTo>
                        <a:pt x="19192" y="4069"/>
                        <a:pt x="19161" y="4037"/>
                        <a:pt x="19097" y="4037"/>
                      </a:cubicBezTo>
                      <a:cubicBezTo>
                        <a:pt x="19002" y="4005"/>
                        <a:pt x="18907" y="4005"/>
                        <a:pt x="18781" y="4005"/>
                      </a:cubicBezTo>
                      <a:cubicBezTo>
                        <a:pt x="18749" y="4005"/>
                        <a:pt x="18686" y="4037"/>
                        <a:pt x="18654" y="4037"/>
                      </a:cubicBezTo>
                      <a:cubicBezTo>
                        <a:pt x="18401" y="4100"/>
                        <a:pt x="18179" y="4132"/>
                        <a:pt x="17926" y="4132"/>
                      </a:cubicBezTo>
                      <a:cubicBezTo>
                        <a:pt x="17799" y="4132"/>
                        <a:pt x="17641" y="4132"/>
                        <a:pt x="17514" y="4100"/>
                      </a:cubicBezTo>
                      <a:cubicBezTo>
                        <a:pt x="17419" y="4100"/>
                        <a:pt x="17324" y="4100"/>
                        <a:pt x="17229" y="4069"/>
                      </a:cubicBezTo>
                      <a:cubicBezTo>
                        <a:pt x="17039" y="4069"/>
                        <a:pt x="16849" y="4037"/>
                        <a:pt x="16659" y="4037"/>
                      </a:cubicBezTo>
                      <a:lnTo>
                        <a:pt x="16279" y="4037"/>
                      </a:lnTo>
                      <a:cubicBezTo>
                        <a:pt x="16089" y="4005"/>
                        <a:pt x="15899" y="3974"/>
                        <a:pt x="15709" y="3910"/>
                      </a:cubicBezTo>
                      <a:cubicBezTo>
                        <a:pt x="15645" y="3879"/>
                        <a:pt x="15582" y="3879"/>
                        <a:pt x="15519" y="3879"/>
                      </a:cubicBezTo>
                      <a:cubicBezTo>
                        <a:pt x="15519" y="3847"/>
                        <a:pt x="15519" y="3847"/>
                        <a:pt x="15487" y="3815"/>
                      </a:cubicBezTo>
                      <a:cubicBezTo>
                        <a:pt x="15455" y="3815"/>
                        <a:pt x="15455" y="3784"/>
                        <a:pt x="15455" y="3784"/>
                      </a:cubicBezTo>
                      <a:lnTo>
                        <a:pt x="15360" y="3784"/>
                      </a:lnTo>
                      <a:cubicBezTo>
                        <a:pt x="15360" y="3784"/>
                        <a:pt x="15360" y="3752"/>
                        <a:pt x="15360" y="3752"/>
                      </a:cubicBezTo>
                      <a:lnTo>
                        <a:pt x="15265" y="3752"/>
                      </a:lnTo>
                      <a:cubicBezTo>
                        <a:pt x="15223" y="3752"/>
                        <a:pt x="15181" y="3766"/>
                        <a:pt x="15148" y="3766"/>
                      </a:cubicBezTo>
                      <a:cubicBezTo>
                        <a:pt x="15132" y="3766"/>
                        <a:pt x="15118" y="3763"/>
                        <a:pt x="15107" y="3752"/>
                      </a:cubicBezTo>
                      <a:cubicBezTo>
                        <a:pt x="15012" y="3657"/>
                        <a:pt x="14917" y="3657"/>
                        <a:pt x="14822" y="3657"/>
                      </a:cubicBezTo>
                      <a:lnTo>
                        <a:pt x="14537" y="3657"/>
                      </a:lnTo>
                      <a:cubicBezTo>
                        <a:pt x="14505" y="3657"/>
                        <a:pt x="14474" y="3625"/>
                        <a:pt x="14442" y="3625"/>
                      </a:cubicBezTo>
                      <a:cubicBezTo>
                        <a:pt x="14336" y="3625"/>
                        <a:pt x="14231" y="3639"/>
                        <a:pt x="14135" y="3639"/>
                      </a:cubicBezTo>
                      <a:cubicBezTo>
                        <a:pt x="14087" y="3639"/>
                        <a:pt x="14041" y="3636"/>
                        <a:pt x="13999" y="3625"/>
                      </a:cubicBezTo>
                      <a:lnTo>
                        <a:pt x="13872" y="3625"/>
                      </a:lnTo>
                      <a:cubicBezTo>
                        <a:pt x="13809" y="3594"/>
                        <a:pt x="13745" y="3594"/>
                        <a:pt x="13650" y="3562"/>
                      </a:cubicBezTo>
                      <a:cubicBezTo>
                        <a:pt x="13429" y="3467"/>
                        <a:pt x="13175" y="3404"/>
                        <a:pt x="12922" y="3340"/>
                      </a:cubicBezTo>
                      <a:cubicBezTo>
                        <a:pt x="12764" y="3309"/>
                        <a:pt x="12574" y="3277"/>
                        <a:pt x="12415" y="3245"/>
                      </a:cubicBezTo>
                      <a:cubicBezTo>
                        <a:pt x="12225" y="3214"/>
                        <a:pt x="12067" y="3182"/>
                        <a:pt x="11908" y="3182"/>
                      </a:cubicBezTo>
                      <a:cubicBezTo>
                        <a:pt x="11813" y="3182"/>
                        <a:pt x="11718" y="3182"/>
                        <a:pt x="11655" y="3150"/>
                      </a:cubicBezTo>
                      <a:cubicBezTo>
                        <a:pt x="11497" y="3150"/>
                        <a:pt x="11370" y="3150"/>
                        <a:pt x="11243" y="3119"/>
                      </a:cubicBezTo>
                      <a:cubicBezTo>
                        <a:pt x="11180" y="3119"/>
                        <a:pt x="11117" y="3087"/>
                        <a:pt x="11053" y="3055"/>
                      </a:cubicBezTo>
                      <a:cubicBezTo>
                        <a:pt x="10990" y="3024"/>
                        <a:pt x="10927" y="2960"/>
                        <a:pt x="10863" y="2929"/>
                      </a:cubicBezTo>
                      <a:cubicBezTo>
                        <a:pt x="10800" y="2897"/>
                        <a:pt x="10737" y="2897"/>
                        <a:pt x="10673" y="2865"/>
                      </a:cubicBezTo>
                      <a:cubicBezTo>
                        <a:pt x="10610" y="2865"/>
                        <a:pt x="10578" y="2865"/>
                        <a:pt x="10515" y="2834"/>
                      </a:cubicBezTo>
                      <a:cubicBezTo>
                        <a:pt x="10483" y="2897"/>
                        <a:pt x="10452" y="2929"/>
                        <a:pt x="10420" y="2960"/>
                      </a:cubicBezTo>
                      <a:cubicBezTo>
                        <a:pt x="10388" y="2992"/>
                        <a:pt x="10388" y="2992"/>
                        <a:pt x="10357" y="3024"/>
                      </a:cubicBezTo>
                      <a:lnTo>
                        <a:pt x="10230" y="3024"/>
                      </a:lnTo>
                      <a:cubicBezTo>
                        <a:pt x="10219" y="3034"/>
                        <a:pt x="10209" y="3038"/>
                        <a:pt x="10200" y="3038"/>
                      </a:cubicBezTo>
                      <a:cubicBezTo>
                        <a:pt x="10181" y="3038"/>
                        <a:pt x="10167" y="3024"/>
                        <a:pt x="10167" y="3024"/>
                      </a:cubicBezTo>
                      <a:lnTo>
                        <a:pt x="10072" y="3024"/>
                      </a:lnTo>
                      <a:cubicBezTo>
                        <a:pt x="10040" y="3024"/>
                        <a:pt x="10040" y="2992"/>
                        <a:pt x="10008" y="2992"/>
                      </a:cubicBezTo>
                      <a:cubicBezTo>
                        <a:pt x="10008" y="2960"/>
                        <a:pt x="9977" y="2960"/>
                        <a:pt x="9977" y="2929"/>
                      </a:cubicBezTo>
                      <a:cubicBezTo>
                        <a:pt x="9913" y="2865"/>
                        <a:pt x="9850" y="2770"/>
                        <a:pt x="9787" y="2675"/>
                      </a:cubicBezTo>
                      <a:cubicBezTo>
                        <a:pt x="9787" y="2644"/>
                        <a:pt x="9755" y="2612"/>
                        <a:pt x="9723" y="2580"/>
                      </a:cubicBezTo>
                      <a:cubicBezTo>
                        <a:pt x="9660" y="2549"/>
                        <a:pt x="9597" y="2517"/>
                        <a:pt x="9533" y="2485"/>
                      </a:cubicBezTo>
                      <a:cubicBezTo>
                        <a:pt x="9533" y="2485"/>
                        <a:pt x="9533" y="2517"/>
                        <a:pt x="9502" y="2517"/>
                      </a:cubicBezTo>
                      <a:cubicBezTo>
                        <a:pt x="9470" y="2549"/>
                        <a:pt x="9470" y="2549"/>
                        <a:pt x="9438" y="2549"/>
                      </a:cubicBezTo>
                      <a:cubicBezTo>
                        <a:pt x="9407" y="2580"/>
                        <a:pt x="9375" y="2580"/>
                        <a:pt x="9375" y="2580"/>
                      </a:cubicBezTo>
                      <a:cubicBezTo>
                        <a:pt x="9343" y="2612"/>
                        <a:pt x="9343" y="2612"/>
                        <a:pt x="9312" y="2612"/>
                      </a:cubicBezTo>
                      <a:lnTo>
                        <a:pt x="9280" y="2612"/>
                      </a:lnTo>
                      <a:cubicBezTo>
                        <a:pt x="9248" y="2612"/>
                        <a:pt x="9185" y="2580"/>
                        <a:pt x="9153" y="2485"/>
                      </a:cubicBezTo>
                      <a:cubicBezTo>
                        <a:pt x="9090" y="2390"/>
                        <a:pt x="9027" y="2359"/>
                        <a:pt x="8995" y="2359"/>
                      </a:cubicBezTo>
                      <a:cubicBezTo>
                        <a:pt x="8932" y="2359"/>
                        <a:pt x="8868" y="2422"/>
                        <a:pt x="8805" y="2485"/>
                      </a:cubicBezTo>
                      <a:cubicBezTo>
                        <a:pt x="8647" y="2644"/>
                        <a:pt x="8552" y="2707"/>
                        <a:pt x="8488" y="2707"/>
                      </a:cubicBezTo>
                      <a:cubicBezTo>
                        <a:pt x="8393" y="2707"/>
                        <a:pt x="8298" y="2612"/>
                        <a:pt x="8140" y="2454"/>
                      </a:cubicBezTo>
                      <a:cubicBezTo>
                        <a:pt x="8108" y="2422"/>
                        <a:pt x="8108" y="2422"/>
                        <a:pt x="8108" y="2422"/>
                      </a:cubicBezTo>
                      <a:cubicBezTo>
                        <a:pt x="8077" y="2359"/>
                        <a:pt x="8013" y="2327"/>
                        <a:pt x="7982" y="2327"/>
                      </a:cubicBezTo>
                      <a:cubicBezTo>
                        <a:pt x="7918" y="2359"/>
                        <a:pt x="7887" y="2390"/>
                        <a:pt x="7887" y="2454"/>
                      </a:cubicBezTo>
                      <a:cubicBezTo>
                        <a:pt x="7823" y="2770"/>
                        <a:pt x="7728" y="2992"/>
                        <a:pt x="7443" y="3024"/>
                      </a:cubicBezTo>
                      <a:lnTo>
                        <a:pt x="7411" y="3024"/>
                      </a:lnTo>
                      <a:cubicBezTo>
                        <a:pt x="7380" y="3024"/>
                        <a:pt x="7348" y="3119"/>
                        <a:pt x="7316" y="3150"/>
                      </a:cubicBezTo>
                      <a:cubicBezTo>
                        <a:pt x="6936" y="3435"/>
                        <a:pt x="6905" y="3942"/>
                        <a:pt x="6873" y="4385"/>
                      </a:cubicBezTo>
                      <a:cubicBezTo>
                        <a:pt x="6841" y="4702"/>
                        <a:pt x="6746" y="4892"/>
                        <a:pt x="6525" y="5050"/>
                      </a:cubicBezTo>
                      <a:cubicBezTo>
                        <a:pt x="6303" y="5177"/>
                        <a:pt x="6208" y="5335"/>
                        <a:pt x="6366" y="5620"/>
                      </a:cubicBezTo>
                      <a:cubicBezTo>
                        <a:pt x="6366" y="5652"/>
                        <a:pt x="6366" y="5652"/>
                        <a:pt x="6366" y="5652"/>
                      </a:cubicBezTo>
                      <a:cubicBezTo>
                        <a:pt x="6398" y="5747"/>
                        <a:pt x="6366" y="5874"/>
                        <a:pt x="6366" y="6000"/>
                      </a:cubicBezTo>
                      <a:lnTo>
                        <a:pt x="6366" y="6190"/>
                      </a:lnTo>
                      <a:cubicBezTo>
                        <a:pt x="6366" y="6222"/>
                        <a:pt x="6366" y="6254"/>
                        <a:pt x="6366" y="6286"/>
                      </a:cubicBezTo>
                      <a:cubicBezTo>
                        <a:pt x="6366" y="6317"/>
                        <a:pt x="6366" y="6381"/>
                        <a:pt x="6366" y="6412"/>
                      </a:cubicBezTo>
                      <a:lnTo>
                        <a:pt x="6366" y="6507"/>
                      </a:lnTo>
                      <a:cubicBezTo>
                        <a:pt x="6366" y="6729"/>
                        <a:pt x="6335" y="6887"/>
                        <a:pt x="6081" y="6951"/>
                      </a:cubicBezTo>
                      <a:cubicBezTo>
                        <a:pt x="5828" y="7014"/>
                        <a:pt x="5701" y="7299"/>
                        <a:pt x="5733" y="7616"/>
                      </a:cubicBezTo>
                      <a:cubicBezTo>
                        <a:pt x="5701" y="7616"/>
                        <a:pt x="5701" y="7647"/>
                        <a:pt x="5670" y="7647"/>
                      </a:cubicBezTo>
                      <a:cubicBezTo>
                        <a:pt x="5638" y="7647"/>
                        <a:pt x="5606" y="7647"/>
                        <a:pt x="5575" y="7679"/>
                      </a:cubicBezTo>
                      <a:cubicBezTo>
                        <a:pt x="5575" y="7679"/>
                        <a:pt x="5543" y="7711"/>
                        <a:pt x="5511" y="7742"/>
                      </a:cubicBezTo>
                      <a:cubicBezTo>
                        <a:pt x="5511" y="7742"/>
                        <a:pt x="5480" y="7774"/>
                        <a:pt x="5480" y="7806"/>
                      </a:cubicBezTo>
                      <a:cubicBezTo>
                        <a:pt x="5480" y="7837"/>
                        <a:pt x="5480" y="7869"/>
                        <a:pt x="5480" y="7869"/>
                      </a:cubicBezTo>
                      <a:cubicBezTo>
                        <a:pt x="5480" y="8091"/>
                        <a:pt x="5448" y="8281"/>
                        <a:pt x="5448" y="8502"/>
                      </a:cubicBezTo>
                      <a:cubicBezTo>
                        <a:pt x="5448" y="8661"/>
                        <a:pt x="5448" y="8787"/>
                        <a:pt x="5448" y="8946"/>
                      </a:cubicBezTo>
                      <a:cubicBezTo>
                        <a:pt x="5480" y="9072"/>
                        <a:pt x="5511" y="9199"/>
                        <a:pt x="5543" y="9294"/>
                      </a:cubicBezTo>
                      <a:cubicBezTo>
                        <a:pt x="5575" y="9389"/>
                        <a:pt x="5606" y="9452"/>
                        <a:pt x="5606" y="9516"/>
                      </a:cubicBezTo>
                      <a:cubicBezTo>
                        <a:pt x="5606" y="9611"/>
                        <a:pt x="5606" y="9706"/>
                        <a:pt x="5575" y="9801"/>
                      </a:cubicBezTo>
                      <a:cubicBezTo>
                        <a:pt x="5511" y="9864"/>
                        <a:pt x="5448" y="9959"/>
                        <a:pt x="5353" y="10022"/>
                      </a:cubicBezTo>
                      <a:cubicBezTo>
                        <a:pt x="5258" y="10086"/>
                        <a:pt x="5163" y="10117"/>
                        <a:pt x="5068" y="10181"/>
                      </a:cubicBezTo>
                      <a:cubicBezTo>
                        <a:pt x="5036" y="10212"/>
                        <a:pt x="5005" y="10244"/>
                        <a:pt x="5005" y="10276"/>
                      </a:cubicBezTo>
                      <a:cubicBezTo>
                        <a:pt x="4941" y="10339"/>
                        <a:pt x="4941" y="10434"/>
                        <a:pt x="4941" y="10561"/>
                      </a:cubicBezTo>
                      <a:cubicBezTo>
                        <a:pt x="4941" y="10561"/>
                        <a:pt x="4941" y="10592"/>
                        <a:pt x="4910" y="10624"/>
                      </a:cubicBezTo>
                      <a:cubicBezTo>
                        <a:pt x="4910" y="10624"/>
                        <a:pt x="4878" y="10656"/>
                        <a:pt x="4815" y="10687"/>
                      </a:cubicBezTo>
                      <a:cubicBezTo>
                        <a:pt x="4815" y="10687"/>
                        <a:pt x="4783" y="10687"/>
                        <a:pt x="4751" y="10719"/>
                      </a:cubicBezTo>
                      <a:lnTo>
                        <a:pt x="4720" y="10719"/>
                      </a:lnTo>
                      <a:cubicBezTo>
                        <a:pt x="4593" y="10782"/>
                        <a:pt x="4498" y="10846"/>
                        <a:pt x="4403" y="10941"/>
                      </a:cubicBezTo>
                      <a:cubicBezTo>
                        <a:pt x="4371" y="11036"/>
                        <a:pt x="4308" y="11099"/>
                        <a:pt x="4276" y="11194"/>
                      </a:cubicBezTo>
                      <a:cubicBezTo>
                        <a:pt x="4245" y="11258"/>
                        <a:pt x="4213" y="11353"/>
                        <a:pt x="4181" y="11448"/>
                      </a:cubicBezTo>
                      <a:cubicBezTo>
                        <a:pt x="4150" y="11606"/>
                        <a:pt x="4118" y="11764"/>
                        <a:pt x="4118" y="11923"/>
                      </a:cubicBezTo>
                      <a:cubicBezTo>
                        <a:pt x="4118" y="11954"/>
                        <a:pt x="4118" y="11986"/>
                        <a:pt x="4118" y="12049"/>
                      </a:cubicBezTo>
                      <a:cubicBezTo>
                        <a:pt x="4086" y="12081"/>
                        <a:pt x="4086" y="12144"/>
                        <a:pt x="4086" y="12208"/>
                      </a:cubicBezTo>
                      <a:lnTo>
                        <a:pt x="4086" y="12239"/>
                      </a:lnTo>
                      <a:lnTo>
                        <a:pt x="4086" y="12271"/>
                      </a:lnTo>
                      <a:cubicBezTo>
                        <a:pt x="4086" y="12334"/>
                        <a:pt x="4118" y="12429"/>
                        <a:pt x="4118" y="12493"/>
                      </a:cubicBezTo>
                      <a:cubicBezTo>
                        <a:pt x="4118" y="12619"/>
                        <a:pt x="4118" y="12778"/>
                        <a:pt x="4118" y="12904"/>
                      </a:cubicBezTo>
                      <a:cubicBezTo>
                        <a:pt x="4055" y="12968"/>
                        <a:pt x="4055" y="12999"/>
                        <a:pt x="4023" y="13063"/>
                      </a:cubicBezTo>
                      <a:cubicBezTo>
                        <a:pt x="4023" y="13063"/>
                        <a:pt x="4023" y="13094"/>
                        <a:pt x="4023" y="13126"/>
                      </a:cubicBezTo>
                      <a:cubicBezTo>
                        <a:pt x="4023" y="13158"/>
                        <a:pt x="3991" y="13189"/>
                        <a:pt x="3960" y="13221"/>
                      </a:cubicBezTo>
                      <a:lnTo>
                        <a:pt x="3928" y="13284"/>
                      </a:lnTo>
                      <a:cubicBezTo>
                        <a:pt x="3896" y="13379"/>
                        <a:pt x="3865" y="13474"/>
                        <a:pt x="4086" y="13569"/>
                      </a:cubicBezTo>
                      <a:cubicBezTo>
                        <a:pt x="4245" y="13601"/>
                        <a:pt x="4245" y="13854"/>
                        <a:pt x="4150" y="13918"/>
                      </a:cubicBezTo>
                      <a:cubicBezTo>
                        <a:pt x="3960" y="14013"/>
                        <a:pt x="3896" y="14139"/>
                        <a:pt x="3865" y="14298"/>
                      </a:cubicBezTo>
                      <a:cubicBezTo>
                        <a:pt x="3865" y="14361"/>
                        <a:pt x="3833" y="14456"/>
                        <a:pt x="3833" y="14519"/>
                      </a:cubicBezTo>
                      <a:cubicBezTo>
                        <a:pt x="3833" y="14614"/>
                        <a:pt x="3801" y="14678"/>
                        <a:pt x="3801" y="14741"/>
                      </a:cubicBezTo>
                      <a:cubicBezTo>
                        <a:pt x="3770" y="14868"/>
                        <a:pt x="3738" y="15026"/>
                        <a:pt x="3675" y="15153"/>
                      </a:cubicBezTo>
                      <a:cubicBezTo>
                        <a:pt x="3643" y="15216"/>
                        <a:pt x="3611" y="15279"/>
                        <a:pt x="3548" y="15343"/>
                      </a:cubicBezTo>
                      <a:cubicBezTo>
                        <a:pt x="3516" y="15406"/>
                        <a:pt x="3485" y="15469"/>
                        <a:pt x="3485" y="15533"/>
                      </a:cubicBezTo>
                      <a:cubicBezTo>
                        <a:pt x="3485" y="15564"/>
                        <a:pt x="3453" y="15564"/>
                        <a:pt x="3485" y="15564"/>
                      </a:cubicBezTo>
                      <a:cubicBezTo>
                        <a:pt x="3485" y="15596"/>
                        <a:pt x="3485" y="15659"/>
                        <a:pt x="3453" y="15691"/>
                      </a:cubicBezTo>
                      <a:cubicBezTo>
                        <a:pt x="3453" y="15755"/>
                        <a:pt x="3453" y="15818"/>
                        <a:pt x="3421" y="15881"/>
                      </a:cubicBezTo>
                      <a:cubicBezTo>
                        <a:pt x="3421" y="15945"/>
                        <a:pt x="3390" y="16008"/>
                        <a:pt x="3358" y="16071"/>
                      </a:cubicBezTo>
                      <a:cubicBezTo>
                        <a:pt x="3358" y="16103"/>
                        <a:pt x="3326" y="16166"/>
                        <a:pt x="3295" y="16230"/>
                      </a:cubicBezTo>
                      <a:lnTo>
                        <a:pt x="3231" y="16356"/>
                      </a:lnTo>
                      <a:cubicBezTo>
                        <a:pt x="3199" y="16388"/>
                        <a:pt x="3168" y="16420"/>
                        <a:pt x="3136" y="16451"/>
                      </a:cubicBezTo>
                      <a:cubicBezTo>
                        <a:pt x="3104" y="16515"/>
                        <a:pt x="3073" y="16578"/>
                        <a:pt x="3041" y="16610"/>
                      </a:cubicBezTo>
                      <a:cubicBezTo>
                        <a:pt x="2978" y="16705"/>
                        <a:pt x="2914" y="16831"/>
                        <a:pt x="2851" y="16958"/>
                      </a:cubicBezTo>
                      <a:cubicBezTo>
                        <a:pt x="2724" y="17306"/>
                        <a:pt x="2408" y="17496"/>
                        <a:pt x="2059" y="17623"/>
                      </a:cubicBezTo>
                      <a:cubicBezTo>
                        <a:pt x="1869" y="17686"/>
                        <a:pt x="1648" y="17781"/>
                        <a:pt x="1553" y="18035"/>
                      </a:cubicBezTo>
                      <a:cubicBezTo>
                        <a:pt x="1426" y="18098"/>
                        <a:pt x="1331" y="18161"/>
                        <a:pt x="1236" y="18256"/>
                      </a:cubicBezTo>
                      <a:cubicBezTo>
                        <a:pt x="1141" y="18351"/>
                        <a:pt x="1046" y="18446"/>
                        <a:pt x="983" y="18541"/>
                      </a:cubicBezTo>
                      <a:cubicBezTo>
                        <a:pt x="951" y="18573"/>
                        <a:pt x="919" y="18605"/>
                        <a:pt x="919" y="18636"/>
                      </a:cubicBezTo>
                      <a:cubicBezTo>
                        <a:pt x="888" y="18668"/>
                        <a:pt x="856" y="18731"/>
                        <a:pt x="824" y="18763"/>
                      </a:cubicBezTo>
                      <a:lnTo>
                        <a:pt x="729" y="18763"/>
                      </a:lnTo>
                      <a:cubicBezTo>
                        <a:pt x="729" y="18763"/>
                        <a:pt x="729" y="18763"/>
                        <a:pt x="729" y="18795"/>
                      </a:cubicBezTo>
                      <a:lnTo>
                        <a:pt x="698" y="18795"/>
                      </a:lnTo>
                      <a:cubicBezTo>
                        <a:pt x="698" y="18795"/>
                        <a:pt x="698" y="18826"/>
                        <a:pt x="698" y="18826"/>
                      </a:cubicBezTo>
                      <a:lnTo>
                        <a:pt x="666" y="18826"/>
                      </a:lnTo>
                      <a:cubicBezTo>
                        <a:pt x="666" y="18826"/>
                        <a:pt x="666" y="18826"/>
                        <a:pt x="666" y="18858"/>
                      </a:cubicBezTo>
                      <a:cubicBezTo>
                        <a:pt x="539" y="19016"/>
                        <a:pt x="444" y="19175"/>
                        <a:pt x="381" y="19365"/>
                      </a:cubicBezTo>
                      <a:cubicBezTo>
                        <a:pt x="254" y="19586"/>
                        <a:pt x="191" y="19840"/>
                        <a:pt x="96" y="20093"/>
                      </a:cubicBezTo>
                      <a:cubicBezTo>
                        <a:pt x="33" y="20156"/>
                        <a:pt x="33" y="20220"/>
                        <a:pt x="33" y="20315"/>
                      </a:cubicBezTo>
                      <a:cubicBezTo>
                        <a:pt x="33" y="20315"/>
                        <a:pt x="33" y="20315"/>
                        <a:pt x="33" y="20346"/>
                      </a:cubicBezTo>
                      <a:cubicBezTo>
                        <a:pt x="33" y="20378"/>
                        <a:pt x="33" y="20378"/>
                        <a:pt x="64" y="20410"/>
                      </a:cubicBezTo>
                      <a:cubicBezTo>
                        <a:pt x="64" y="20410"/>
                        <a:pt x="64" y="20441"/>
                        <a:pt x="64" y="20441"/>
                      </a:cubicBezTo>
                      <a:cubicBezTo>
                        <a:pt x="64" y="20473"/>
                        <a:pt x="64" y="20505"/>
                        <a:pt x="64" y="20505"/>
                      </a:cubicBezTo>
                      <a:cubicBezTo>
                        <a:pt x="64" y="20537"/>
                        <a:pt x="64" y="20568"/>
                        <a:pt x="64" y="20600"/>
                      </a:cubicBezTo>
                      <a:cubicBezTo>
                        <a:pt x="33" y="20695"/>
                        <a:pt x="1" y="20758"/>
                        <a:pt x="1" y="20853"/>
                      </a:cubicBezTo>
                      <a:cubicBezTo>
                        <a:pt x="1" y="20948"/>
                        <a:pt x="1" y="21075"/>
                        <a:pt x="33" y="21202"/>
                      </a:cubicBezTo>
                      <a:cubicBezTo>
                        <a:pt x="64" y="21360"/>
                        <a:pt x="159" y="21550"/>
                        <a:pt x="223" y="21740"/>
                      </a:cubicBezTo>
                      <a:cubicBezTo>
                        <a:pt x="286" y="21803"/>
                        <a:pt x="318" y="21898"/>
                        <a:pt x="381" y="21962"/>
                      </a:cubicBezTo>
                      <a:cubicBezTo>
                        <a:pt x="413" y="22057"/>
                        <a:pt x="476" y="22120"/>
                        <a:pt x="539" y="22183"/>
                      </a:cubicBezTo>
                      <a:cubicBezTo>
                        <a:pt x="634" y="22310"/>
                        <a:pt x="793" y="22405"/>
                        <a:pt x="919" y="22500"/>
                      </a:cubicBezTo>
                      <a:cubicBezTo>
                        <a:pt x="1141" y="22658"/>
                        <a:pt x="1299" y="22912"/>
                        <a:pt x="1553" y="23007"/>
                      </a:cubicBezTo>
                      <a:cubicBezTo>
                        <a:pt x="1964" y="23197"/>
                        <a:pt x="2376" y="23387"/>
                        <a:pt x="2788" y="23577"/>
                      </a:cubicBezTo>
                      <a:lnTo>
                        <a:pt x="2914" y="23608"/>
                      </a:lnTo>
                      <a:cubicBezTo>
                        <a:pt x="3136" y="23703"/>
                        <a:pt x="3358" y="23798"/>
                        <a:pt x="3580" y="23893"/>
                      </a:cubicBezTo>
                      <a:cubicBezTo>
                        <a:pt x="3643" y="24020"/>
                        <a:pt x="3738" y="23988"/>
                        <a:pt x="3833" y="24020"/>
                      </a:cubicBezTo>
                      <a:cubicBezTo>
                        <a:pt x="3865" y="24020"/>
                        <a:pt x="3928" y="24052"/>
                        <a:pt x="3960" y="24083"/>
                      </a:cubicBezTo>
                      <a:lnTo>
                        <a:pt x="3991" y="24083"/>
                      </a:lnTo>
                      <a:cubicBezTo>
                        <a:pt x="4720" y="24210"/>
                        <a:pt x="5448" y="24337"/>
                        <a:pt x="6176" y="24337"/>
                      </a:cubicBezTo>
                      <a:lnTo>
                        <a:pt x="6493" y="24337"/>
                      </a:lnTo>
                      <a:cubicBezTo>
                        <a:pt x="6905" y="24432"/>
                        <a:pt x="7285" y="24527"/>
                        <a:pt x="7697" y="24590"/>
                      </a:cubicBezTo>
                      <a:cubicBezTo>
                        <a:pt x="7728" y="24622"/>
                        <a:pt x="7728" y="24653"/>
                        <a:pt x="7728" y="24653"/>
                      </a:cubicBezTo>
                      <a:cubicBezTo>
                        <a:pt x="7728" y="24653"/>
                        <a:pt x="7728" y="24685"/>
                        <a:pt x="7728" y="24685"/>
                      </a:cubicBezTo>
                      <a:cubicBezTo>
                        <a:pt x="7760" y="24748"/>
                        <a:pt x="7823" y="24780"/>
                        <a:pt x="7887" y="24780"/>
                      </a:cubicBezTo>
                      <a:lnTo>
                        <a:pt x="7918" y="24780"/>
                      </a:lnTo>
                      <a:cubicBezTo>
                        <a:pt x="7918" y="24780"/>
                        <a:pt x="7918" y="24780"/>
                        <a:pt x="7918" y="24812"/>
                      </a:cubicBezTo>
                      <a:lnTo>
                        <a:pt x="8393" y="24812"/>
                      </a:lnTo>
                      <a:lnTo>
                        <a:pt x="8457" y="24843"/>
                      </a:lnTo>
                      <a:cubicBezTo>
                        <a:pt x="8488" y="24843"/>
                        <a:pt x="8552" y="24843"/>
                        <a:pt x="8615" y="24875"/>
                      </a:cubicBezTo>
                      <a:cubicBezTo>
                        <a:pt x="8773" y="24907"/>
                        <a:pt x="8932" y="24907"/>
                        <a:pt x="9090" y="24907"/>
                      </a:cubicBezTo>
                      <a:lnTo>
                        <a:pt x="9407" y="24907"/>
                      </a:lnTo>
                      <a:cubicBezTo>
                        <a:pt x="9533" y="24875"/>
                        <a:pt x="9628" y="24875"/>
                        <a:pt x="9755" y="24875"/>
                      </a:cubicBezTo>
                      <a:cubicBezTo>
                        <a:pt x="9850" y="24843"/>
                        <a:pt x="9977" y="24843"/>
                        <a:pt x="10072" y="24812"/>
                      </a:cubicBezTo>
                      <a:cubicBezTo>
                        <a:pt x="10198" y="24812"/>
                        <a:pt x="10293" y="24780"/>
                        <a:pt x="10420" y="24780"/>
                      </a:cubicBezTo>
                      <a:cubicBezTo>
                        <a:pt x="10578" y="24748"/>
                        <a:pt x="10737" y="24717"/>
                        <a:pt x="10927" y="24717"/>
                      </a:cubicBezTo>
                      <a:lnTo>
                        <a:pt x="11085" y="24717"/>
                      </a:lnTo>
                      <a:cubicBezTo>
                        <a:pt x="11813" y="24780"/>
                        <a:pt x="12542" y="24780"/>
                        <a:pt x="13270" y="24812"/>
                      </a:cubicBezTo>
                      <a:cubicBezTo>
                        <a:pt x="14189" y="24843"/>
                        <a:pt x="15139" y="24875"/>
                        <a:pt x="16057" y="25002"/>
                      </a:cubicBezTo>
                      <a:cubicBezTo>
                        <a:pt x="16279" y="25033"/>
                        <a:pt x="16501" y="25065"/>
                        <a:pt x="16722" y="25097"/>
                      </a:cubicBezTo>
                      <a:cubicBezTo>
                        <a:pt x="17704" y="25160"/>
                        <a:pt x="18717" y="25097"/>
                        <a:pt x="19699" y="25192"/>
                      </a:cubicBezTo>
                      <a:cubicBezTo>
                        <a:pt x="20016" y="25255"/>
                        <a:pt x="20332" y="25224"/>
                        <a:pt x="20649" y="25319"/>
                      </a:cubicBezTo>
                      <a:lnTo>
                        <a:pt x="20681" y="25319"/>
                      </a:lnTo>
                      <a:cubicBezTo>
                        <a:pt x="20839" y="25255"/>
                        <a:pt x="20966" y="25224"/>
                        <a:pt x="21124" y="25224"/>
                      </a:cubicBezTo>
                      <a:cubicBezTo>
                        <a:pt x="21188" y="25224"/>
                        <a:pt x="21251" y="25224"/>
                        <a:pt x="21283" y="25255"/>
                      </a:cubicBezTo>
                      <a:cubicBezTo>
                        <a:pt x="21948" y="25287"/>
                        <a:pt x="22613" y="25287"/>
                        <a:pt x="23246" y="25287"/>
                      </a:cubicBezTo>
                      <a:lnTo>
                        <a:pt x="24386" y="25287"/>
                      </a:lnTo>
                      <a:cubicBezTo>
                        <a:pt x="24766" y="25319"/>
                        <a:pt x="25114" y="25350"/>
                        <a:pt x="25495" y="25382"/>
                      </a:cubicBezTo>
                      <a:cubicBezTo>
                        <a:pt x="25590" y="25382"/>
                        <a:pt x="25685" y="25414"/>
                        <a:pt x="25780" y="25414"/>
                      </a:cubicBezTo>
                      <a:cubicBezTo>
                        <a:pt x="25938" y="25445"/>
                        <a:pt x="26128" y="25445"/>
                        <a:pt x="26286" y="25477"/>
                      </a:cubicBezTo>
                      <a:lnTo>
                        <a:pt x="26508" y="25477"/>
                      </a:lnTo>
                      <a:cubicBezTo>
                        <a:pt x="26698" y="25477"/>
                        <a:pt x="26856" y="25477"/>
                        <a:pt x="27015" y="25509"/>
                      </a:cubicBezTo>
                      <a:cubicBezTo>
                        <a:pt x="27268" y="25509"/>
                        <a:pt x="27521" y="25509"/>
                        <a:pt x="27775" y="25540"/>
                      </a:cubicBezTo>
                      <a:cubicBezTo>
                        <a:pt x="28535" y="25604"/>
                        <a:pt x="29326" y="25730"/>
                        <a:pt x="30118" y="25730"/>
                      </a:cubicBezTo>
                      <a:lnTo>
                        <a:pt x="30435" y="25730"/>
                      </a:lnTo>
                      <a:cubicBezTo>
                        <a:pt x="30562" y="25730"/>
                        <a:pt x="30657" y="25699"/>
                        <a:pt x="30783" y="25699"/>
                      </a:cubicBezTo>
                      <a:cubicBezTo>
                        <a:pt x="31132" y="25699"/>
                        <a:pt x="31448" y="25730"/>
                        <a:pt x="31797" y="25794"/>
                      </a:cubicBezTo>
                      <a:cubicBezTo>
                        <a:pt x="31923" y="25794"/>
                        <a:pt x="32050" y="25825"/>
                        <a:pt x="32177" y="25825"/>
                      </a:cubicBezTo>
                      <a:cubicBezTo>
                        <a:pt x="32303" y="25825"/>
                        <a:pt x="32430" y="25857"/>
                        <a:pt x="32557" y="25857"/>
                      </a:cubicBezTo>
                      <a:lnTo>
                        <a:pt x="32937" y="25857"/>
                      </a:lnTo>
                      <a:cubicBezTo>
                        <a:pt x="33380" y="25889"/>
                        <a:pt x="33823" y="25889"/>
                        <a:pt x="34299" y="25920"/>
                      </a:cubicBezTo>
                      <a:cubicBezTo>
                        <a:pt x="34489" y="25952"/>
                        <a:pt x="34679" y="25952"/>
                        <a:pt x="34869" y="25984"/>
                      </a:cubicBezTo>
                      <a:cubicBezTo>
                        <a:pt x="35312" y="26047"/>
                        <a:pt x="35787" y="26047"/>
                        <a:pt x="36262" y="26079"/>
                      </a:cubicBezTo>
                      <a:cubicBezTo>
                        <a:pt x="36420" y="26079"/>
                        <a:pt x="36579" y="26079"/>
                        <a:pt x="36737" y="26110"/>
                      </a:cubicBezTo>
                      <a:cubicBezTo>
                        <a:pt x="37687" y="26205"/>
                        <a:pt x="38606" y="26269"/>
                        <a:pt x="39556" y="26364"/>
                      </a:cubicBezTo>
                      <a:cubicBezTo>
                        <a:pt x="39682" y="26395"/>
                        <a:pt x="39809" y="26395"/>
                        <a:pt x="39936" y="26395"/>
                      </a:cubicBezTo>
                      <a:cubicBezTo>
                        <a:pt x="40822" y="26459"/>
                        <a:pt x="41709" y="26427"/>
                        <a:pt x="42627" y="26522"/>
                      </a:cubicBezTo>
                      <a:cubicBezTo>
                        <a:pt x="43388" y="26585"/>
                        <a:pt x="44148" y="26649"/>
                        <a:pt x="44908" y="26712"/>
                      </a:cubicBezTo>
                      <a:cubicBezTo>
                        <a:pt x="45351" y="26744"/>
                        <a:pt x="45794" y="26775"/>
                        <a:pt x="46269" y="26807"/>
                      </a:cubicBezTo>
                      <a:cubicBezTo>
                        <a:pt x="47885" y="26902"/>
                        <a:pt x="49500" y="26902"/>
                        <a:pt x="51146" y="26997"/>
                      </a:cubicBezTo>
                      <a:cubicBezTo>
                        <a:pt x="51685" y="27029"/>
                        <a:pt x="52223" y="27029"/>
                        <a:pt x="52762" y="27060"/>
                      </a:cubicBezTo>
                      <a:lnTo>
                        <a:pt x="53553" y="27060"/>
                      </a:lnTo>
                      <a:cubicBezTo>
                        <a:pt x="54377" y="27092"/>
                        <a:pt x="55168" y="27092"/>
                        <a:pt x="55992" y="27092"/>
                      </a:cubicBezTo>
                      <a:lnTo>
                        <a:pt x="56784" y="27092"/>
                      </a:lnTo>
                      <a:cubicBezTo>
                        <a:pt x="57069" y="27124"/>
                        <a:pt x="57322" y="27124"/>
                        <a:pt x="57607" y="27124"/>
                      </a:cubicBezTo>
                      <a:cubicBezTo>
                        <a:pt x="57892" y="27124"/>
                        <a:pt x="58177" y="27116"/>
                        <a:pt x="58462" y="27116"/>
                      </a:cubicBezTo>
                      <a:cubicBezTo>
                        <a:pt x="58747" y="27116"/>
                        <a:pt x="59032" y="27124"/>
                        <a:pt x="59317" y="27155"/>
                      </a:cubicBezTo>
                      <a:lnTo>
                        <a:pt x="60014" y="27155"/>
                      </a:lnTo>
                      <a:cubicBezTo>
                        <a:pt x="60109" y="27124"/>
                        <a:pt x="60172" y="27092"/>
                        <a:pt x="60235" y="27092"/>
                      </a:cubicBezTo>
                      <a:cubicBezTo>
                        <a:pt x="60267" y="27060"/>
                        <a:pt x="60299" y="27060"/>
                        <a:pt x="60330" y="27060"/>
                      </a:cubicBezTo>
                      <a:lnTo>
                        <a:pt x="60552" y="27060"/>
                      </a:lnTo>
                      <a:cubicBezTo>
                        <a:pt x="60774" y="27155"/>
                        <a:pt x="61027" y="27155"/>
                        <a:pt x="61249" y="27155"/>
                      </a:cubicBezTo>
                      <a:lnTo>
                        <a:pt x="61502" y="27155"/>
                      </a:lnTo>
                      <a:cubicBezTo>
                        <a:pt x="61661" y="27155"/>
                        <a:pt x="61819" y="27187"/>
                        <a:pt x="61946" y="27187"/>
                      </a:cubicBezTo>
                      <a:cubicBezTo>
                        <a:pt x="62009" y="27219"/>
                        <a:pt x="62041" y="27219"/>
                        <a:pt x="62072" y="27219"/>
                      </a:cubicBezTo>
                      <a:cubicBezTo>
                        <a:pt x="62389" y="27219"/>
                        <a:pt x="62706" y="27092"/>
                        <a:pt x="62991" y="27092"/>
                      </a:cubicBezTo>
                      <a:cubicBezTo>
                        <a:pt x="63244" y="27092"/>
                        <a:pt x="63466" y="27124"/>
                        <a:pt x="63719" y="27124"/>
                      </a:cubicBezTo>
                      <a:lnTo>
                        <a:pt x="64416" y="27124"/>
                      </a:lnTo>
                      <a:cubicBezTo>
                        <a:pt x="64732" y="27155"/>
                        <a:pt x="65049" y="27155"/>
                        <a:pt x="65366" y="27155"/>
                      </a:cubicBezTo>
                      <a:cubicBezTo>
                        <a:pt x="65841" y="27155"/>
                        <a:pt x="66316" y="27124"/>
                        <a:pt x="66791" y="27092"/>
                      </a:cubicBezTo>
                      <a:cubicBezTo>
                        <a:pt x="66802" y="27081"/>
                        <a:pt x="66812" y="27078"/>
                        <a:pt x="66824" y="27078"/>
                      </a:cubicBezTo>
                      <a:cubicBezTo>
                        <a:pt x="66847" y="27078"/>
                        <a:pt x="66875" y="27092"/>
                        <a:pt x="66918" y="27092"/>
                      </a:cubicBezTo>
                      <a:cubicBezTo>
                        <a:pt x="66949" y="27092"/>
                        <a:pt x="66981" y="27124"/>
                        <a:pt x="67044" y="27124"/>
                      </a:cubicBezTo>
                      <a:cubicBezTo>
                        <a:pt x="67076" y="27155"/>
                        <a:pt x="67108" y="27155"/>
                        <a:pt x="67171" y="27155"/>
                      </a:cubicBezTo>
                      <a:cubicBezTo>
                        <a:pt x="67171" y="27187"/>
                        <a:pt x="67203" y="27187"/>
                        <a:pt x="67234" y="27187"/>
                      </a:cubicBezTo>
                      <a:cubicBezTo>
                        <a:pt x="67234" y="27187"/>
                        <a:pt x="67266" y="27155"/>
                        <a:pt x="67298" y="27155"/>
                      </a:cubicBezTo>
                      <a:cubicBezTo>
                        <a:pt x="67678" y="27092"/>
                        <a:pt x="68089" y="27092"/>
                        <a:pt x="68469" y="27060"/>
                      </a:cubicBezTo>
                      <a:lnTo>
                        <a:pt x="69071" y="27060"/>
                      </a:lnTo>
                      <a:cubicBezTo>
                        <a:pt x="69261" y="27060"/>
                        <a:pt x="69451" y="27029"/>
                        <a:pt x="69673" y="27029"/>
                      </a:cubicBezTo>
                      <a:lnTo>
                        <a:pt x="69800" y="27029"/>
                      </a:lnTo>
                      <a:cubicBezTo>
                        <a:pt x="70021" y="27029"/>
                        <a:pt x="70275" y="27060"/>
                        <a:pt x="70496" y="27060"/>
                      </a:cubicBezTo>
                      <a:cubicBezTo>
                        <a:pt x="70591" y="27029"/>
                        <a:pt x="70686" y="27029"/>
                        <a:pt x="70750" y="27029"/>
                      </a:cubicBezTo>
                      <a:cubicBezTo>
                        <a:pt x="71003" y="26965"/>
                        <a:pt x="71225" y="26965"/>
                        <a:pt x="71446" y="26965"/>
                      </a:cubicBezTo>
                      <a:lnTo>
                        <a:pt x="72016" y="26965"/>
                      </a:lnTo>
                      <a:cubicBezTo>
                        <a:pt x="72206" y="26965"/>
                        <a:pt x="72396" y="26965"/>
                        <a:pt x="72586" y="26934"/>
                      </a:cubicBezTo>
                      <a:cubicBezTo>
                        <a:pt x="72713" y="26902"/>
                        <a:pt x="72871" y="26870"/>
                        <a:pt x="72998" y="26807"/>
                      </a:cubicBezTo>
                      <a:cubicBezTo>
                        <a:pt x="73093" y="26870"/>
                        <a:pt x="73220" y="26870"/>
                        <a:pt x="73315" y="26870"/>
                      </a:cubicBezTo>
                      <a:lnTo>
                        <a:pt x="73663" y="26870"/>
                      </a:lnTo>
                      <a:cubicBezTo>
                        <a:pt x="73853" y="26839"/>
                        <a:pt x="74075" y="26775"/>
                        <a:pt x="74297" y="26744"/>
                      </a:cubicBezTo>
                      <a:cubicBezTo>
                        <a:pt x="74487" y="26744"/>
                        <a:pt x="74677" y="26712"/>
                        <a:pt x="74867" y="26712"/>
                      </a:cubicBezTo>
                      <a:cubicBezTo>
                        <a:pt x="75057" y="26712"/>
                        <a:pt x="75247" y="26680"/>
                        <a:pt x="75437" y="26680"/>
                      </a:cubicBezTo>
                      <a:cubicBezTo>
                        <a:pt x="75722" y="26680"/>
                        <a:pt x="76007" y="26680"/>
                        <a:pt x="76292" y="26649"/>
                      </a:cubicBezTo>
                      <a:lnTo>
                        <a:pt x="76577" y="26649"/>
                      </a:lnTo>
                      <a:cubicBezTo>
                        <a:pt x="76640" y="26617"/>
                        <a:pt x="76735" y="26617"/>
                        <a:pt x="76798" y="26617"/>
                      </a:cubicBezTo>
                      <a:cubicBezTo>
                        <a:pt x="77305" y="26585"/>
                        <a:pt x="77812" y="26522"/>
                        <a:pt x="78350" y="26522"/>
                      </a:cubicBezTo>
                      <a:cubicBezTo>
                        <a:pt x="78509" y="26522"/>
                        <a:pt x="78667" y="26522"/>
                        <a:pt x="78825" y="26490"/>
                      </a:cubicBezTo>
                      <a:lnTo>
                        <a:pt x="78952" y="26490"/>
                      </a:lnTo>
                      <a:cubicBezTo>
                        <a:pt x="79079" y="26490"/>
                        <a:pt x="79205" y="26459"/>
                        <a:pt x="79332" y="26427"/>
                      </a:cubicBezTo>
                      <a:cubicBezTo>
                        <a:pt x="79490" y="26395"/>
                        <a:pt x="79649" y="26395"/>
                        <a:pt x="79807" y="26364"/>
                      </a:cubicBezTo>
                      <a:cubicBezTo>
                        <a:pt x="79902" y="26364"/>
                        <a:pt x="79965" y="26332"/>
                        <a:pt x="80060" y="26332"/>
                      </a:cubicBezTo>
                      <a:cubicBezTo>
                        <a:pt x="80219" y="26332"/>
                        <a:pt x="80377" y="26300"/>
                        <a:pt x="80535" y="26300"/>
                      </a:cubicBezTo>
                      <a:lnTo>
                        <a:pt x="81580" y="26300"/>
                      </a:lnTo>
                      <a:cubicBezTo>
                        <a:pt x="82182" y="26300"/>
                        <a:pt x="82816" y="26174"/>
                        <a:pt x="83417" y="26110"/>
                      </a:cubicBezTo>
                      <a:cubicBezTo>
                        <a:pt x="83544" y="26110"/>
                        <a:pt x="83671" y="26110"/>
                        <a:pt x="83766" y="26079"/>
                      </a:cubicBezTo>
                      <a:lnTo>
                        <a:pt x="84241" y="26079"/>
                      </a:lnTo>
                      <a:cubicBezTo>
                        <a:pt x="84431" y="26047"/>
                        <a:pt x="84621" y="26047"/>
                        <a:pt x="84811" y="26047"/>
                      </a:cubicBezTo>
                      <a:lnTo>
                        <a:pt x="85381" y="26047"/>
                      </a:lnTo>
                      <a:cubicBezTo>
                        <a:pt x="85697" y="26015"/>
                        <a:pt x="85982" y="26015"/>
                        <a:pt x="86267" y="25952"/>
                      </a:cubicBezTo>
                      <a:cubicBezTo>
                        <a:pt x="86679" y="25920"/>
                        <a:pt x="87123" y="25889"/>
                        <a:pt x="87534" y="25825"/>
                      </a:cubicBezTo>
                      <a:cubicBezTo>
                        <a:pt x="88421" y="25730"/>
                        <a:pt x="89308" y="25604"/>
                        <a:pt x="90194" y="25604"/>
                      </a:cubicBezTo>
                      <a:cubicBezTo>
                        <a:pt x="90448" y="25604"/>
                        <a:pt x="90669" y="25572"/>
                        <a:pt x="90891" y="25540"/>
                      </a:cubicBezTo>
                      <a:lnTo>
                        <a:pt x="91018" y="25540"/>
                      </a:lnTo>
                      <a:lnTo>
                        <a:pt x="91113" y="25509"/>
                      </a:lnTo>
                      <a:cubicBezTo>
                        <a:pt x="91208" y="25477"/>
                        <a:pt x="91303" y="25477"/>
                        <a:pt x="91398" y="25445"/>
                      </a:cubicBezTo>
                      <a:cubicBezTo>
                        <a:pt x="91493" y="25445"/>
                        <a:pt x="91556" y="25414"/>
                        <a:pt x="91651" y="25414"/>
                      </a:cubicBezTo>
                      <a:lnTo>
                        <a:pt x="91778" y="25414"/>
                      </a:lnTo>
                      <a:cubicBezTo>
                        <a:pt x="91852" y="25423"/>
                        <a:pt x="91926" y="25427"/>
                        <a:pt x="92000" y="25427"/>
                      </a:cubicBezTo>
                      <a:cubicBezTo>
                        <a:pt x="92180" y="25427"/>
                        <a:pt x="92359" y="25404"/>
                        <a:pt x="92538" y="25382"/>
                      </a:cubicBezTo>
                      <a:lnTo>
                        <a:pt x="92728" y="25382"/>
                      </a:lnTo>
                      <a:cubicBezTo>
                        <a:pt x="92918" y="25350"/>
                        <a:pt x="93108" y="25319"/>
                        <a:pt x="93298" y="25319"/>
                      </a:cubicBezTo>
                      <a:cubicBezTo>
                        <a:pt x="93615" y="25319"/>
                        <a:pt x="93963" y="25319"/>
                        <a:pt x="94280" y="25224"/>
                      </a:cubicBezTo>
                      <a:cubicBezTo>
                        <a:pt x="94755" y="25128"/>
                        <a:pt x="95230" y="25160"/>
                        <a:pt x="95705" y="25097"/>
                      </a:cubicBezTo>
                      <a:cubicBezTo>
                        <a:pt x="96370" y="25002"/>
                        <a:pt x="97003" y="24907"/>
                        <a:pt x="97668" y="24843"/>
                      </a:cubicBezTo>
                      <a:cubicBezTo>
                        <a:pt x="97689" y="24833"/>
                        <a:pt x="97714" y="24829"/>
                        <a:pt x="97740" y="24829"/>
                      </a:cubicBezTo>
                      <a:cubicBezTo>
                        <a:pt x="97791" y="24829"/>
                        <a:pt x="97848" y="24843"/>
                        <a:pt x="97890" y="24843"/>
                      </a:cubicBezTo>
                      <a:cubicBezTo>
                        <a:pt x="97922" y="24843"/>
                        <a:pt x="97922" y="24843"/>
                        <a:pt x="97953" y="24812"/>
                      </a:cubicBezTo>
                      <a:cubicBezTo>
                        <a:pt x="98017" y="24812"/>
                        <a:pt x="98080" y="24812"/>
                        <a:pt x="98112" y="24780"/>
                      </a:cubicBezTo>
                      <a:cubicBezTo>
                        <a:pt x="98143" y="24748"/>
                        <a:pt x="98143" y="24748"/>
                        <a:pt x="98175" y="24717"/>
                      </a:cubicBezTo>
                      <a:cubicBezTo>
                        <a:pt x="98397" y="24685"/>
                        <a:pt x="98618" y="24717"/>
                        <a:pt x="98840" y="24653"/>
                      </a:cubicBezTo>
                      <a:cubicBezTo>
                        <a:pt x="98967" y="24622"/>
                        <a:pt x="99093" y="24622"/>
                        <a:pt x="99220" y="24590"/>
                      </a:cubicBezTo>
                      <a:cubicBezTo>
                        <a:pt x="99347" y="24558"/>
                        <a:pt x="99505" y="24558"/>
                        <a:pt x="99632" y="24527"/>
                      </a:cubicBezTo>
                      <a:cubicBezTo>
                        <a:pt x="99885" y="24495"/>
                        <a:pt x="100170" y="24463"/>
                        <a:pt x="100424" y="24432"/>
                      </a:cubicBezTo>
                      <a:cubicBezTo>
                        <a:pt x="100709" y="24432"/>
                        <a:pt x="100962" y="24400"/>
                        <a:pt x="101247" y="24305"/>
                      </a:cubicBezTo>
                      <a:cubicBezTo>
                        <a:pt x="101405" y="24273"/>
                        <a:pt x="101595" y="24242"/>
                        <a:pt x="101754" y="24178"/>
                      </a:cubicBezTo>
                      <a:cubicBezTo>
                        <a:pt x="101912" y="24147"/>
                        <a:pt x="102102" y="24115"/>
                        <a:pt x="102260" y="24083"/>
                      </a:cubicBezTo>
                      <a:cubicBezTo>
                        <a:pt x="102577" y="24020"/>
                        <a:pt x="102925" y="23925"/>
                        <a:pt x="103274" y="23862"/>
                      </a:cubicBezTo>
                      <a:cubicBezTo>
                        <a:pt x="103432" y="23830"/>
                        <a:pt x="103559" y="23798"/>
                        <a:pt x="103717" y="23767"/>
                      </a:cubicBezTo>
                      <a:cubicBezTo>
                        <a:pt x="104002" y="23735"/>
                        <a:pt x="104255" y="23672"/>
                        <a:pt x="104541" y="23608"/>
                      </a:cubicBezTo>
                      <a:cubicBezTo>
                        <a:pt x="104731" y="23545"/>
                        <a:pt x="104889" y="23482"/>
                        <a:pt x="105079" y="23387"/>
                      </a:cubicBezTo>
                      <a:cubicBezTo>
                        <a:pt x="105111" y="23450"/>
                        <a:pt x="105174" y="23482"/>
                        <a:pt x="105206" y="23482"/>
                      </a:cubicBezTo>
                      <a:lnTo>
                        <a:pt x="105237" y="23482"/>
                      </a:lnTo>
                      <a:cubicBezTo>
                        <a:pt x="105269" y="23482"/>
                        <a:pt x="105269" y="23450"/>
                        <a:pt x="105301" y="23418"/>
                      </a:cubicBezTo>
                      <a:cubicBezTo>
                        <a:pt x="105332" y="23418"/>
                        <a:pt x="105332" y="23387"/>
                        <a:pt x="105332" y="23387"/>
                      </a:cubicBezTo>
                      <a:cubicBezTo>
                        <a:pt x="105364" y="23387"/>
                        <a:pt x="105396" y="23418"/>
                        <a:pt x="105427" y="23418"/>
                      </a:cubicBezTo>
                      <a:cubicBezTo>
                        <a:pt x="105427" y="23450"/>
                        <a:pt x="105459" y="23450"/>
                        <a:pt x="105459" y="23450"/>
                      </a:cubicBezTo>
                      <a:lnTo>
                        <a:pt x="105491" y="23450"/>
                      </a:lnTo>
                      <a:cubicBezTo>
                        <a:pt x="105649" y="23482"/>
                        <a:pt x="105807" y="23513"/>
                        <a:pt x="105966" y="23513"/>
                      </a:cubicBezTo>
                      <a:cubicBezTo>
                        <a:pt x="106219" y="23513"/>
                        <a:pt x="106472" y="23450"/>
                        <a:pt x="106726" y="23418"/>
                      </a:cubicBezTo>
                      <a:lnTo>
                        <a:pt x="106947" y="23418"/>
                      </a:lnTo>
                      <a:cubicBezTo>
                        <a:pt x="107042" y="23387"/>
                        <a:pt x="107106" y="23387"/>
                        <a:pt x="107169" y="23387"/>
                      </a:cubicBezTo>
                      <a:lnTo>
                        <a:pt x="107296" y="23387"/>
                      </a:lnTo>
                      <a:cubicBezTo>
                        <a:pt x="107296" y="23387"/>
                        <a:pt x="107327" y="23387"/>
                        <a:pt x="107359" y="23355"/>
                      </a:cubicBezTo>
                      <a:cubicBezTo>
                        <a:pt x="107486" y="23260"/>
                        <a:pt x="107644" y="23197"/>
                        <a:pt x="107771" y="23165"/>
                      </a:cubicBezTo>
                      <a:cubicBezTo>
                        <a:pt x="107834" y="23165"/>
                        <a:pt x="107897" y="23133"/>
                        <a:pt x="107992" y="23133"/>
                      </a:cubicBezTo>
                      <a:cubicBezTo>
                        <a:pt x="108056" y="23133"/>
                        <a:pt x="108119" y="23102"/>
                        <a:pt x="108214" y="23102"/>
                      </a:cubicBezTo>
                      <a:cubicBezTo>
                        <a:pt x="108562" y="23038"/>
                        <a:pt x="108974" y="22975"/>
                        <a:pt x="109291" y="22722"/>
                      </a:cubicBezTo>
                      <a:cubicBezTo>
                        <a:pt x="109323" y="22722"/>
                        <a:pt x="109323" y="22690"/>
                        <a:pt x="109354" y="22690"/>
                      </a:cubicBezTo>
                      <a:cubicBezTo>
                        <a:pt x="109386" y="22658"/>
                        <a:pt x="109418" y="22627"/>
                        <a:pt x="109418" y="22627"/>
                      </a:cubicBezTo>
                      <a:cubicBezTo>
                        <a:pt x="109608" y="22595"/>
                        <a:pt x="109766" y="22532"/>
                        <a:pt x="109893" y="22405"/>
                      </a:cubicBezTo>
                      <a:cubicBezTo>
                        <a:pt x="109956" y="22342"/>
                        <a:pt x="110051" y="22278"/>
                        <a:pt x="110114" y="22183"/>
                      </a:cubicBezTo>
                      <a:cubicBezTo>
                        <a:pt x="110146" y="22120"/>
                        <a:pt x="110178" y="22057"/>
                        <a:pt x="110241" y="21993"/>
                      </a:cubicBezTo>
                      <a:cubicBezTo>
                        <a:pt x="110304" y="21962"/>
                        <a:pt x="110368" y="21898"/>
                        <a:pt x="110399" y="21803"/>
                      </a:cubicBezTo>
                      <a:cubicBezTo>
                        <a:pt x="110431" y="21772"/>
                        <a:pt x="110463" y="21740"/>
                        <a:pt x="110494" y="21708"/>
                      </a:cubicBezTo>
                      <a:cubicBezTo>
                        <a:pt x="110526" y="21677"/>
                        <a:pt x="110558" y="21645"/>
                        <a:pt x="110558" y="21645"/>
                      </a:cubicBezTo>
                      <a:cubicBezTo>
                        <a:pt x="110558" y="21613"/>
                        <a:pt x="110589" y="21613"/>
                        <a:pt x="110589" y="21582"/>
                      </a:cubicBezTo>
                      <a:cubicBezTo>
                        <a:pt x="110748" y="21423"/>
                        <a:pt x="110906" y="21297"/>
                        <a:pt x="111033" y="21107"/>
                      </a:cubicBezTo>
                      <a:cubicBezTo>
                        <a:pt x="111223" y="20853"/>
                        <a:pt x="111381" y="20568"/>
                        <a:pt x="111508" y="20283"/>
                      </a:cubicBezTo>
                      <a:cubicBezTo>
                        <a:pt x="111539" y="20251"/>
                        <a:pt x="111539" y="20188"/>
                        <a:pt x="111571" y="20156"/>
                      </a:cubicBezTo>
                      <a:cubicBezTo>
                        <a:pt x="111603" y="20061"/>
                        <a:pt x="111603" y="19998"/>
                        <a:pt x="111634" y="19903"/>
                      </a:cubicBezTo>
                      <a:cubicBezTo>
                        <a:pt x="111666" y="19808"/>
                        <a:pt x="111698" y="19713"/>
                        <a:pt x="111698" y="19618"/>
                      </a:cubicBezTo>
                      <a:cubicBezTo>
                        <a:pt x="111761" y="19491"/>
                        <a:pt x="111761" y="19301"/>
                        <a:pt x="111761" y="19080"/>
                      </a:cubicBezTo>
                      <a:cubicBezTo>
                        <a:pt x="111729" y="18921"/>
                        <a:pt x="111698" y="18795"/>
                        <a:pt x="111666" y="18636"/>
                      </a:cubicBezTo>
                      <a:cubicBezTo>
                        <a:pt x="111634" y="18573"/>
                        <a:pt x="111603" y="18478"/>
                        <a:pt x="111571" y="18415"/>
                      </a:cubicBezTo>
                      <a:cubicBezTo>
                        <a:pt x="111508" y="18320"/>
                        <a:pt x="111444" y="18256"/>
                        <a:pt x="111318" y="18225"/>
                      </a:cubicBezTo>
                      <a:lnTo>
                        <a:pt x="111349" y="18225"/>
                      </a:lnTo>
                      <a:cubicBezTo>
                        <a:pt x="111318" y="18161"/>
                        <a:pt x="111318" y="18130"/>
                        <a:pt x="111318" y="18098"/>
                      </a:cubicBezTo>
                      <a:cubicBezTo>
                        <a:pt x="111318" y="18035"/>
                        <a:pt x="111318" y="18003"/>
                        <a:pt x="111286" y="17971"/>
                      </a:cubicBezTo>
                      <a:cubicBezTo>
                        <a:pt x="111286" y="17940"/>
                        <a:pt x="111286" y="17908"/>
                        <a:pt x="111254" y="17908"/>
                      </a:cubicBezTo>
                      <a:cubicBezTo>
                        <a:pt x="111254" y="17845"/>
                        <a:pt x="111223" y="17781"/>
                        <a:pt x="111223" y="17718"/>
                      </a:cubicBezTo>
                      <a:cubicBezTo>
                        <a:pt x="111223" y="17718"/>
                        <a:pt x="111191" y="17686"/>
                        <a:pt x="111191" y="17655"/>
                      </a:cubicBezTo>
                      <a:cubicBezTo>
                        <a:pt x="111191" y="17591"/>
                        <a:pt x="111191" y="17560"/>
                        <a:pt x="111223" y="17528"/>
                      </a:cubicBezTo>
                      <a:cubicBezTo>
                        <a:pt x="111254" y="17496"/>
                        <a:pt x="111286" y="17496"/>
                        <a:pt x="111286" y="17496"/>
                      </a:cubicBezTo>
                      <a:cubicBezTo>
                        <a:pt x="111318" y="17465"/>
                        <a:pt x="111349" y="17465"/>
                        <a:pt x="111381" y="17465"/>
                      </a:cubicBezTo>
                      <a:cubicBezTo>
                        <a:pt x="111413" y="17465"/>
                        <a:pt x="111444" y="17465"/>
                        <a:pt x="111476" y="17433"/>
                      </a:cubicBezTo>
                      <a:cubicBezTo>
                        <a:pt x="111476" y="17433"/>
                        <a:pt x="111476" y="17401"/>
                        <a:pt x="111476" y="17401"/>
                      </a:cubicBezTo>
                      <a:cubicBezTo>
                        <a:pt x="111508" y="17370"/>
                        <a:pt x="111508" y="17338"/>
                        <a:pt x="111508" y="17275"/>
                      </a:cubicBezTo>
                      <a:cubicBezTo>
                        <a:pt x="111508" y="17148"/>
                        <a:pt x="111539" y="17021"/>
                        <a:pt x="111539" y="16863"/>
                      </a:cubicBezTo>
                      <a:cubicBezTo>
                        <a:pt x="111539" y="16863"/>
                        <a:pt x="111508" y="16863"/>
                        <a:pt x="111508" y="16831"/>
                      </a:cubicBezTo>
                      <a:cubicBezTo>
                        <a:pt x="111508" y="16800"/>
                        <a:pt x="111508" y="16800"/>
                        <a:pt x="111508" y="16768"/>
                      </a:cubicBezTo>
                      <a:cubicBezTo>
                        <a:pt x="111508" y="16736"/>
                        <a:pt x="111476" y="16705"/>
                        <a:pt x="111476" y="16673"/>
                      </a:cubicBezTo>
                      <a:cubicBezTo>
                        <a:pt x="111444" y="16673"/>
                        <a:pt x="111444" y="16673"/>
                        <a:pt x="111444" y="16641"/>
                      </a:cubicBezTo>
                      <a:cubicBezTo>
                        <a:pt x="111413" y="16610"/>
                        <a:pt x="111413" y="16578"/>
                        <a:pt x="111381" y="16546"/>
                      </a:cubicBezTo>
                      <a:cubicBezTo>
                        <a:pt x="111349" y="16483"/>
                        <a:pt x="111318" y="16420"/>
                        <a:pt x="111286" y="16356"/>
                      </a:cubicBezTo>
                      <a:cubicBezTo>
                        <a:pt x="111254" y="16293"/>
                        <a:pt x="111191" y="16230"/>
                        <a:pt x="111159" y="16166"/>
                      </a:cubicBezTo>
                      <a:cubicBezTo>
                        <a:pt x="111096" y="16071"/>
                        <a:pt x="111001" y="16008"/>
                        <a:pt x="110938" y="15913"/>
                      </a:cubicBezTo>
                      <a:cubicBezTo>
                        <a:pt x="110748" y="15723"/>
                        <a:pt x="110526" y="15533"/>
                        <a:pt x="110336" y="15311"/>
                      </a:cubicBezTo>
                      <a:cubicBezTo>
                        <a:pt x="110241" y="15184"/>
                        <a:pt x="110114" y="15121"/>
                        <a:pt x="110019" y="14994"/>
                      </a:cubicBezTo>
                      <a:cubicBezTo>
                        <a:pt x="109988" y="14994"/>
                        <a:pt x="109988" y="14994"/>
                        <a:pt x="109988" y="14963"/>
                      </a:cubicBezTo>
                      <a:cubicBezTo>
                        <a:pt x="109924" y="14899"/>
                        <a:pt x="109861" y="14804"/>
                        <a:pt x="109861" y="14678"/>
                      </a:cubicBezTo>
                      <a:cubicBezTo>
                        <a:pt x="109861" y="14583"/>
                        <a:pt x="109766" y="14551"/>
                        <a:pt x="109703" y="14519"/>
                      </a:cubicBezTo>
                      <a:cubicBezTo>
                        <a:pt x="109608" y="14519"/>
                        <a:pt x="109513" y="14456"/>
                        <a:pt x="109449" y="14393"/>
                      </a:cubicBezTo>
                      <a:cubicBezTo>
                        <a:pt x="109418" y="14361"/>
                        <a:pt x="109386" y="14329"/>
                        <a:pt x="109354" y="14298"/>
                      </a:cubicBezTo>
                      <a:cubicBezTo>
                        <a:pt x="109259" y="14203"/>
                        <a:pt x="109196" y="14076"/>
                        <a:pt x="109164" y="13981"/>
                      </a:cubicBezTo>
                      <a:cubicBezTo>
                        <a:pt x="109133" y="13949"/>
                        <a:pt x="109133" y="13949"/>
                        <a:pt x="109133" y="13918"/>
                      </a:cubicBezTo>
                      <a:cubicBezTo>
                        <a:pt x="109101" y="13918"/>
                        <a:pt x="109101" y="13886"/>
                        <a:pt x="109101" y="13854"/>
                      </a:cubicBezTo>
                      <a:lnTo>
                        <a:pt x="109038" y="13854"/>
                      </a:lnTo>
                      <a:cubicBezTo>
                        <a:pt x="109038" y="13823"/>
                        <a:pt x="109038" y="13823"/>
                        <a:pt x="109038" y="13823"/>
                      </a:cubicBezTo>
                      <a:cubicBezTo>
                        <a:pt x="109006" y="13823"/>
                        <a:pt x="108974" y="13854"/>
                        <a:pt x="108974" y="13854"/>
                      </a:cubicBezTo>
                      <a:lnTo>
                        <a:pt x="108943" y="13854"/>
                      </a:lnTo>
                      <a:cubicBezTo>
                        <a:pt x="108911" y="13886"/>
                        <a:pt x="108879" y="13918"/>
                        <a:pt x="108848" y="13918"/>
                      </a:cubicBezTo>
                      <a:lnTo>
                        <a:pt x="108848" y="13886"/>
                      </a:lnTo>
                      <a:cubicBezTo>
                        <a:pt x="108816" y="13696"/>
                        <a:pt x="108689" y="13664"/>
                        <a:pt x="108562" y="13601"/>
                      </a:cubicBezTo>
                      <a:cubicBezTo>
                        <a:pt x="108531" y="13601"/>
                        <a:pt x="108499" y="13569"/>
                        <a:pt x="108467" y="13569"/>
                      </a:cubicBezTo>
                      <a:cubicBezTo>
                        <a:pt x="108436" y="13538"/>
                        <a:pt x="108404" y="13538"/>
                        <a:pt x="108372" y="13538"/>
                      </a:cubicBezTo>
                      <a:cubicBezTo>
                        <a:pt x="108277" y="13506"/>
                        <a:pt x="108214" y="13474"/>
                        <a:pt x="108151" y="13474"/>
                      </a:cubicBezTo>
                      <a:cubicBezTo>
                        <a:pt x="108056" y="13443"/>
                        <a:pt x="107992" y="13379"/>
                        <a:pt x="107992" y="13284"/>
                      </a:cubicBezTo>
                      <a:cubicBezTo>
                        <a:pt x="107992" y="13253"/>
                        <a:pt x="107992" y="13189"/>
                        <a:pt x="107992" y="13126"/>
                      </a:cubicBezTo>
                      <a:cubicBezTo>
                        <a:pt x="108214" y="13158"/>
                        <a:pt x="108436" y="13189"/>
                        <a:pt x="108657" y="13221"/>
                      </a:cubicBezTo>
                      <a:cubicBezTo>
                        <a:pt x="108721" y="13221"/>
                        <a:pt x="108784" y="13253"/>
                        <a:pt x="108816" y="13284"/>
                      </a:cubicBezTo>
                      <a:cubicBezTo>
                        <a:pt x="108911" y="13348"/>
                        <a:pt x="108974" y="13379"/>
                        <a:pt x="109069" y="13411"/>
                      </a:cubicBezTo>
                      <a:cubicBezTo>
                        <a:pt x="109164" y="13443"/>
                        <a:pt x="109259" y="13443"/>
                        <a:pt x="109354" y="13443"/>
                      </a:cubicBezTo>
                      <a:cubicBezTo>
                        <a:pt x="109291" y="13411"/>
                        <a:pt x="109259" y="13379"/>
                        <a:pt x="109228" y="13316"/>
                      </a:cubicBezTo>
                      <a:cubicBezTo>
                        <a:pt x="109228" y="13284"/>
                        <a:pt x="109196" y="13253"/>
                        <a:pt x="109196" y="13221"/>
                      </a:cubicBezTo>
                      <a:cubicBezTo>
                        <a:pt x="109164" y="13189"/>
                        <a:pt x="109133" y="13158"/>
                        <a:pt x="109133" y="13094"/>
                      </a:cubicBezTo>
                      <a:cubicBezTo>
                        <a:pt x="109133" y="13094"/>
                        <a:pt x="109133" y="13063"/>
                        <a:pt x="109101" y="13063"/>
                      </a:cubicBezTo>
                      <a:cubicBezTo>
                        <a:pt x="109069" y="12968"/>
                        <a:pt x="109069" y="12873"/>
                        <a:pt x="109006" y="12873"/>
                      </a:cubicBezTo>
                      <a:cubicBezTo>
                        <a:pt x="108721" y="12714"/>
                        <a:pt x="108911" y="12461"/>
                        <a:pt x="108848" y="12239"/>
                      </a:cubicBezTo>
                      <a:cubicBezTo>
                        <a:pt x="108974" y="12208"/>
                        <a:pt x="109038" y="12081"/>
                        <a:pt x="109038" y="11954"/>
                      </a:cubicBezTo>
                      <a:cubicBezTo>
                        <a:pt x="109069" y="11923"/>
                        <a:pt x="109069" y="11891"/>
                        <a:pt x="109101" y="11891"/>
                      </a:cubicBezTo>
                      <a:cubicBezTo>
                        <a:pt x="109133" y="11828"/>
                        <a:pt x="109133" y="11764"/>
                        <a:pt x="109133" y="11733"/>
                      </a:cubicBezTo>
                      <a:cubicBezTo>
                        <a:pt x="109133" y="11701"/>
                        <a:pt x="109101" y="11701"/>
                        <a:pt x="109101" y="11669"/>
                      </a:cubicBezTo>
                      <a:cubicBezTo>
                        <a:pt x="109101" y="11669"/>
                        <a:pt x="109101" y="11638"/>
                        <a:pt x="109069" y="11638"/>
                      </a:cubicBezTo>
                      <a:cubicBezTo>
                        <a:pt x="109038" y="11606"/>
                        <a:pt x="109006" y="11574"/>
                        <a:pt x="108974" y="11511"/>
                      </a:cubicBezTo>
                      <a:cubicBezTo>
                        <a:pt x="108943" y="11479"/>
                        <a:pt x="108911" y="11448"/>
                        <a:pt x="108879" y="11416"/>
                      </a:cubicBezTo>
                      <a:cubicBezTo>
                        <a:pt x="108879" y="11384"/>
                        <a:pt x="108879" y="11384"/>
                        <a:pt x="108879" y="11353"/>
                      </a:cubicBezTo>
                      <a:cubicBezTo>
                        <a:pt x="108879" y="11321"/>
                        <a:pt x="108911" y="11289"/>
                        <a:pt x="108911" y="11258"/>
                      </a:cubicBezTo>
                      <a:cubicBezTo>
                        <a:pt x="108911" y="11258"/>
                        <a:pt x="108911" y="11226"/>
                        <a:pt x="108911" y="11226"/>
                      </a:cubicBezTo>
                      <a:cubicBezTo>
                        <a:pt x="109101" y="10877"/>
                        <a:pt x="109069" y="10782"/>
                        <a:pt x="108784" y="10592"/>
                      </a:cubicBezTo>
                      <a:cubicBezTo>
                        <a:pt x="108784" y="10561"/>
                        <a:pt x="108753" y="10561"/>
                        <a:pt x="108753" y="10561"/>
                      </a:cubicBezTo>
                      <a:cubicBezTo>
                        <a:pt x="108721" y="10561"/>
                        <a:pt x="108689" y="10529"/>
                        <a:pt x="108657" y="10529"/>
                      </a:cubicBezTo>
                      <a:cubicBezTo>
                        <a:pt x="108657" y="10497"/>
                        <a:pt x="108626" y="10497"/>
                        <a:pt x="108594" y="10497"/>
                      </a:cubicBezTo>
                      <a:cubicBezTo>
                        <a:pt x="108594" y="10497"/>
                        <a:pt x="108562" y="10466"/>
                        <a:pt x="108531" y="10466"/>
                      </a:cubicBezTo>
                      <a:cubicBezTo>
                        <a:pt x="108531" y="10402"/>
                        <a:pt x="108499" y="10307"/>
                        <a:pt x="108499" y="10212"/>
                      </a:cubicBezTo>
                      <a:cubicBezTo>
                        <a:pt x="108499" y="10181"/>
                        <a:pt x="108499" y="10149"/>
                        <a:pt x="108499" y="10117"/>
                      </a:cubicBezTo>
                      <a:cubicBezTo>
                        <a:pt x="108531" y="10086"/>
                        <a:pt x="108562" y="10054"/>
                        <a:pt x="108657" y="10022"/>
                      </a:cubicBezTo>
                      <a:cubicBezTo>
                        <a:pt x="108657" y="10022"/>
                        <a:pt x="108657" y="10022"/>
                        <a:pt x="108657" y="9991"/>
                      </a:cubicBezTo>
                      <a:lnTo>
                        <a:pt x="108689" y="9991"/>
                      </a:lnTo>
                      <a:cubicBezTo>
                        <a:pt x="108721" y="9927"/>
                        <a:pt x="108721" y="9864"/>
                        <a:pt x="108721" y="9801"/>
                      </a:cubicBezTo>
                      <a:cubicBezTo>
                        <a:pt x="108721" y="9516"/>
                        <a:pt x="108721" y="9262"/>
                        <a:pt x="108721" y="9009"/>
                      </a:cubicBezTo>
                      <a:cubicBezTo>
                        <a:pt x="108753" y="8724"/>
                        <a:pt x="108753" y="8471"/>
                        <a:pt x="108753" y="8186"/>
                      </a:cubicBezTo>
                      <a:cubicBezTo>
                        <a:pt x="108753" y="8154"/>
                        <a:pt x="108753" y="8091"/>
                        <a:pt x="108753" y="8059"/>
                      </a:cubicBezTo>
                      <a:cubicBezTo>
                        <a:pt x="108721" y="7964"/>
                        <a:pt x="108721" y="7869"/>
                        <a:pt x="108689" y="7774"/>
                      </a:cubicBezTo>
                      <a:cubicBezTo>
                        <a:pt x="108689" y="7742"/>
                        <a:pt x="108689" y="7679"/>
                        <a:pt x="108657" y="7647"/>
                      </a:cubicBezTo>
                      <a:cubicBezTo>
                        <a:pt x="108562" y="7426"/>
                        <a:pt x="108531" y="7141"/>
                        <a:pt x="108246" y="7141"/>
                      </a:cubicBezTo>
                      <a:cubicBezTo>
                        <a:pt x="108214" y="6792"/>
                        <a:pt x="108246" y="6381"/>
                        <a:pt x="107897" y="6190"/>
                      </a:cubicBezTo>
                      <a:lnTo>
                        <a:pt x="107929" y="5937"/>
                      </a:lnTo>
                      <a:lnTo>
                        <a:pt x="107929" y="5684"/>
                      </a:lnTo>
                      <a:cubicBezTo>
                        <a:pt x="107961" y="5620"/>
                        <a:pt x="107961" y="5525"/>
                        <a:pt x="107961" y="5430"/>
                      </a:cubicBezTo>
                      <a:cubicBezTo>
                        <a:pt x="107961" y="5304"/>
                        <a:pt x="107961" y="5145"/>
                        <a:pt x="107929" y="5019"/>
                      </a:cubicBezTo>
                      <a:cubicBezTo>
                        <a:pt x="107929" y="4892"/>
                        <a:pt x="107897" y="4765"/>
                        <a:pt x="107834" y="4639"/>
                      </a:cubicBezTo>
                      <a:cubicBezTo>
                        <a:pt x="107866" y="4385"/>
                        <a:pt x="107771" y="4164"/>
                        <a:pt x="107771" y="3942"/>
                      </a:cubicBezTo>
                      <a:cubicBezTo>
                        <a:pt x="107771" y="3847"/>
                        <a:pt x="107802" y="3720"/>
                        <a:pt x="107771" y="3625"/>
                      </a:cubicBezTo>
                      <a:cubicBezTo>
                        <a:pt x="107771" y="3625"/>
                        <a:pt x="107771" y="3594"/>
                        <a:pt x="107771" y="3594"/>
                      </a:cubicBezTo>
                      <a:cubicBezTo>
                        <a:pt x="107771" y="3530"/>
                        <a:pt x="107739" y="3499"/>
                        <a:pt x="107644" y="3467"/>
                      </a:cubicBezTo>
                      <a:cubicBezTo>
                        <a:pt x="107612" y="3467"/>
                        <a:pt x="107581" y="3435"/>
                        <a:pt x="107549" y="3372"/>
                      </a:cubicBezTo>
                      <a:cubicBezTo>
                        <a:pt x="107549" y="3372"/>
                        <a:pt x="107517" y="3340"/>
                        <a:pt x="107517" y="3309"/>
                      </a:cubicBezTo>
                      <a:cubicBezTo>
                        <a:pt x="107486" y="3182"/>
                        <a:pt x="107486" y="3055"/>
                        <a:pt x="107359" y="3055"/>
                      </a:cubicBezTo>
                      <a:lnTo>
                        <a:pt x="107264" y="2960"/>
                      </a:lnTo>
                      <a:cubicBezTo>
                        <a:pt x="107264" y="2929"/>
                        <a:pt x="107264" y="2929"/>
                        <a:pt x="107264" y="2897"/>
                      </a:cubicBezTo>
                      <a:cubicBezTo>
                        <a:pt x="107264" y="2802"/>
                        <a:pt x="107232" y="2739"/>
                        <a:pt x="107201" y="2644"/>
                      </a:cubicBezTo>
                      <a:cubicBezTo>
                        <a:pt x="107201" y="2644"/>
                        <a:pt x="107201" y="2612"/>
                        <a:pt x="107169" y="2612"/>
                      </a:cubicBezTo>
                      <a:cubicBezTo>
                        <a:pt x="107169" y="2580"/>
                        <a:pt x="107137" y="2517"/>
                        <a:pt x="107106" y="2485"/>
                      </a:cubicBezTo>
                      <a:cubicBezTo>
                        <a:pt x="106916" y="2074"/>
                        <a:pt x="106567" y="1884"/>
                        <a:pt x="106219" y="1694"/>
                      </a:cubicBezTo>
                      <a:cubicBezTo>
                        <a:pt x="106187" y="1662"/>
                        <a:pt x="106156" y="1630"/>
                        <a:pt x="106124" y="1599"/>
                      </a:cubicBezTo>
                      <a:cubicBezTo>
                        <a:pt x="106061" y="1567"/>
                        <a:pt x="105966" y="1504"/>
                        <a:pt x="105871" y="1472"/>
                      </a:cubicBezTo>
                      <a:cubicBezTo>
                        <a:pt x="105807" y="1440"/>
                        <a:pt x="105712" y="1408"/>
                        <a:pt x="105617" y="1377"/>
                      </a:cubicBezTo>
                      <a:cubicBezTo>
                        <a:pt x="105459" y="1282"/>
                        <a:pt x="105301" y="1218"/>
                        <a:pt x="105111" y="1187"/>
                      </a:cubicBezTo>
                      <a:cubicBezTo>
                        <a:pt x="104952" y="1155"/>
                        <a:pt x="104794" y="1123"/>
                        <a:pt x="104636" y="1092"/>
                      </a:cubicBezTo>
                      <a:cubicBezTo>
                        <a:pt x="104477" y="1028"/>
                        <a:pt x="104351" y="997"/>
                        <a:pt x="104192" y="965"/>
                      </a:cubicBezTo>
                      <a:cubicBezTo>
                        <a:pt x="103875" y="870"/>
                        <a:pt x="103590" y="775"/>
                        <a:pt x="103274" y="743"/>
                      </a:cubicBezTo>
                      <a:cubicBezTo>
                        <a:pt x="102862" y="680"/>
                        <a:pt x="102482" y="585"/>
                        <a:pt x="102070" y="522"/>
                      </a:cubicBezTo>
                      <a:cubicBezTo>
                        <a:pt x="102007" y="490"/>
                        <a:pt x="101944" y="490"/>
                        <a:pt x="101849" y="490"/>
                      </a:cubicBezTo>
                      <a:cubicBezTo>
                        <a:pt x="101785" y="458"/>
                        <a:pt x="101722" y="458"/>
                        <a:pt x="101659" y="458"/>
                      </a:cubicBezTo>
                      <a:cubicBezTo>
                        <a:pt x="101437" y="427"/>
                        <a:pt x="101215" y="395"/>
                        <a:pt x="100994" y="395"/>
                      </a:cubicBezTo>
                      <a:lnTo>
                        <a:pt x="100835" y="395"/>
                      </a:lnTo>
                      <a:cubicBezTo>
                        <a:pt x="100645" y="395"/>
                        <a:pt x="100487" y="395"/>
                        <a:pt x="100329" y="458"/>
                      </a:cubicBezTo>
                      <a:lnTo>
                        <a:pt x="100012" y="458"/>
                      </a:lnTo>
                      <a:cubicBezTo>
                        <a:pt x="99980" y="427"/>
                        <a:pt x="99980" y="427"/>
                        <a:pt x="99949" y="427"/>
                      </a:cubicBezTo>
                      <a:lnTo>
                        <a:pt x="99853" y="395"/>
                      </a:lnTo>
                      <a:cubicBezTo>
                        <a:pt x="99727" y="363"/>
                        <a:pt x="99568" y="332"/>
                        <a:pt x="99410" y="300"/>
                      </a:cubicBezTo>
                      <a:lnTo>
                        <a:pt x="99220" y="300"/>
                      </a:lnTo>
                      <a:cubicBezTo>
                        <a:pt x="99125" y="300"/>
                        <a:pt x="99062" y="268"/>
                        <a:pt x="98998" y="268"/>
                      </a:cubicBezTo>
                      <a:cubicBezTo>
                        <a:pt x="98745" y="268"/>
                        <a:pt x="98460" y="268"/>
                        <a:pt x="98207" y="237"/>
                      </a:cubicBezTo>
                      <a:cubicBezTo>
                        <a:pt x="97763" y="173"/>
                        <a:pt x="97288" y="142"/>
                        <a:pt x="96782" y="142"/>
                      </a:cubicBezTo>
                      <a:lnTo>
                        <a:pt x="96243" y="142"/>
                      </a:lnTo>
                      <a:cubicBezTo>
                        <a:pt x="95958" y="110"/>
                        <a:pt x="95673" y="110"/>
                        <a:pt x="95356" y="47"/>
                      </a:cubicBezTo>
                      <a:lnTo>
                        <a:pt x="95230" y="47"/>
                      </a:lnTo>
                      <a:cubicBezTo>
                        <a:pt x="95166" y="47"/>
                        <a:pt x="95071" y="15"/>
                        <a:pt x="94976" y="15"/>
                      </a:cubicBezTo>
                      <a:lnTo>
                        <a:pt x="94723" y="15"/>
                      </a:lnTo>
                      <a:cubicBezTo>
                        <a:pt x="94406" y="15"/>
                        <a:pt x="94121" y="47"/>
                        <a:pt x="93836" y="47"/>
                      </a:cubicBezTo>
                      <a:lnTo>
                        <a:pt x="93551" y="47"/>
                      </a:lnTo>
                      <a:cubicBezTo>
                        <a:pt x="93488" y="47"/>
                        <a:pt x="93393" y="15"/>
                        <a:pt x="93298" y="15"/>
                      </a:cubicBezTo>
                      <a:cubicBezTo>
                        <a:pt x="93235" y="15"/>
                        <a:pt x="93171" y="1"/>
                        <a:pt x="93108" y="1"/>
                      </a:cubicBezTo>
                      <a:close/>
                    </a:path>
                  </a:pathLst>
                </a:custGeom>
                <a:solidFill>
                  <a:srgbClr val="FFE2CE">
                    <a:alpha val="72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9Slide03 Josefin Sans" pitchFamily="2" charset="77"/>
                  </a:endParaRPr>
                </a:p>
              </p:txBody>
            </p:sp>
            <p:sp>
              <p:nvSpPr>
                <p:cNvPr id="20" name="Google Shape;173;p30">
                  <a:extLst>
                    <a:ext uri="{FF2B5EF4-FFF2-40B4-BE49-F238E27FC236}">
                      <a16:creationId xmlns:a16="http://schemas.microsoft.com/office/drawing/2014/main" id="{F7AC2B13-90C5-1DFC-D54A-6A38D82389F6}"/>
                    </a:ext>
                  </a:extLst>
                </p:cNvPr>
                <p:cNvSpPr/>
                <p:nvPr/>
              </p:nvSpPr>
              <p:spPr>
                <a:xfrm>
                  <a:off x="2843345" y="1230860"/>
                  <a:ext cx="1629443" cy="496304"/>
                </a:xfrm>
                <a:custGeom>
                  <a:avLst/>
                  <a:gdLst/>
                  <a:ahLst/>
                  <a:cxnLst/>
                  <a:rect l="l" t="t" r="r" b="b"/>
                  <a:pathLst>
                    <a:path w="111762" h="27219" extrusionOk="0">
                      <a:moveTo>
                        <a:pt x="77843" y="1408"/>
                      </a:moveTo>
                      <a:cubicBezTo>
                        <a:pt x="77843" y="1440"/>
                        <a:pt x="77843" y="1440"/>
                        <a:pt x="77843" y="1440"/>
                      </a:cubicBezTo>
                      <a:lnTo>
                        <a:pt x="77812" y="1440"/>
                      </a:lnTo>
                      <a:cubicBezTo>
                        <a:pt x="77812" y="1440"/>
                        <a:pt x="77812" y="1408"/>
                        <a:pt x="77812" y="1408"/>
                      </a:cubicBezTo>
                      <a:close/>
                      <a:moveTo>
                        <a:pt x="85951" y="1408"/>
                      </a:moveTo>
                      <a:lnTo>
                        <a:pt x="86046" y="1440"/>
                      </a:lnTo>
                      <a:lnTo>
                        <a:pt x="86014" y="1440"/>
                      </a:lnTo>
                      <a:cubicBezTo>
                        <a:pt x="86014" y="1440"/>
                        <a:pt x="85982" y="1472"/>
                        <a:pt x="85982" y="1472"/>
                      </a:cubicBezTo>
                      <a:cubicBezTo>
                        <a:pt x="85951" y="1472"/>
                        <a:pt x="85919" y="1472"/>
                        <a:pt x="85887" y="1504"/>
                      </a:cubicBezTo>
                      <a:lnTo>
                        <a:pt x="85856" y="1504"/>
                      </a:lnTo>
                      <a:cubicBezTo>
                        <a:pt x="85856" y="1504"/>
                        <a:pt x="85824" y="1535"/>
                        <a:pt x="85792" y="1535"/>
                      </a:cubicBezTo>
                      <a:cubicBezTo>
                        <a:pt x="85824" y="1504"/>
                        <a:pt x="85824" y="1504"/>
                        <a:pt x="85824" y="1504"/>
                      </a:cubicBezTo>
                      <a:cubicBezTo>
                        <a:pt x="85824" y="1472"/>
                        <a:pt x="85824" y="1472"/>
                        <a:pt x="85824" y="1440"/>
                      </a:cubicBezTo>
                      <a:lnTo>
                        <a:pt x="85856" y="1440"/>
                      </a:lnTo>
                      <a:cubicBezTo>
                        <a:pt x="85856" y="1408"/>
                        <a:pt x="85856" y="1408"/>
                        <a:pt x="85856" y="1408"/>
                      </a:cubicBezTo>
                      <a:close/>
                      <a:moveTo>
                        <a:pt x="45826" y="2517"/>
                      </a:moveTo>
                      <a:cubicBezTo>
                        <a:pt x="45826" y="2517"/>
                        <a:pt x="45826" y="2517"/>
                        <a:pt x="45858" y="2549"/>
                      </a:cubicBezTo>
                      <a:lnTo>
                        <a:pt x="45826" y="2549"/>
                      </a:lnTo>
                      <a:cubicBezTo>
                        <a:pt x="45826" y="2549"/>
                        <a:pt x="45826" y="2549"/>
                        <a:pt x="45826" y="2517"/>
                      </a:cubicBezTo>
                      <a:close/>
                      <a:moveTo>
                        <a:pt x="88516" y="2549"/>
                      </a:moveTo>
                      <a:cubicBezTo>
                        <a:pt x="88548" y="2580"/>
                        <a:pt x="88579" y="2580"/>
                        <a:pt x="88611" y="2580"/>
                      </a:cubicBezTo>
                      <a:lnTo>
                        <a:pt x="88516" y="2580"/>
                      </a:lnTo>
                      <a:cubicBezTo>
                        <a:pt x="88516" y="2580"/>
                        <a:pt x="88516" y="2580"/>
                        <a:pt x="88516" y="2549"/>
                      </a:cubicBezTo>
                      <a:close/>
                      <a:moveTo>
                        <a:pt x="46174" y="2739"/>
                      </a:moveTo>
                      <a:cubicBezTo>
                        <a:pt x="46174" y="2770"/>
                        <a:pt x="46206" y="2770"/>
                        <a:pt x="46206" y="2770"/>
                      </a:cubicBezTo>
                      <a:lnTo>
                        <a:pt x="46143" y="2770"/>
                      </a:lnTo>
                      <a:cubicBezTo>
                        <a:pt x="46174" y="2770"/>
                        <a:pt x="46174" y="2770"/>
                        <a:pt x="46174" y="2739"/>
                      </a:cubicBezTo>
                      <a:close/>
                      <a:moveTo>
                        <a:pt x="95958" y="2992"/>
                      </a:moveTo>
                      <a:cubicBezTo>
                        <a:pt x="95958" y="2992"/>
                        <a:pt x="95958" y="3024"/>
                        <a:pt x="95958" y="3024"/>
                      </a:cubicBezTo>
                      <a:cubicBezTo>
                        <a:pt x="95927" y="3024"/>
                        <a:pt x="95927" y="2992"/>
                        <a:pt x="95927" y="2992"/>
                      </a:cubicBezTo>
                      <a:close/>
                      <a:moveTo>
                        <a:pt x="71605" y="3214"/>
                      </a:moveTo>
                      <a:cubicBezTo>
                        <a:pt x="71605" y="3214"/>
                        <a:pt x="71605" y="3240"/>
                        <a:pt x="71581" y="3245"/>
                      </a:cubicBezTo>
                      <a:lnTo>
                        <a:pt x="71581" y="3245"/>
                      </a:lnTo>
                      <a:cubicBezTo>
                        <a:pt x="71587" y="3235"/>
                        <a:pt x="71594" y="3224"/>
                        <a:pt x="71605" y="3214"/>
                      </a:cubicBezTo>
                      <a:close/>
                      <a:moveTo>
                        <a:pt x="45862" y="3348"/>
                      </a:moveTo>
                      <a:cubicBezTo>
                        <a:pt x="45866" y="3348"/>
                        <a:pt x="45874" y="3356"/>
                        <a:pt x="45889" y="3372"/>
                      </a:cubicBezTo>
                      <a:lnTo>
                        <a:pt x="45858" y="3372"/>
                      </a:lnTo>
                      <a:cubicBezTo>
                        <a:pt x="45858" y="3356"/>
                        <a:pt x="45858" y="3348"/>
                        <a:pt x="45862" y="3348"/>
                      </a:cubicBezTo>
                      <a:close/>
                      <a:moveTo>
                        <a:pt x="53838" y="3467"/>
                      </a:moveTo>
                      <a:cubicBezTo>
                        <a:pt x="53838" y="3467"/>
                        <a:pt x="53838" y="3499"/>
                        <a:pt x="53838" y="3499"/>
                      </a:cubicBezTo>
                      <a:cubicBezTo>
                        <a:pt x="53838" y="3499"/>
                        <a:pt x="53838" y="3499"/>
                        <a:pt x="53807" y="3467"/>
                      </a:cubicBezTo>
                      <a:close/>
                      <a:moveTo>
                        <a:pt x="60901" y="3594"/>
                      </a:moveTo>
                      <a:cubicBezTo>
                        <a:pt x="60885" y="3609"/>
                        <a:pt x="60869" y="3617"/>
                        <a:pt x="60857" y="3617"/>
                      </a:cubicBezTo>
                      <a:cubicBezTo>
                        <a:pt x="60845" y="3617"/>
                        <a:pt x="60837" y="3609"/>
                        <a:pt x="60837" y="3594"/>
                      </a:cubicBezTo>
                      <a:close/>
                      <a:moveTo>
                        <a:pt x="35344" y="3689"/>
                      </a:moveTo>
                      <a:cubicBezTo>
                        <a:pt x="35344" y="3720"/>
                        <a:pt x="35344" y="3720"/>
                        <a:pt x="35344" y="3752"/>
                      </a:cubicBezTo>
                      <a:cubicBezTo>
                        <a:pt x="35344" y="3752"/>
                        <a:pt x="35344" y="3784"/>
                        <a:pt x="35344" y="3784"/>
                      </a:cubicBezTo>
                      <a:cubicBezTo>
                        <a:pt x="35344" y="3815"/>
                        <a:pt x="35344" y="3815"/>
                        <a:pt x="35344" y="3815"/>
                      </a:cubicBezTo>
                      <a:cubicBezTo>
                        <a:pt x="35344" y="3815"/>
                        <a:pt x="35344" y="3847"/>
                        <a:pt x="35344" y="3847"/>
                      </a:cubicBezTo>
                      <a:lnTo>
                        <a:pt x="35280" y="3847"/>
                      </a:lnTo>
                      <a:cubicBezTo>
                        <a:pt x="35312" y="3815"/>
                        <a:pt x="35312" y="3752"/>
                        <a:pt x="35344" y="3689"/>
                      </a:cubicBezTo>
                      <a:close/>
                      <a:moveTo>
                        <a:pt x="60014" y="3815"/>
                      </a:moveTo>
                      <a:cubicBezTo>
                        <a:pt x="60014" y="3842"/>
                        <a:pt x="60014" y="3890"/>
                        <a:pt x="60014" y="3942"/>
                      </a:cubicBezTo>
                      <a:cubicBezTo>
                        <a:pt x="60014" y="3942"/>
                        <a:pt x="60014" y="3910"/>
                        <a:pt x="59982" y="3910"/>
                      </a:cubicBezTo>
                      <a:cubicBezTo>
                        <a:pt x="59982" y="3910"/>
                        <a:pt x="59982" y="3910"/>
                        <a:pt x="59982" y="3879"/>
                      </a:cubicBezTo>
                      <a:cubicBezTo>
                        <a:pt x="59982" y="3879"/>
                        <a:pt x="59982" y="3879"/>
                        <a:pt x="59982" y="3847"/>
                      </a:cubicBezTo>
                      <a:lnTo>
                        <a:pt x="59950" y="3847"/>
                      </a:lnTo>
                      <a:cubicBezTo>
                        <a:pt x="59950" y="3847"/>
                        <a:pt x="59950" y="3815"/>
                        <a:pt x="59950" y="3815"/>
                      </a:cubicBezTo>
                      <a:close/>
                      <a:moveTo>
                        <a:pt x="72491" y="4069"/>
                      </a:moveTo>
                      <a:cubicBezTo>
                        <a:pt x="72491" y="4100"/>
                        <a:pt x="72523" y="4100"/>
                        <a:pt x="72523" y="4132"/>
                      </a:cubicBezTo>
                      <a:lnTo>
                        <a:pt x="72491" y="4132"/>
                      </a:lnTo>
                      <a:cubicBezTo>
                        <a:pt x="72491" y="4132"/>
                        <a:pt x="72491" y="4100"/>
                        <a:pt x="72491" y="4100"/>
                      </a:cubicBezTo>
                      <a:lnTo>
                        <a:pt x="72491" y="4069"/>
                      </a:lnTo>
                      <a:close/>
                      <a:moveTo>
                        <a:pt x="33412" y="4512"/>
                      </a:moveTo>
                      <a:cubicBezTo>
                        <a:pt x="33380" y="4544"/>
                        <a:pt x="33380" y="4544"/>
                        <a:pt x="33348" y="4544"/>
                      </a:cubicBezTo>
                      <a:cubicBezTo>
                        <a:pt x="33348" y="4512"/>
                        <a:pt x="33380" y="4512"/>
                        <a:pt x="33412" y="4512"/>
                      </a:cubicBezTo>
                      <a:close/>
                      <a:moveTo>
                        <a:pt x="52318" y="4829"/>
                      </a:moveTo>
                      <a:cubicBezTo>
                        <a:pt x="52318" y="4829"/>
                        <a:pt x="52287" y="4860"/>
                        <a:pt x="52287" y="4860"/>
                      </a:cubicBezTo>
                      <a:lnTo>
                        <a:pt x="52287" y="4829"/>
                      </a:lnTo>
                      <a:close/>
                      <a:moveTo>
                        <a:pt x="40062" y="4860"/>
                      </a:moveTo>
                      <a:lnTo>
                        <a:pt x="40062" y="4892"/>
                      </a:lnTo>
                      <a:lnTo>
                        <a:pt x="40031" y="4892"/>
                      </a:lnTo>
                      <a:cubicBezTo>
                        <a:pt x="40031" y="4892"/>
                        <a:pt x="40062" y="4892"/>
                        <a:pt x="40062" y="4860"/>
                      </a:cubicBezTo>
                      <a:close/>
                      <a:moveTo>
                        <a:pt x="40474" y="4892"/>
                      </a:moveTo>
                      <a:cubicBezTo>
                        <a:pt x="40474" y="4924"/>
                        <a:pt x="40506" y="4924"/>
                        <a:pt x="40537" y="4955"/>
                      </a:cubicBezTo>
                      <a:cubicBezTo>
                        <a:pt x="40506" y="4924"/>
                        <a:pt x="40474" y="4924"/>
                        <a:pt x="40442" y="4924"/>
                      </a:cubicBezTo>
                      <a:cubicBezTo>
                        <a:pt x="40442" y="4892"/>
                        <a:pt x="40442" y="4892"/>
                        <a:pt x="40442" y="4892"/>
                      </a:cubicBezTo>
                      <a:close/>
                      <a:moveTo>
                        <a:pt x="76821" y="4947"/>
                      </a:moveTo>
                      <a:cubicBezTo>
                        <a:pt x="76817" y="4952"/>
                        <a:pt x="76809" y="4955"/>
                        <a:pt x="76798" y="4955"/>
                      </a:cubicBezTo>
                      <a:cubicBezTo>
                        <a:pt x="76798" y="4955"/>
                        <a:pt x="76812" y="4955"/>
                        <a:pt x="76821" y="4947"/>
                      </a:cubicBezTo>
                      <a:close/>
                      <a:moveTo>
                        <a:pt x="64352" y="5082"/>
                      </a:moveTo>
                      <a:cubicBezTo>
                        <a:pt x="64352" y="5082"/>
                        <a:pt x="64352" y="5114"/>
                        <a:pt x="64352" y="5114"/>
                      </a:cubicBezTo>
                      <a:cubicBezTo>
                        <a:pt x="64321" y="5114"/>
                        <a:pt x="64289" y="5145"/>
                        <a:pt x="64289" y="5145"/>
                      </a:cubicBezTo>
                      <a:lnTo>
                        <a:pt x="64194" y="5145"/>
                      </a:lnTo>
                      <a:cubicBezTo>
                        <a:pt x="64257" y="5114"/>
                        <a:pt x="64289" y="5082"/>
                        <a:pt x="64352" y="5082"/>
                      </a:cubicBezTo>
                      <a:close/>
                      <a:moveTo>
                        <a:pt x="63257" y="5469"/>
                      </a:moveTo>
                      <a:lnTo>
                        <a:pt x="63257" y="5469"/>
                      </a:lnTo>
                      <a:cubicBezTo>
                        <a:pt x="63249" y="5474"/>
                        <a:pt x="63244" y="5481"/>
                        <a:pt x="63244" y="5494"/>
                      </a:cubicBezTo>
                      <a:lnTo>
                        <a:pt x="63149" y="5494"/>
                      </a:lnTo>
                      <a:cubicBezTo>
                        <a:pt x="63193" y="5494"/>
                        <a:pt x="63222" y="5478"/>
                        <a:pt x="63257" y="5469"/>
                      </a:cubicBezTo>
                      <a:close/>
                      <a:moveTo>
                        <a:pt x="15899" y="5937"/>
                      </a:moveTo>
                      <a:cubicBezTo>
                        <a:pt x="15899" y="5969"/>
                        <a:pt x="15930" y="5969"/>
                        <a:pt x="15930" y="5969"/>
                      </a:cubicBezTo>
                      <a:cubicBezTo>
                        <a:pt x="15930" y="6000"/>
                        <a:pt x="15930" y="6000"/>
                        <a:pt x="15930" y="6000"/>
                      </a:cubicBezTo>
                      <a:cubicBezTo>
                        <a:pt x="15930" y="6000"/>
                        <a:pt x="15930" y="6032"/>
                        <a:pt x="15962" y="6032"/>
                      </a:cubicBezTo>
                      <a:cubicBezTo>
                        <a:pt x="15962" y="6064"/>
                        <a:pt x="15962" y="6095"/>
                        <a:pt x="15962" y="6095"/>
                      </a:cubicBezTo>
                      <a:lnTo>
                        <a:pt x="15962" y="6127"/>
                      </a:lnTo>
                      <a:cubicBezTo>
                        <a:pt x="15962" y="6127"/>
                        <a:pt x="15962" y="6159"/>
                        <a:pt x="15962" y="6159"/>
                      </a:cubicBezTo>
                      <a:cubicBezTo>
                        <a:pt x="15930" y="6159"/>
                        <a:pt x="15930" y="6190"/>
                        <a:pt x="15930" y="6190"/>
                      </a:cubicBezTo>
                      <a:cubicBezTo>
                        <a:pt x="15930" y="6190"/>
                        <a:pt x="15930" y="6222"/>
                        <a:pt x="15899" y="6222"/>
                      </a:cubicBezTo>
                      <a:cubicBezTo>
                        <a:pt x="15899" y="6095"/>
                        <a:pt x="15899" y="6000"/>
                        <a:pt x="15899" y="5937"/>
                      </a:cubicBezTo>
                      <a:close/>
                      <a:moveTo>
                        <a:pt x="62991" y="6254"/>
                      </a:moveTo>
                      <a:lnTo>
                        <a:pt x="62991" y="6286"/>
                      </a:lnTo>
                      <a:lnTo>
                        <a:pt x="62959" y="6286"/>
                      </a:lnTo>
                      <a:cubicBezTo>
                        <a:pt x="62959" y="6254"/>
                        <a:pt x="62959" y="6254"/>
                        <a:pt x="62959" y="6254"/>
                      </a:cubicBezTo>
                      <a:close/>
                      <a:moveTo>
                        <a:pt x="75342" y="6444"/>
                      </a:moveTo>
                      <a:cubicBezTo>
                        <a:pt x="75373" y="6444"/>
                        <a:pt x="75373" y="6444"/>
                        <a:pt x="75405" y="6476"/>
                      </a:cubicBezTo>
                      <a:cubicBezTo>
                        <a:pt x="75373" y="6476"/>
                        <a:pt x="75373" y="6507"/>
                        <a:pt x="75342" y="6539"/>
                      </a:cubicBezTo>
                      <a:cubicBezTo>
                        <a:pt x="75342" y="6507"/>
                        <a:pt x="75342" y="6476"/>
                        <a:pt x="75342" y="6444"/>
                      </a:cubicBezTo>
                      <a:close/>
                      <a:moveTo>
                        <a:pt x="33728" y="6571"/>
                      </a:moveTo>
                      <a:cubicBezTo>
                        <a:pt x="33728" y="6602"/>
                        <a:pt x="33728" y="6602"/>
                        <a:pt x="33697" y="6602"/>
                      </a:cubicBezTo>
                      <a:cubicBezTo>
                        <a:pt x="33697" y="6602"/>
                        <a:pt x="33728" y="6571"/>
                        <a:pt x="33728" y="6571"/>
                      </a:cubicBezTo>
                      <a:close/>
                      <a:moveTo>
                        <a:pt x="81033" y="6778"/>
                      </a:moveTo>
                      <a:cubicBezTo>
                        <a:pt x="81042" y="6778"/>
                        <a:pt x="81042" y="6792"/>
                        <a:pt x="81042" y="6792"/>
                      </a:cubicBezTo>
                      <a:lnTo>
                        <a:pt x="81010" y="6792"/>
                      </a:lnTo>
                      <a:cubicBezTo>
                        <a:pt x="81021" y="6782"/>
                        <a:pt x="81028" y="6778"/>
                        <a:pt x="81033" y="6778"/>
                      </a:cubicBezTo>
                      <a:close/>
                      <a:moveTo>
                        <a:pt x="11243" y="7552"/>
                      </a:moveTo>
                      <a:lnTo>
                        <a:pt x="11243" y="7584"/>
                      </a:lnTo>
                      <a:cubicBezTo>
                        <a:pt x="11243" y="7609"/>
                        <a:pt x="11243" y="7614"/>
                        <a:pt x="11243" y="7647"/>
                      </a:cubicBezTo>
                      <a:lnTo>
                        <a:pt x="11212" y="7584"/>
                      </a:lnTo>
                      <a:cubicBezTo>
                        <a:pt x="11243" y="7584"/>
                        <a:pt x="11243" y="7584"/>
                        <a:pt x="11243" y="7552"/>
                      </a:cubicBezTo>
                      <a:close/>
                      <a:moveTo>
                        <a:pt x="87661" y="8249"/>
                      </a:moveTo>
                      <a:cubicBezTo>
                        <a:pt x="87661" y="8281"/>
                        <a:pt x="87661" y="8312"/>
                        <a:pt x="87629" y="8344"/>
                      </a:cubicBezTo>
                      <a:cubicBezTo>
                        <a:pt x="87629" y="8376"/>
                        <a:pt x="87598" y="8407"/>
                        <a:pt x="87598" y="8439"/>
                      </a:cubicBezTo>
                      <a:cubicBezTo>
                        <a:pt x="87598" y="8439"/>
                        <a:pt x="87566" y="8407"/>
                        <a:pt x="87566" y="8407"/>
                      </a:cubicBezTo>
                      <a:cubicBezTo>
                        <a:pt x="87566" y="8376"/>
                        <a:pt x="87534" y="8376"/>
                        <a:pt x="87534" y="8344"/>
                      </a:cubicBezTo>
                      <a:cubicBezTo>
                        <a:pt x="87566" y="8344"/>
                        <a:pt x="87598" y="8312"/>
                        <a:pt x="87661" y="8249"/>
                      </a:cubicBezTo>
                      <a:close/>
                      <a:moveTo>
                        <a:pt x="55061" y="8465"/>
                      </a:moveTo>
                      <a:cubicBezTo>
                        <a:pt x="55041" y="8512"/>
                        <a:pt x="55037" y="8543"/>
                        <a:pt x="55010" y="8597"/>
                      </a:cubicBezTo>
                      <a:cubicBezTo>
                        <a:pt x="55010" y="8597"/>
                        <a:pt x="55010" y="8597"/>
                        <a:pt x="55010" y="8566"/>
                      </a:cubicBezTo>
                      <a:cubicBezTo>
                        <a:pt x="55010" y="8566"/>
                        <a:pt x="55010" y="8566"/>
                        <a:pt x="55010" y="8534"/>
                      </a:cubicBezTo>
                      <a:cubicBezTo>
                        <a:pt x="55010" y="8534"/>
                        <a:pt x="55042" y="8502"/>
                        <a:pt x="55042" y="8502"/>
                      </a:cubicBezTo>
                      <a:cubicBezTo>
                        <a:pt x="55042" y="8502"/>
                        <a:pt x="55042" y="8471"/>
                        <a:pt x="55042" y="8471"/>
                      </a:cubicBezTo>
                      <a:cubicBezTo>
                        <a:pt x="55051" y="8471"/>
                        <a:pt x="55057" y="8468"/>
                        <a:pt x="55061" y="8465"/>
                      </a:cubicBezTo>
                      <a:close/>
                      <a:moveTo>
                        <a:pt x="54535" y="8946"/>
                      </a:moveTo>
                      <a:cubicBezTo>
                        <a:pt x="54535" y="8977"/>
                        <a:pt x="54535" y="8977"/>
                        <a:pt x="54535" y="9009"/>
                      </a:cubicBezTo>
                      <a:lnTo>
                        <a:pt x="54503" y="9009"/>
                      </a:lnTo>
                      <a:cubicBezTo>
                        <a:pt x="54503" y="9009"/>
                        <a:pt x="54503" y="9009"/>
                        <a:pt x="54472" y="8977"/>
                      </a:cubicBezTo>
                      <a:cubicBezTo>
                        <a:pt x="54503" y="8977"/>
                        <a:pt x="54503" y="8946"/>
                        <a:pt x="54535" y="8946"/>
                      </a:cubicBezTo>
                      <a:close/>
                      <a:moveTo>
                        <a:pt x="56752" y="8819"/>
                      </a:moveTo>
                      <a:lnTo>
                        <a:pt x="56752" y="8914"/>
                      </a:lnTo>
                      <a:cubicBezTo>
                        <a:pt x="56752" y="8914"/>
                        <a:pt x="56752" y="8946"/>
                        <a:pt x="56752" y="8946"/>
                      </a:cubicBezTo>
                      <a:cubicBezTo>
                        <a:pt x="56752" y="8977"/>
                        <a:pt x="56752" y="8977"/>
                        <a:pt x="56752" y="9009"/>
                      </a:cubicBezTo>
                      <a:cubicBezTo>
                        <a:pt x="56720" y="9009"/>
                        <a:pt x="56720" y="8977"/>
                        <a:pt x="56689" y="8977"/>
                      </a:cubicBezTo>
                      <a:cubicBezTo>
                        <a:pt x="56689" y="8946"/>
                        <a:pt x="56689" y="8946"/>
                        <a:pt x="56689" y="8914"/>
                      </a:cubicBezTo>
                      <a:cubicBezTo>
                        <a:pt x="56689" y="8914"/>
                        <a:pt x="56689" y="8914"/>
                        <a:pt x="56689" y="8882"/>
                      </a:cubicBezTo>
                      <a:cubicBezTo>
                        <a:pt x="56689" y="8882"/>
                        <a:pt x="56720" y="8882"/>
                        <a:pt x="56720" y="8851"/>
                      </a:cubicBezTo>
                      <a:cubicBezTo>
                        <a:pt x="56720" y="8851"/>
                        <a:pt x="56720" y="8851"/>
                        <a:pt x="56752" y="8819"/>
                      </a:cubicBezTo>
                      <a:close/>
                      <a:moveTo>
                        <a:pt x="35534" y="9136"/>
                      </a:moveTo>
                      <a:cubicBezTo>
                        <a:pt x="35534" y="9136"/>
                        <a:pt x="35534" y="9136"/>
                        <a:pt x="35565" y="9167"/>
                      </a:cubicBezTo>
                      <a:lnTo>
                        <a:pt x="35534" y="9167"/>
                      </a:lnTo>
                      <a:lnTo>
                        <a:pt x="35534" y="9136"/>
                      </a:lnTo>
                      <a:close/>
                      <a:moveTo>
                        <a:pt x="63490" y="9136"/>
                      </a:moveTo>
                      <a:cubicBezTo>
                        <a:pt x="63492" y="9136"/>
                        <a:pt x="63495" y="9136"/>
                        <a:pt x="63497" y="9136"/>
                      </a:cubicBezTo>
                      <a:cubicBezTo>
                        <a:pt x="63529" y="9136"/>
                        <a:pt x="63561" y="9167"/>
                        <a:pt x="63561" y="9167"/>
                      </a:cubicBezTo>
                      <a:cubicBezTo>
                        <a:pt x="63540" y="9167"/>
                        <a:pt x="63519" y="9154"/>
                        <a:pt x="63490" y="9136"/>
                      </a:cubicBezTo>
                      <a:close/>
                      <a:moveTo>
                        <a:pt x="95832" y="10276"/>
                      </a:moveTo>
                      <a:cubicBezTo>
                        <a:pt x="95832" y="10276"/>
                        <a:pt x="95832" y="10276"/>
                        <a:pt x="95832" y="10307"/>
                      </a:cubicBezTo>
                      <a:cubicBezTo>
                        <a:pt x="95832" y="10276"/>
                        <a:pt x="95800" y="10276"/>
                        <a:pt x="95800" y="10276"/>
                      </a:cubicBezTo>
                      <a:close/>
                      <a:moveTo>
                        <a:pt x="67424" y="11099"/>
                      </a:moveTo>
                      <a:cubicBezTo>
                        <a:pt x="67424" y="11099"/>
                        <a:pt x="67424" y="11099"/>
                        <a:pt x="67424" y="11131"/>
                      </a:cubicBezTo>
                      <a:lnTo>
                        <a:pt x="67393" y="11131"/>
                      </a:lnTo>
                      <a:cubicBezTo>
                        <a:pt x="67393" y="11099"/>
                        <a:pt x="67424" y="11099"/>
                        <a:pt x="67424" y="11099"/>
                      </a:cubicBezTo>
                      <a:close/>
                      <a:moveTo>
                        <a:pt x="32620" y="11416"/>
                      </a:moveTo>
                      <a:cubicBezTo>
                        <a:pt x="32588" y="11448"/>
                        <a:pt x="32588" y="11448"/>
                        <a:pt x="32588" y="11448"/>
                      </a:cubicBezTo>
                      <a:cubicBezTo>
                        <a:pt x="32588" y="11448"/>
                        <a:pt x="32588" y="11416"/>
                        <a:pt x="32588" y="11416"/>
                      </a:cubicBezTo>
                      <a:close/>
                      <a:moveTo>
                        <a:pt x="20617" y="11511"/>
                      </a:moveTo>
                      <a:cubicBezTo>
                        <a:pt x="20617" y="11543"/>
                        <a:pt x="20617" y="11543"/>
                        <a:pt x="20617" y="11574"/>
                      </a:cubicBezTo>
                      <a:cubicBezTo>
                        <a:pt x="20586" y="11543"/>
                        <a:pt x="20586" y="11511"/>
                        <a:pt x="20586" y="11511"/>
                      </a:cubicBezTo>
                      <a:close/>
                      <a:moveTo>
                        <a:pt x="56024" y="11764"/>
                      </a:moveTo>
                      <a:cubicBezTo>
                        <a:pt x="56055" y="11764"/>
                        <a:pt x="56087" y="11796"/>
                        <a:pt x="56087" y="11796"/>
                      </a:cubicBezTo>
                      <a:lnTo>
                        <a:pt x="56024" y="11796"/>
                      </a:lnTo>
                      <a:cubicBezTo>
                        <a:pt x="56024" y="11796"/>
                        <a:pt x="56024" y="11764"/>
                        <a:pt x="56024" y="11764"/>
                      </a:cubicBezTo>
                      <a:close/>
                      <a:moveTo>
                        <a:pt x="69356" y="11923"/>
                      </a:moveTo>
                      <a:cubicBezTo>
                        <a:pt x="69356" y="11923"/>
                        <a:pt x="69388" y="11954"/>
                        <a:pt x="69388" y="11954"/>
                      </a:cubicBezTo>
                      <a:cubicBezTo>
                        <a:pt x="69388" y="11954"/>
                        <a:pt x="69388" y="11986"/>
                        <a:pt x="69388" y="11986"/>
                      </a:cubicBezTo>
                      <a:cubicBezTo>
                        <a:pt x="69388" y="11986"/>
                        <a:pt x="69420" y="12018"/>
                        <a:pt x="69420" y="12018"/>
                      </a:cubicBezTo>
                      <a:cubicBezTo>
                        <a:pt x="69451" y="12049"/>
                        <a:pt x="69483" y="12081"/>
                        <a:pt x="69515" y="12113"/>
                      </a:cubicBezTo>
                      <a:lnTo>
                        <a:pt x="69451" y="12113"/>
                      </a:lnTo>
                      <a:lnTo>
                        <a:pt x="69388" y="12144"/>
                      </a:lnTo>
                      <a:lnTo>
                        <a:pt x="69325" y="12144"/>
                      </a:lnTo>
                      <a:cubicBezTo>
                        <a:pt x="69293" y="12144"/>
                        <a:pt x="69261" y="12144"/>
                        <a:pt x="69261" y="12176"/>
                      </a:cubicBezTo>
                      <a:cubicBezTo>
                        <a:pt x="69261" y="12144"/>
                        <a:pt x="69261" y="12113"/>
                        <a:pt x="69261" y="12081"/>
                      </a:cubicBezTo>
                      <a:cubicBezTo>
                        <a:pt x="69261" y="12081"/>
                        <a:pt x="69261" y="12049"/>
                        <a:pt x="69261" y="12049"/>
                      </a:cubicBezTo>
                      <a:lnTo>
                        <a:pt x="69293" y="12049"/>
                      </a:lnTo>
                      <a:cubicBezTo>
                        <a:pt x="69293" y="12018"/>
                        <a:pt x="69293" y="12018"/>
                        <a:pt x="69293" y="12018"/>
                      </a:cubicBezTo>
                      <a:cubicBezTo>
                        <a:pt x="69293" y="12018"/>
                        <a:pt x="69293" y="12018"/>
                        <a:pt x="69293" y="11986"/>
                      </a:cubicBezTo>
                      <a:cubicBezTo>
                        <a:pt x="69293" y="11986"/>
                        <a:pt x="69293" y="11954"/>
                        <a:pt x="69325" y="11954"/>
                      </a:cubicBezTo>
                      <a:cubicBezTo>
                        <a:pt x="69325" y="11954"/>
                        <a:pt x="69325" y="11954"/>
                        <a:pt x="69325" y="11923"/>
                      </a:cubicBezTo>
                      <a:close/>
                      <a:moveTo>
                        <a:pt x="11813" y="12176"/>
                      </a:moveTo>
                      <a:cubicBezTo>
                        <a:pt x="11813" y="12208"/>
                        <a:pt x="11813" y="12208"/>
                        <a:pt x="11813" y="12208"/>
                      </a:cubicBezTo>
                      <a:cubicBezTo>
                        <a:pt x="11813" y="12208"/>
                        <a:pt x="11813" y="12239"/>
                        <a:pt x="11813" y="12239"/>
                      </a:cubicBezTo>
                      <a:cubicBezTo>
                        <a:pt x="11813" y="12208"/>
                        <a:pt x="11782" y="12208"/>
                        <a:pt x="11782" y="12176"/>
                      </a:cubicBezTo>
                      <a:close/>
                      <a:moveTo>
                        <a:pt x="108858" y="12257"/>
                      </a:moveTo>
                      <a:cubicBezTo>
                        <a:pt x="108851" y="12257"/>
                        <a:pt x="108858" y="12271"/>
                        <a:pt x="108879" y="12271"/>
                      </a:cubicBezTo>
                      <a:cubicBezTo>
                        <a:pt x="108869" y="12260"/>
                        <a:pt x="108862" y="12257"/>
                        <a:pt x="108858" y="12257"/>
                      </a:cubicBezTo>
                      <a:close/>
                      <a:moveTo>
                        <a:pt x="28756" y="12239"/>
                      </a:moveTo>
                      <a:cubicBezTo>
                        <a:pt x="28788" y="12271"/>
                        <a:pt x="28820" y="12303"/>
                        <a:pt x="28788" y="12334"/>
                      </a:cubicBezTo>
                      <a:cubicBezTo>
                        <a:pt x="28788" y="12366"/>
                        <a:pt x="28788" y="12366"/>
                        <a:pt x="28788" y="12398"/>
                      </a:cubicBezTo>
                      <a:lnTo>
                        <a:pt x="28756" y="12334"/>
                      </a:lnTo>
                      <a:cubicBezTo>
                        <a:pt x="28756" y="12303"/>
                        <a:pt x="28756" y="12271"/>
                        <a:pt x="28756" y="12239"/>
                      </a:cubicBezTo>
                      <a:close/>
                      <a:moveTo>
                        <a:pt x="53173" y="12461"/>
                      </a:moveTo>
                      <a:cubicBezTo>
                        <a:pt x="53173" y="12493"/>
                        <a:pt x="53173" y="12493"/>
                        <a:pt x="53173" y="12493"/>
                      </a:cubicBezTo>
                      <a:lnTo>
                        <a:pt x="53142" y="12493"/>
                      </a:lnTo>
                      <a:cubicBezTo>
                        <a:pt x="53173" y="12493"/>
                        <a:pt x="53173" y="12493"/>
                        <a:pt x="53173" y="12461"/>
                      </a:cubicBezTo>
                      <a:close/>
                      <a:moveTo>
                        <a:pt x="42469" y="12461"/>
                      </a:moveTo>
                      <a:lnTo>
                        <a:pt x="42469" y="12493"/>
                      </a:lnTo>
                      <a:lnTo>
                        <a:pt x="42406" y="12493"/>
                      </a:lnTo>
                      <a:cubicBezTo>
                        <a:pt x="42406" y="12493"/>
                        <a:pt x="42374" y="12524"/>
                        <a:pt x="42342" y="12524"/>
                      </a:cubicBezTo>
                      <a:cubicBezTo>
                        <a:pt x="42342" y="12524"/>
                        <a:pt x="42342" y="12493"/>
                        <a:pt x="42342" y="12493"/>
                      </a:cubicBezTo>
                      <a:lnTo>
                        <a:pt x="42374" y="12493"/>
                      </a:lnTo>
                      <a:cubicBezTo>
                        <a:pt x="42374" y="12493"/>
                        <a:pt x="42374" y="12461"/>
                        <a:pt x="42374" y="12461"/>
                      </a:cubicBezTo>
                      <a:close/>
                      <a:moveTo>
                        <a:pt x="81644" y="12714"/>
                      </a:moveTo>
                      <a:cubicBezTo>
                        <a:pt x="81644" y="12714"/>
                        <a:pt x="81644" y="12714"/>
                        <a:pt x="81644" y="12746"/>
                      </a:cubicBezTo>
                      <a:cubicBezTo>
                        <a:pt x="81644" y="12714"/>
                        <a:pt x="81644" y="12714"/>
                        <a:pt x="81612" y="12714"/>
                      </a:cubicBezTo>
                      <a:close/>
                      <a:moveTo>
                        <a:pt x="52287" y="13221"/>
                      </a:moveTo>
                      <a:lnTo>
                        <a:pt x="52287" y="13221"/>
                      </a:lnTo>
                      <a:cubicBezTo>
                        <a:pt x="52318" y="13253"/>
                        <a:pt x="52318" y="13253"/>
                        <a:pt x="52318" y="13253"/>
                      </a:cubicBezTo>
                      <a:cubicBezTo>
                        <a:pt x="52318" y="13253"/>
                        <a:pt x="52287" y="13253"/>
                        <a:pt x="52287" y="13221"/>
                      </a:cubicBezTo>
                      <a:close/>
                      <a:moveTo>
                        <a:pt x="92601" y="13379"/>
                      </a:moveTo>
                      <a:cubicBezTo>
                        <a:pt x="92601" y="13411"/>
                        <a:pt x="92601" y="13411"/>
                        <a:pt x="92601" y="13443"/>
                      </a:cubicBezTo>
                      <a:lnTo>
                        <a:pt x="92570" y="13411"/>
                      </a:lnTo>
                      <a:cubicBezTo>
                        <a:pt x="92570" y="13411"/>
                        <a:pt x="92601" y="13411"/>
                        <a:pt x="92601" y="13379"/>
                      </a:cubicBezTo>
                      <a:close/>
                      <a:moveTo>
                        <a:pt x="82499" y="13506"/>
                      </a:moveTo>
                      <a:cubicBezTo>
                        <a:pt x="82467" y="13538"/>
                        <a:pt x="82436" y="13538"/>
                        <a:pt x="82372" y="13538"/>
                      </a:cubicBezTo>
                      <a:cubicBezTo>
                        <a:pt x="82404" y="13538"/>
                        <a:pt x="82436" y="13506"/>
                        <a:pt x="82467" y="13506"/>
                      </a:cubicBezTo>
                      <a:close/>
                      <a:moveTo>
                        <a:pt x="102514" y="14393"/>
                      </a:moveTo>
                      <a:cubicBezTo>
                        <a:pt x="102545" y="14393"/>
                        <a:pt x="102609" y="14424"/>
                        <a:pt x="102640" y="14424"/>
                      </a:cubicBezTo>
                      <a:lnTo>
                        <a:pt x="102577" y="14424"/>
                      </a:lnTo>
                      <a:cubicBezTo>
                        <a:pt x="102545" y="14424"/>
                        <a:pt x="102545" y="14424"/>
                        <a:pt x="102514" y="14393"/>
                      </a:cubicBezTo>
                      <a:close/>
                      <a:moveTo>
                        <a:pt x="94660" y="14361"/>
                      </a:moveTo>
                      <a:cubicBezTo>
                        <a:pt x="94660" y="14393"/>
                        <a:pt x="94628" y="14424"/>
                        <a:pt x="94596" y="14456"/>
                      </a:cubicBezTo>
                      <a:lnTo>
                        <a:pt x="94565" y="14424"/>
                      </a:lnTo>
                      <a:lnTo>
                        <a:pt x="94533" y="14424"/>
                      </a:lnTo>
                      <a:cubicBezTo>
                        <a:pt x="94533" y="14393"/>
                        <a:pt x="94533" y="14393"/>
                        <a:pt x="94533" y="14393"/>
                      </a:cubicBezTo>
                      <a:cubicBezTo>
                        <a:pt x="94533" y="14361"/>
                        <a:pt x="94533" y="14361"/>
                        <a:pt x="94533" y="14361"/>
                      </a:cubicBezTo>
                      <a:close/>
                      <a:moveTo>
                        <a:pt x="103559" y="14456"/>
                      </a:moveTo>
                      <a:cubicBezTo>
                        <a:pt x="103559" y="14456"/>
                        <a:pt x="103559" y="14456"/>
                        <a:pt x="103559" y="14488"/>
                      </a:cubicBezTo>
                      <a:cubicBezTo>
                        <a:pt x="103559" y="14488"/>
                        <a:pt x="103559" y="14456"/>
                        <a:pt x="103527" y="14456"/>
                      </a:cubicBezTo>
                      <a:close/>
                      <a:moveTo>
                        <a:pt x="50228" y="15153"/>
                      </a:moveTo>
                      <a:lnTo>
                        <a:pt x="50228" y="15184"/>
                      </a:lnTo>
                      <a:lnTo>
                        <a:pt x="50196" y="15184"/>
                      </a:lnTo>
                      <a:cubicBezTo>
                        <a:pt x="50196" y="15153"/>
                        <a:pt x="50196" y="15153"/>
                        <a:pt x="50196" y="15153"/>
                      </a:cubicBezTo>
                      <a:close/>
                      <a:moveTo>
                        <a:pt x="18781" y="15343"/>
                      </a:moveTo>
                      <a:lnTo>
                        <a:pt x="18781" y="15343"/>
                      </a:lnTo>
                      <a:cubicBezTo>
                        <a:pt x="18781" y="15343"/>
                        <a:pt x="18812" y="15343"/>
                        <a:pt x="18812" y="15374"/>
                      </a:cubicBezTo>
                      <a:cubicBezTo>
                        <a:pt x="18812" y="15374"/>
                        <a:pt x="18812" y="15374"/>
                        <a:pt x="18812" y="15406"/>
                      </a:cubicBezTo>
                      <a:cubicBezTo>
                        <a:pt x="18781" y="15374"/>
                        <a:pt x="18781" y="15374"/>
                        <a:pt x="18781" y="15343"/>
                      </a:cubicBezTo>
                      <a:close/>
                      <a:moveTo>
                        <a:pt x="27205" y="15406"/>
                      </a:moveTo>
                      <a:lnTo>
                        <a:pt x="27205" y="15438"/>
                      </a:lnTo>
                      <a:lnTo>
                        <a:pt x="27173" y="15438"/>
                      </a:lnTo>
                      <a:cubicBezTo>
                        <a:pt x="27205" y="15406"/>
                        <a:pt x="27205" y="15406"/>
                        <a:pt x="27205" y="15406"/>
                      </a:cubicBezTo>
                      <a:close/>
                      <a:moveTo>
                        <a:pt x="4720" y="15628"/>
                      </a:moveTo>
                      <a:cubicBezTo>
                        <a:pt x="4720" y="15659"/>
                        <a:pt x="4720" y="15659"/>
                        <a:pt x="4720" y="15659"/>
                      </a:cubicBezTo>
                      <a:lnTo>
                        <a:pt x="4709" y="15670"/>
                      </a:lnTo>
                      <a:lnTo>
                        <a:pt x="4709" y="15670"/>
                      </a:lnTo>
                      <a:cubicBezTo>
                        <a:pt x="4716" y="15654"/>
                        <a:pt x="4720" y="15639"/>
                        <a:pt x="4720" y="15628"/>
                      </a:cubicBezTo>
                      <a:close/>
                      <a:moveTo>
                        <a:pt x="7475" y="15501"/>
                      </a:moveTo>
                      <a:lnTo>
                        <a:pt x="7475" y="15501"/>
                      </a:lnTo>
                      <a:cubicBezTo>
                        <a:pt x="7443" y="15596"/>
                        <a:pt x="7411" y="15659"/>
                        <a:pt x="7411" y="15723"/>
                      </a:cubicBezTo>
                      <a:cubicBezTo>
                        <a:pt x="7369" y="15723"/>
                        <a:pt x="7327" y="15737"/>
                        <a:pt x="7304" y="15737"/>
                      </a:cubicBezTo>
                      <a:cubicBezTo>
                        <a:pt x="7292" y="15737"/>
                        <a:pt x="7285" y="15733"/>
                        <a:pt x="7285" y="15723"/>
                      </a:cubicBezTo>
                      <a:lnTo>
                        <a:pt x="7285" y="15691"/>
                      </a:lnTo>
                      <a:lnTo>
                        <a:pt x="7253" y="15691"/>
                      </a:lnTo>
                      <a:cubicBezTo>
                        <a:pt x="7253" y="15659"/>
                        <a:pt x="7253" y="15659"/>
                        <a:pt x="7253" y="15628"/>
                      </a:cubicBezTo>
                      <a:cubicBezTo>
                        <a:pt x="7253" y="15596"/>
                        <a:pt x="7285" y="15596"/>
                        <a:pt x="7285" y="15564"/>
                      </a:cubicBezTo>
                      <a:cubicBezTo>
                        <a:pt x="7316" y="15564"/>
                        <a:pt x="7316" y="15533"/>
                        <a:pt x="7348" y="15533"/>
                      </a:cubicBezTo>
                      <a:lnTo>
                        <a:pt x="7380" y="15533"/>
                      </a:lnTo>
                      <a:lnTo>
                        <a:pt x="7475" y="15501"/>
                      </a:lnTo>
                      <a:close/>
                      <a:moveTo>
                        <a:pt x="4688" y="15713"/>
                      </a:moveTo>
                      <a:cubicBezTo>
                        <a:pt x="4688" y="15718"/>
                        <a:pt x="4688" y="15723"/>
                        <a:pt x="4688" y="15723"/>
                      </a:cubicBezTo>
                      <a:lnTo>
                        <a:pt x="4656" y="15755"/>
                      </a:lnTo>
                      <a:cubicBezTo>
                        <a:pt x="4667" y="15744"/>
                        <a:pt x="4678" y="15729"/>
                        <a:pt x="4688" y="15713"/>
                      </a:cubicBezTo>
                      <a:close/>
                      <a:moveTo>
                        <a:pt x="29770" y="15660"/>
                      </a:moveTo>
                      <a:cubicBezTo>
                        <a:pt x="29775" y="15664"/>
                        <a:pt x="29802" y="15691"/>
                        <a:pt x="29802" y="15691"/>
                      </a:cubicBezTo>
                      <a:cubicBezTo>
                        <a:pt x="29833" y="15691"/>
                        <a:pt x="29833" y="15723"/>
                        <a:pt x="29833" y="15755"/>
                      </a:cubicBezTo>
                      <a:cubicBezTo>
                        <a:pt x="29833" y="15723"/>
                        <a:pt x="29802" y="15692"/>
                        <a:pt x="29770" y="15660"/>
                      </a:cubicBezTo>
                      <a:close/>
                      <a:moveTo>
                        <a:pt x="105744" y="15723"/>
                      </a:moveTo>
                      <a:cubicBezTo>
                        <a:pt x="105776" y="15723"/>
                        <a:pt x="105776" y="15723"/>
                        <a:pt x="105807" y="15755"/>
                      </a:cubicBezTo>
                      <a:lnTo>
                        <a:pt x="105776" y="15755"/>
                      </a:lnTo>
                      <a:cubicBezTo>
                        <a:pt x="105776" y="15755"/>
                        <a:pt x="105744" y="15723"/>
                        <a:pt x="105744" y="15723"/>
                      </a:cubicBezTo>
                      <a:close/>
                      <a:moveTo>
                        <a:pt x="100614" y="15691"/>
                      </a:moveTo>
                      <a:cubicBezTo>
                        <a:pt x="100645" y="15691"/>
                        <a:pt x="100645" y="15691"/>
                        <a:pt x="100645" y="15723"/>
                      </a:cubicBezTo>
                      <a:lnTo>
                        <a:pt x="100677" y="15723"/>
                      </a:lnTo>
                      <a:cubicBezTo>
                        <a:pt x="100677" y="15723"/>
                        <a:pt x="100709" y="15755"/>
                        <a:pt x="100709" y="15755"/>
                      </a:cubicBezTo>
                      <a:cubicBezTo>
                        <a:pt x="100677" y="15755"/>
                        <a:pt x="100614" y="15755"/>
                        <a:pt x="100582" y="15786"/>
                      </a:cubicBezTo>
                      <a:cubicBezTo>
                        <a:pt x="100582" y="15786"/>
                        <a:pt x="100550" y="15755"/>
                        <a:pt x="100550" y="15755"/>
                      </a:cubicBezTo>
                      <a:lnTo>
                        <a:pt x="100550" y="15723"/>
                      </a:lnTo>
                      <a:lnTo>
                        <a:pt x="100582" y="15723"/>
                      </a:lnTo>
                      <a:cubicBezTo>
                        <a:pt x="100582" y="15691"/>
                        <a:pt x="100582" y="15691"/>
                        <a:pt x="100582" y="15691"/>
                      </a:cubicBezTo>
                      <a:close/>
                      <a:moveTo>
                        <a:pt x="76038" y="15913"/>
                      </a:moveTo>
                      <a:lnTo>
                        <a:pt x="76038" y="15945"/>
                      </a:lnTo>
                      <a:cubicBezTo>
                        <a:pt x="76038" y="15945"/>
                        <a:pt x="76038" y="15976"/>
                        <a:pt x="76038" y="15976"/>
                      </a:cubicBezTo>
                      <a:lnTo>
                        <a:pt x="75943" y="15976"/>
                      </a:lnTo>
                      <a:cubicBezTo>
                        <a:pt x="75943" y="15976"/>
                        <a:pt x="75975" y="15945"/>
                        <a:pt x="75975" y="15945"/>
                      </a:cubicBezTo>
                      <a:lnTo>
                        <a:pt x="76007" y="15945"/>
                      </a:lnTo>
                      <a:cubicBezTo>
                        <a:pt x="76007" y="15913"/>
                        <a:pt x="76038" y="15913"/>
                        <a:pt x="76038" y="15913"/>
                      </a:cubicBezTo>
                      <a:close/>
                      <a:moveTo>
                        <a:pt x="82689" y="16071"/>
                      </a:moveTo>
                      <a:cubicBezTo>
                        <a:pt x="82689" y="16103"/>
                        <a:pt x="82721" y="16135"/>
                        <a:pt x="82721" y="16198"/>
                      </a:cubicBezTo>
                      <a:lnTo>
                        <a:pt x="82721" y="16198"/>
                      </a:lnTo>
                      <a:cubicBezTo>
                        <a:pt x="82721" y="16198"/>
                        <a:pt x="82720" y="16166"/>
                        <a:pt x="82689" y="16166"/>
                      </a:cubicBezTo>
                      <a:lnTo>
                        <a:pt x="82626" y="16166"/>
                      </a:lnTo>
                      <a:cubicBezTo>
                        <a:pt x="82626" y="16166"/>
                        <a:pt x="82626" y="16135"/>
                        <a:pt x="82626" y="16135"/>
                      </a:cubicBezTo>
                      <a:cubicBezTo>
                        <a:pt x="82626" y="16103"/>
                        <a:pt x="82626" y="16103"/>
                        <a:pt x="82626" y="16103"/>
                      </a:cubicBezTo>
                      <a:cubicBezTo>
                        <a:pt x="82657" y="16103"/>
                        <a:pt x="82657" y="16071"/>
                        <a:pt x="82657" y="16071"/>
                      </a:cubicBezTo>
                      <a:close/>
                      <a:moveTo>
                        <a:pt x="83069" y="16166"/>
                      </a:moveTo>
                      <a:cubicBezTo>
                        <a:pt x="83069" y="16198"/>
                        <a:pt x="83101" y="16198"/>
                        <a:pt x="83101" y="16198"/>
                      </a:cubicBezTo>
                      <a:lnTo>
                        <a:pt x="82974" y="16198"/>
                      </a:lnTo>
                      <a:lnTo>
                        <a:pt x="82974" y="16166"/>
                      </a:lnTo>
                      <a:close/>
                      <a:moveTo>
                        <a:pt x="47631" y="16831"/>
                      </a:moveTo>
                      <a:cubicBezTo>
                        <a:pt x="47631" y="16863"/>
                        <a:pt x="47631" y="16863"/>
                        <a:pt x="47663" y="16895"/>
                      </a:cubicBezTo>
                      <a:cubicBezTo>
                        <a:pt x="47631" y="16895"/>
                        <a:pt x="47631" y="16863"/>
                        <a:pt x="47631" y="16863"/>
                      </a:cubicBezTo>
                      <a:lnTo>
                        <a:pt x="47631" y="16831"/>
                      </a:lnTo>
                      <a:close/>
                      <a:moveTo>
                        <a:pt x="58652" y="16863"/>
                      </a:moveTo>
                      <a:cubicBezTo>
                        <a:pt x="58652" y="16895"/>
                        <a:pt x="58684" y="16895"/>
                        <a:pt x="58684" y="16895"/>
                      </a:cubicBezTo>
                      <a:cubicBezTo>
                        <a:pt x="58652" y="16895"/>
                        <a:pt x="58652" y="16895"/>
                        <a:pt x="58652" y="16863"/>
                      </a:cubicBezTo>
                      <a:close/>
                      <a:moveTo>
                        <a:pt x="13460" y="16895"/>
                      </a:moveTo>
                      <a:cubicBezTo>
                        <a:pt x="13460" y="16895"/>
                        <a:pt x="13460" y="16895"/>
                        <a:pt x="13460" y="16926"/>
                      </a:cubicBezTo>
                      <a:cubicBezTo>
                        <a:pt x="13429" y="16926"/>
                        <a:pt x="13429" y="16926"/>
                        <a:pt x="13429" y="16958"/>
                      </a:cubicBezTo>
                      <a:lnTo>
                        <a:pt x="13397" y="16958"/>
                      </a:lnTo>
                      <a:lnTo>
                        <a:pt x="13397" y="16926"/>
                      </a:lnTo>
                      <a:lnTo>
                        <a:pt x="13460" y="16895"/>
                      </a:lnTo>
                      <a:close/>
                      <a:moveTo>
                        <a:pt x="105332" y="16863"/>
                      </a:moveTo>
                      <a:cubicBezTo>
                        <a:pt x="105332" y="16895"/>
                        <a:pt x="105364" y="16926"/>
                        <a:pt x="105364" y="16926"/>
                      </a:cubicBezTo>
                      <a:cubicBezTo>
                        <a:pt x="105364" y="16958"/>
                        <a:pt x="105332" y="16958"/>
                        <a:pt x="105332" y="16990"/>
                      </a:cubicBezTo>
                      <a:cubicBezTo>
                        <a:pt x="105332" y="16958"/>
                        <a:pt x="105332" y="16895"/>
                        <a:pt x="105301" y="16863"/>
                      </a:cubicBezTo>
                      <a:close/>
                      <a:moveTo>
                        <a:pt x="57480" y="17053"/>
                      </a:moveTo>
                      <a:lnTo>
                        <a:pt x="57480" y="17053"/>
                      </a:lnTo>
                      <a:cubicBezTo>
                        <a:pt x="57449" y="17053"/>
                        <a:pt x="57449" y="17085"/>
                        <a:pt x="57417" y="17085"/>
                      </a:cubicBezTo>
                      <a:cubicBezTo>
                        <a:pt x="57417" y="17085"/>
                        <a:pt x="57449" y="17053"/>
                        <a:pt x="57480" y="17053"/>
                      </a:cubicBezTo>
                      <a:close/>
                      <a:moveTo>
                        <a:pt x="39207" y="17275"/>
                      </a:moveTo>
                      <a:cubicBezTo>
                        <a:pt x="39207" y="17275"/>
                        <a:pt x="39207" y="17306"/>
                        <a:pt x="39239" y="17306"/>
                      </a:cubicBezTo>
                      <a:lnTo>
                        <a:pt x="39176" y="17306"/>
                      </a:lnTo>
                      <a:cubicBezTo>
                        <a:pt x="39207" y="17306"/>
                        <a:pt x="39207" y="17306"/>
                        <a:pt x="39207" y="17275"/>
                      </a:cubicBezTo>
                      <a:close/>
                      <a:moveTo>
                        <a:pt x="21061" y="17401"/>
                      </a:moveTo>
                      <a:cubicBezTo>
                        <a:pt x="21093" y="17401"/>
                        <a:pt x="21093" y="17433"/>
                        <a:pt x="21124" y="17433"/>
                      </a:cubicBezTo>
                      <a:cubicBezTo>
                        <a:pt x="21061" y="17433"/>
                        <a:pt x="21061" y="17433"/>
                        <a:pt x="21029" y="17465"/>
                      </a:cubicBezTo>
                      <a:cubicBezTo>
                        <a:pt x="21029" y="17465"/>
                        <a:pt x="21029" y="17433"/>
                        <a:pt x="21029" y="17433"/>
                      </a:cubicBezTo>
                      <a:cubicBezTo>
                        <a:pt x="21029" y="17433"/>
                        <a:pt x="21061" y="17401"/>
                        <a:pt x="21061" y="17401"/>
                      </a:cubicBezTo>
                      <a:close/>
                      <a:moveTo>
                        <a:pt x="35850" y="17560"/>
                      </a:moveTo>
                      <a:cubicBezTo>
                        <a:pt x="35834" y="17575"/>
                        <a:pt x="35819" y="17583"/>
                        <a:pt x="35803" y="17583"/>
                      </a:cubicBezTo>
                      <a:cubicBezTo>
                        <a:pt x="35787" y="17583"/>
                        <a:pt x="35771" y="17575"/>
                        <a:pt x="35755" y="17560"/>
                      </a:cubicBezTo>
                      <a:close/>
                      <a:moveTo>
                        <a:pt x="14094" y="17940"/>
                      </a:moveTo>
                      <a:cubicBezTo>
                        <a:pt x="14094" y="17971"/>
                        <a:pt x="14094" y="17971"/>
                        <a:pt x="14125" y="18003"/>
                      </a:cubicBezTo>
                      <a:lnTo>
                        <a:pt x="14125" y="18003"/>
                      </a:lnTo>
                      <a:cubicBezTo>
                        <a:pt x="14125" y="18003"/>
                        <a:pt x="14125" y="18003"/>
                        <a:pt x="14094" y="17971"/>
                      </a:cubicBezTo>
                      <a:cubicBezTo>
                        <a:pt x="14094" y="17971"/>
                        <a:pt x="14094" y="17971"/>
                        <a:pt x="14094" y="17940"/>
                      </a:cubicBezTo>
                      <a:close/>
                      <a:moveTo>
                        <a:pt x="83291" y="18288"/>
                      </a:moveTo>
                      <a:cubicBezTo>
                        <a:pt x="83322" y="18288"/>
                        <a:pt x="83322" y="18288"/>
                        <a:pt x="83354" y="18320"/>
                      </a:cubicBezTo>
                      <a:lnTo>
                        <a:pt x="83417" y="18320"/>
                      </a:lnTo>
                      <a:lnTo>
                        <a:pt x="83417" y="18351"/>
                      </a:lnTo>
                      <a:lnTo>
                        <a:pt x="83386" y="18351"/>
                      </a:lnTo>
                      <a:cubicBezTo>
                        <a:pt x="83386" y="18383"/>
                        <a:pt x="83386" y="18383"/>
                        <a:pt x="83386" y="18383"/>
                      </a:cubicBezTo>
                      <a:lnTo>
                        <a:pt x="83354" y="18383"/>
                      </a:lnTo>
                      <a:cubicBezTo>
                        <a:pt x="83322" y="18383"/>
                        <a:pt x="83322" y="18351"/>
                        <a:pt x="83322" y="18351"/>
                      </a:cubicBezTo>
                      <a:cubicBezTo>
                        <a:pt x="83322" y="18320"/>
                        <a:pt x="83322" y="18320"/>
                        <a:pt x="83291" y="18288"/>
                      </a:cubicBezTo>
                      <a:close/>
                      <a:moveTo>
                        <a:pt x="41741" y="18605"/>
                      </a:moveTo>
                      <a:cubicBezTo>
                        <a:pt x="41772" y="18605"/>
                        <a:pt x="41772" y="18605"/>
                        <a:pt x="41772" y="18636"/>
                      </a:cubicBezTo>
                      <a:cubicBezTo>
                        <a:pt x="41772" y="18636"/>
                        <a:pt x="41772" y="18605"/>
                        <a:pt x="41741" y="18605"/>
                      </a:cubicBezTo>
                      <a:close/>
                      <a:moveTo>
                        <a:pt x="17071" y="18636"/>
                      </a:moveTo>
                      <a:cubicBezTo>
                        <a:pt x="17071" y="18668"/>
                        <a:pt x="17102" y="18668"/>
                        <a:pt x="17102" y="18668"/>
                      </a:cubicBezTo>
                      <a:lnTo>
                        <a:pt x="17071" y="18668"/>
                      </a:lnTo>
                      <a:lnTo>
                        <a:pt x="17071" y="18636"/>
                      </a:lnTo>
                      <a:close/>
                      <a:moveTo>
                        <a:pt x="82436" y="19270"/>
                      </a:moveTo>
                      <a:cubicBezTo>
                        <a:pt x="82467" y="19270"/>
                        <a:pt x="82467" y="19301"/>
                        <a:pt x="82499" y="19333"/>
                      </a:cubicBezTo>
                      <a:cubicBezTo>
                        <a:pt x="82467" y="19301"/>
                        <a:pt x="82467" y="19301"/>
                        <a:pt x="82436" y="19270"/>
                      </a:cubicBezTo>
                      <a:close/>
                      <a:moveTo>
                        <a:pt x="53458" y="19301"/>
                      </a:moveTo>
                      <a:cubicBezTo>
                        <a:pt x="53490" y="19301"/>
                        <a:pt x="53490" y="19301"/>
                        <a:pt x="53490" y="19333"/>
                      </a:cubicBezTo>
                      <a:cubicBezTo>
                        <a:pt x="53490" y="19333"/>
                        <a:pt x="53458" y="19365"/>
                        <a:pt x="53458" y="19396"/>
                      </a:cubicBezTo>
                      <a:cubicBezTo>
                        <a:pt x="53458" y="19396"/>
                        <a:pt x="53458" y="19396"/>
                        <a:pt x="53427" y="19428"/>
                      </a:cubicBezTo>
                      <a:cubicBezTo>
                        <a:pt x="53427" y="19460"/>
                        <a:pt x="53427" y="19460"/>
                        <a:pt x="53427" y="19491"/>
                      </a:cubicBezTo>
                      <a:cubicBezTo>
                        <a:pt x="53427" y="19460"/>
                        <a:pt x="53395" y="19460"/>
                        <a:pt x="53395" y="19460"/>
                      </a:cubicBezTo>
                      <a:cubicBezTo>
                        <a:pt x="53395" y="19460"/>
                        <a:pt x="53395" y="19428"/>
                        <a:pt x="53395" y="19428"/>
                      </a:cubicBezTo>
                      <a:cubicBezTo>
                        <a:pt x="53395" y="19396"/>
                        <a:pt x="53395" y="19396"/>
                        <a:pt x="53395" y="19396"/>
                      </a:cubicBezTo>
                      <a:cubicBezTo>
                        <a:pt x="53395" y="19396"/>
                        <a:pt x="53395" y="19396"/>
                        <a:pt x="53395" y="19365"/>
                      </a:cubicBezTo>
                      <a:cubicBezTo>
                        <a:pt x="53395" y="19333"/>
                        <a:pt x="53395" y="19333"/>
                        <a:pt x="53395" y="19301"/>
                      </a:cubicBezTo>
                      <a:close/>
                      <a:moveTo>
                        <a:pt x="9533" y="19523"/>
                      </a:moveTo>
                      <a:lnTo>
                        <a:pt x="9533" y="19555"/>
                      </a:lnTo>
                      <a:lnTo>
                        <a:pt x="9502" y="19555"/>
                      </a:lnTo>
                      <a:cubicBezTo>
                        <a:pt x="9533" y="19523"/>
                        <a:pt x="9533" y="19523"/>
                        <a:pt x="9533" y="19523"/>
                      </a:cubicBezTo>
                      <a:close/>
                      <a:moveTo>
                        <a:pt x="56277" y="19650"/>
                      </a:moveTo>
                      <a:cubicBezTo>
                        <a:pt x="56277" y="19681"/>
                        <a:pt x="56277" y="19681"/>
                        <a:pt x="56245" y="19681"/>
                      </a:cubicBezTo>
                      <a:cubicBezTo>
                        <a:pt x="56245" y="19681"/>
                        <a:pt x="56245" y="19681"/>
                        <a:pt x="56245" y="19650"/>
                      </a:cubicBezTo>
                      <a:close/>
                      <a:moveTo>
                        <a:pt x="87218" y="19840"/>
                      </a:moveTo>
                      <a:lnTo>
                        <a:pt x="87249" y="19871"/>
                      </a:lnTo>
                      <a:cubicBezTo>
                        <a:pt x="87249" y="19871"/>
                        <a:pt x="87218" y="19871"/>
                        <a:pt x="87218" y="19840"/>
                      </a:cubicBezTo>
                      <a:close/>
                      <a:moveTo>
                        <a:pt x="98270" y="20220"/>
                      </a:moveTo>
                      <a:cubicBezTo>
                        <a:pt x="98270" y="20220"/>
                        <a:pt x="98270" y="20251"/>
                        <a:pt x="98238" y="20251"/>
                      </a:cubicBezTo>
                      <a:cubicBezTo>
                        <a:pt x="98207" y="20251"/>
                        <a:pt x="98175" y="20251"/>
                        <a:pt x="98143" y="20220"/>
                      </a:cubicBezTo>
                      <a:close/>
                      <a:moveTo>
                        <a:pt x="108816" y="20568"/>
                      </a:moveTo>
                      <a:cubicBezTo>
                        <a:pt x="108816" y="20568"/>
                        <a:pt x="108784" y="20600"/>
                        <a:pt x="108784" y="20600"/>
                      </a:cubicBezTo>
                      <a:cubicBezTo>
                        <a:pt x="108784" y="20568"/>
                        <a:pt x="108816" y="20568"/>
                        <a:pt x="108816" y="20568"/>
                      </a:cubicBezTo>
                      <a:close/>
                      <a:moveTo>
                        <a:pt x="99663" y="20568"/>
                      </a:moveTo>
                      <a:cubicBezTo>
                        <a:pt x="99663" y="20600"/>
                        <a:pt x="99695" y="20600"/>
                        <a:pt x="99695" y="20600"/>
                      </a:cubicBezTo>
                      <a:cubicBezTo>
                        <a:pt x="99695" y="20632"/>
                        <a:pt x="99663" y="20632"/>
                        <a:pt x="99663" y="20632"/>
                      </a:cubicBezTo>
                      <a:cubicBezTo>
                        <a:pt x="99663" y="20600"/>
                        <a:pt x="99663" y="20600"/>
                        <a:pt x="99663" y="20568"/>
                      </a:cubicBezTo>
                      <a:close/>
                      <a:moveTo>
                        <a:pt x="21283" y="20600"/>
                      </a:moveTo>
                      <a:cubicBezTo>
                        <a:pt x="21251" y="20632"/>
                        <a:pt x="21251" y="20632"/>
                        <a:pt x="21219" y="20663"/>
                      </a:cubicBezTo>
                      <a:cubicBezTo>
                        <a:pt x="21188" y="20695"/>
                        <a:pt x="21188" y="20695"/>
                        <a:pt x="21156" y="20727"/>
                      </a:cubicBezTo>
                      <a:cubicBezTo>
                        <a:pt x="21156" y="20695"/>
                        <a:pt x="21156" y="20695"/>
                        <a:pt x="21156" y="20695"/>
                      </a:cubicBezTo>
                      <a:cubicBezTo>
                        <a:pt x="21156" y="20663"/>
                        <a:pt x="21156" y="20663"/>
                        <a:pt x="21156" y="20663"/>
                      </a:cubicBezTo>
                      <a:cubicBezTo>
                        <a:pt x="21156" y="20663"/>
                        <a:pt x="21156" y="20632"/>
                        <a:pt x="21156" y="20632"/>
                      </a:cubicBezTo>
                      <a:cubicBezTo>
                        <a:pt x="21188" y="20632"/>
                        <a:pt x="21219" y="20600"/>
                        <a:pt x="21251" y="20600"/>
                      </a:cubicBezTo>
                      <a:close/>
                      <a:moveTo>
                        <a:pt x="25051" y="21487"/>
                      </a:moveTo>
                      <a:cubicBezTo>
                        <a:pt x="25051" y="21487"/>
                        <a:pt x="25051" y="21518"/>
                        <a:pt x="25051" y="21518"/>
                      </a:cubicBezTo>
                      <a:cubicBezTo>
                        <a:pt x="25019" y="21518"/>
                        <a:pt x="24956" y="21518"/>
                        <a:pt x="24924" y="21487"/>
                      </a:cubicBezTo>
                      <a:close/>
                      <a:moveTo>
                        <a:pt x="85856" y="21423"/>
                      </a:moveTo>
                      <a:cubicBezTo>
                        <a:pt x="85856" y="21423"/>
                        <a:pt x="85856" y="21423"/>
                        <a:pt x="85887" y="21455"/>
                      </a:cubicBezTo>
                      <a:cubicBezTo>
                        <a:pt x="85887" y="21487"/>
                        <a:pt x="85887" y="21487"/>
                        <a:pt x="85887" y="21487"/>
                      </a:cubicBezTo>
                      <a:cubicBezTo>
                        <a:pt x="85856" y="21518"/>
                        <a:pt x="85824" y="21550"/>
                        <a:pt x="85792" y="21582"/>
                      </a:cubicBezTo>
                      <a:cubicBezTo>
                        <a:pt x="85792" y="21550"/>
                        <a:pt x="85792" y="21550"/>
                        <a:pt x="85792" y="21518"/>
                      </a:cubicBezTo>
                      <a:cubicBezTo>
                        <a:pt x="85792" y="21518"/>
                        <a:pt x="85792" y="21487"/>
                        <a:pt x="85824" y="21487"/>
                      </a:cubicBezTo>
                      <a:cubicBezTo>
                        <a:pt x="85824" y="21455"/>
                        <a:pt x="85824" y="21455"/>
                        <a:pt x="85824" y="21455"/>
                      </a:cubicBezTo>
                      <a:cubicBezTo>
                        <a:pt x="85824" y="21423"/>
                        <a:pt x="85856" y="21423"/>
                        <a:pt x="85856" y="21423"/>
                      </a:cubicBezTo>
                      <a:close/>
                      <a:moveTo>
                        <a:pt x="46428" y="21613"/>
                      </a:moveTo>
                      <a:cubicBezTo>
                        <a:pt x="46417" y="21624"/>
                        <a:pt x="46410" y="21627"/>
                        <a:pt x="46405" y="21627"/>
                      </a:cubicBezTo>
                      <a:cubicBezTo>
                        <a:pt x="46396" y="21627"/>
                        <a:pt x="46396" y="21613"/>
                        <a:pt x="46396" y="21613"/>
                      </a:cubicBezTo>
                      <a:close/>
                      <a:moveTo>
                        <a:pt x="66316" y="21645"/>
                      </a:moveTo>
                      <a:cubicBezTo>
                        <a:pt x="66316" y="21645"/>
                        <a:pt x="66316" y="21677"/>
                        <a:pt x="66316" y="21677"/>
                      </a:cubicBezTo>
                      <a:lnTo>
                        <a:pt x="66284" y="21677"/>
                      </a:lnTo>
                      <a:cubicBezTo>
                        <a:pt x="66284" y="21645"/>
                        <a:pt x="66284" y="21645"/>
                        <a:pt x="66316" y="21645"/>
                      </a:cubicBezTo>
                      <a:close/>
                      <a:moveTo>
                        <a:pt x="26698" y="21993"/>
                      </a:moveTo>
                      <a:cubicBezTo>
                        <a:pt x="26698" y="22025"/>
                        <a:pt x="26698" y="22025"/>
                        <a:pt x="26698" y="22025"/>
                      </a:cubicBezTo>
                      <a:lnTo>
                        <a:pt x="26603" y="22025"/>
                      </a:lnTo>
                      <a:cubicBezTo>
                        <a:pt x="26635" y="21993"/>
                        <a:pt x="26635" y="21993"/>
                        <a:pt x="26666" y="21993"/>
                      </a:cubicBezTo>
                      <a:close/>
                      <a:moveTo>
                        <a:pt x="86964" y="21993"/>
                      </a:moveTo>
                      <a:cubicBezTo>
                        <a:pt x="86964" y="21993"/>
                        <a:pt x="86964" y="21993"/>
                        <a:pt x="86996" y="22025"/>
                      </a:cubicBezTo>
                      <a:cubicBezTo>
                        <a:pt x="86996" y="22025"/>
                        <a:pt x="86996" y="22025"/>
                        <a:pt x="86964" y="22057"/>
                      </a:cubicBezTo>
                      <a:cubicBezTo>
                        <a:pt x="86964" y="22025"/>
                        <a:pt x="86964" y="21993"/>
                        <a:pt x="86964" y="21993"/>
                      </a:cubicBezTo>
                      <a:close/>
                      <a:moveTo>
                        <a:pt x="98618" y="22183"/>
                      </a:moveTo>
                      <a:cubicBezTo>
                        <a:pt x="98650" y="22183"/>
                        <a:pt x="98650" y="22215"/>
                        <a:pt x="98650" y="22215"/>
                      </a:cubicBezTo>
                      <a:lnTo>
                        <a:pt x="98587" y="22215"/>
                      </a:lnTo>
                      <a:cubicBezTo>
                        <a:pt x="98587" y="22215"/>
                        <a:pt x="98618" y="22215"/>
                        <a:pt x="98618" y="22183"/>
                      </a:cubicBezTo>
                      <a:close/>
                      <a:moveTo>
                        <a:pt x="27806" y="22278"/>
                      </a:moveTo>
                      <a:cubicBezTo>
                        <a:pt x="27743" y="22310"/>
                        <a:pt x="27711" y="22310"/>
                        <a:pt x="27680" y="22342"/>
                      </a:cubicBezTo>
                      <a:lnTo>
                        <a:pt x="27711" y="22310"/>
                      </a:lnTo>
                      <a:cubicBezTo>
                        <a:pt x="27711" y="22310"/>
                        <a:pt x="27711" y="22310"/>
                        <a:pt x="27711" y="22278"/>
                      </a:cubicBezTo>
                      <a:close/>
                      <a:moveTo>
                        <a:pt x="8932" y="22817"/>
                      </a:moveTo>
                      <a:cubicBezTo>
                        <a:pt x="8932" y="22817"/>
                        <a:pt x="8932" y="22848"/>
                        <a:pt x="8900" y="22848"/>
                      </a:cubicBezTo>
                      <a:lnTo>
                        <a:pt x="8900" y="22817"/>
                      </a:lnTo>
                      <a:close/>
                      <a:moveTo>
                        <a:pt x="89688" y="22912"/>
                      </a:moveTo>
                      <a:lnTo>
                        <a:pt x="89688" y="22943"/>
                      </a:lnTo>
                      <a:lnTo>
                        <a:pt x="89656" y="22943"/>
                      </a:lnTo>
                      <a:cubicBezTo>
                        <a:pt x="89656" y="22943"/>
                        <a:pt x="89688" y="22943"/>
                        <a:pt x="89688" y="22912"/>
                      </a:cubicBezTo>
                      <a:close/>
                      <a:moveTo>
                        <a:pt x="80314" y="23577"/>
                      </a:moveTo>
                      <a:cubicBezTo>
                        <a:pt x="80314" y="23577"/>
                        <a:pt x="80314" y="23601"/>
                        <a:pt x="80314" y="23607"/>
                      </a:cubicBezTo>
                      <a:lnTo>
                        <a:pt x="80314" y="23607"/>
                      </a:lnTo>
                      <a:cubicBezTo>
                        <a:pt x="80293" y="23605"/>
                        <a:pt x="80271" y="23598"/>
                        <a:pt x="80250" y="23577"/>
                      </a:cubicBezTo>
                      <a:close/>
                      <a:moveTo>
                        <a:pt x="8773" y="23577"/>
                      </a:moveTo>
                      <a:cubicBezTo>
                        <a:pt x="8773" y="23577"/>
                        <a:pt x="8773" y="23577"/>
                        <a:pt x="8773" y="23608"/>
                      </a:cubicBezTo>
                      <a:lnTo>
                        <a:pt x="8742" y="23608"/>
                      </a:lnTo>
                      <a:lnTo>
                        <a:pt x="8773" y="23577"/>
                      </a:lnTo>
                      <a:close/>
                      <a:moveTo>
                        <a:pt x="57544" y="23925"/>
                      </a:moveTo>
                      <a:cubicBezTo>
                        <a:pt x="57544" y="23925"/>
                        <a:pt x="57544" y="23957"/>
                        <a:pt x="57544" y="23957"/>
                      </a:cubicBezTo>
                      <a:lnTo>
                        <a:pt x="57512" y="23957"/>
                      </a:lnTo>
                      <a:lnTo>
                        <a:pt x="57544" y="23925"/>
                      </a:lnTo>
                      <a:close/>
                      <a:moveTo>
                        <a:pt x="47251" y="24400"/>
                      </a:moveTo>
                      <a:cubicBezTo>
                        <a:pt x="47283" y="24400"/>
                        <a:pt x="47346" y="24432"/>
                        <a:pt x="47410" y="24432"/>
                      </a:cubicBezTo>
                      <a:lnTo>
                        <a:pt x="47378" y="24432"/>
                      </a:lnTo>
                      <a:cubicBezTo>
                        <a:pt x="47359" y="24441"/>
                        <a:pt x="47343" y="24445"/>
                        <a:pt x="47330" y="24445"/>
                      </a:cubicBezTo>
                      <a:cubicBezTo>
                        <a:pt x="47296" y="24445"/>
                        <a:pt x="47274" y="24423"/>
                        <a:pt x="47251" y="24400"/>
                      </a:cubicBezTo>
                      <a:close/>
                      <a:moveTo>
                        <a:pt x="65239" y="24558"/>
                      </a:moveTo>
                      <a:cubicBezTo>
                        <a:pt x="65239" y="24558"/>
                        <a:pt x="65239" y="24590"/>
                        <a:pt x="65239" y="24590"/>
                      </a:cubicBezTo>
                      <a:lnTo>
                        <a:pt x="65208" y="24590"/>
                      </a:lnTo>
                      <a:cubicBezTo>
                        <a:pt x="65208" y="24590"/>
                        <a:pt x="65208" y="24590"/>
                        <a:pt x="65239" y="24558"/>
                      </a:cubicBezTo>
                      <a:close/>
                      <a:moveTo>
                        <a:pt x="86584" y="24590"/>
                      </a:moveTo>
                      <a:cubicBezTo>
                        <a:pt x="86584" y="24590"/>
                        <a:pt x="86584" y="24622"/>
                        <a:pt x="86616" y="24622"/>
                      </a:cubicBezTo>
                      <a:lnTo>
                        <a:pt x="86616" y="24653"/>
                      </a:lnTo>
                      <a:lnTo>
                        <a:pt x="86489" y="24653"/>
                      </a:lnTo>
                      <a:cubicBezTo>
                        <a:pt x="86521" y="24622"/>
                        <a:pt x="86521" y="24622"/>
                        <a:pt x="86521" y="24622"/>
                      </a:cubicBezTo>
                      <a:cubicBezTo>
                        <a:pt x="86521" y="24622"/>
                        <a:pt x="86552" y="24590"/>
                        <a:pt x="86552" y="24590"/>
                      </a:cubicBezTo>
                      <a:close/>
                      <a:moveTo>
                        <a:pt x="15709" y="24622"/>
                      </a:moveTo>
                      <a:cubicBezTo>
                        <a:pt x="15709" y="24622"/>
                        <a:pt x="15740" y="24653"/>
                        <a:pt x="15709" y="24685"/>
                      </a:cubicBezTo>
                      <a:lnTo>
                        <a:pt x="15645" y="24685"/>
                      </a:lnTo>
                      <a:cubicBezTo>
                        <a:pt x="15645" y="24685"/>
                        <a:pt x="15677" y="24653"/>
                        <a:pt x="15709" y="24653"/>
                      </a:cubicBezTo>
                      <a:cubicBezTo>
                        <a:pt x="15709" y="24653"/>
                        <a:pt x="15709" y="24622"/>
                        <a:pt x="15709" y="24622"/>
                      </a:cubicBezTo>
                      <a:close/>
                      <a:moveTo>
                        <a:pt x="91830" y="24680"/>
                      </a:moveTo>
                      <a:cubicBezTo>
                        <a:pt x="91857" y="24680"/>
                        <a:pt x="91886" y="24699"/>
                        <a:pt x="91905" y="24717"/>
                      </a:cubicBezTo>
                      <a:lnTo>
                        <a:pt x="91778" y="24717"/>
                      </a:lnTo>
                      <a:cubicBezTo>
                        <a:pt x="91791" y="24690"/>
                        <a:pt x="91810" y="24680"/>
                        <a:pt x="91830" y="24680"/>
                      </a:cubicBezTo>
                      <a:close/>
                      <a:moveTo>
                        <a:pt x="63212" y="24843"/>
                      </a:moveTo>
                      <a:cubicBezTo>
                        <a:pt x="63181" y="24875"/>
                        <a:pt x="63181" y="24875"/>
                        <a:pt x="63149" y="24907"/>
                      </a:cubicBezTo>
                      <a:lnTo>
                        <a:pt x="63149" y="24843"/>
                      </a:lnTo>
                      <a:close/>
                      <a:moveTo>
                        <a:pt x="69420" y="25255"/>
                      </a:moveTo>
                      <a:cubicBezTo>
                        <a:pt x="69420" y="25287"/>
                        <a:pt x="69420" y="25287"/>
                        <a:pt x="69388" y="25287"/>
                      </a:cubicBezTo>
                      <a:cubicBezTo>
                        <a:pt x="69379" y="25296"/>
                        <a:pt x="69367" y="25300"/>
                        <a:pt x="69353" y="25300"/>
                      </a:cubicBezTo>
                      <a:cubicBezTo>
                        <a:pt x="69322" y="25300"/>
                        <a:pt x="69284" y="25278"/>
                        <a:pt x="69261" y="25255"/>
                      </a:cubicBezTo>
                      <a:close/>
                      <a:moveTo>
                        <a:pt x="93108" y="1"/>
                      </a:moveTo>
                      <a:cubicBezTo>
                        <a:pt x="93076" y="1"/>
                        <a:pt x="93045" y="5"/>
                        <a:pt x="93013" y="15"/>
                      </a:cubicBezTo>
                      <a:cubicBezTo>
                        <a:pt x="92823" y="78"/>
                        <a:pt x="92665" y="142"/>
                        <a:pt x="92475" y="142"/>
                      </a:cubicBezTo>
                      <a:cubicBezTo>
                        <a:pt x="92348" y="173"/>
                        <a:pt x="92221" y="173"/>
                        <a:pt x="92063" y="173"/>
                      </a:cubicBezTo>
                      <a:cubicBezTo>
                        <a:pt x="92031" y="142"/>
                        <a:pt x="91968" y="142"/>
                        <a:pt x="91936" y="142"/>
                      </a:cubicBezTo>
                      <a:cubicBezTo>
                        <a:pt x="91873" y="110"/>
                        <a:pt x="91778" y="110"/>
                        <a:pt x="91715" y="110"/>
                      </a:cubicBezTo>
                      <a:lnTo>
                        <a:pt x="91651" y="110"/>
                      </a:lnTo>
                      <a:cubicBezTo>
                        <a:pt x="91335" y="142"/>
                        <a:pt x="91049" y="173"/>
                        <a:pt x="90733" y="205"/>
                      </a:cubicBezTo>
                      <a:cubicBezTo>
                        <a:pt x="90638" y="205"/>
                        <a:pt x="90543" y="237"/>
                        <a:pt x="90448" y="237"/>
                      </a:cubicBezTo>
                      <a:cubicBezTo>
                        <a:pt x="90226" y="237"/>
                        <a:pt x="90036" y="268"/>
                        <a:pt x="89846" y="268"/>
                      </a:cubicBezTo>
                      <a:cubicBezTo>
                        <a:pt x="89624" y="268"/>
                        <a:pt x="89434" y="268"/>
                        <a:pt x="89244" y="237"/>
                      </a:cubicBezTo>
                      <a:cubicBezTo>
                        <a:pt x="89118" y="237"/>
                        <a:pt x="88991" y="205"/>
                        <a:pt x="88864" y="205"/>
                      </a:cubicBezTo>
                      <a:lnTo>
                        <a:pt x="88611" y="205"/>
                      </a:lnTo>
                      <a:cubicBezTo>
                        <a:pt x="88484" y="205"/>
                        <a:pt x="88358" y="205"/>
                        <a:pt x="88231" y="237"/>
                      </a:cubicBezTo>
                      <a:cubicBezTo>
                        <a:pt x="88073" y="300"/>
                        <a:pt x="87883" y="300"/>
                        <a:pt x="87724" y="300"/>
                      </a:cubicBezTo>
                      <a:cubicBezTo>
                        <a:pt x="87661" y="332"/>
                        <a:pt x="87598" y="332"/>
                        <a:pt x="87566" y="332"/>
                      </a:cubicBezTo>
                      <a:cubicBezTo>
                        <a:pt x="87376" y="332"/>
                        <a:pt x="87218" y="300"/>
                        <a:pt x="87059" y="300"/>
                      </a:cubicBezTo>
                      <a:cubicBezTo>
                        <a:pt x="86996" y="300"/>
                        <a:pt x="86933" y="300"/>
                        <a:pt x="86869" y="332"/>
                      </a:cubicBezTo>
                      <a:lnTo>
                        <a:pt x="86838" y="332"/>
                      </a:lnTo>
                      <a:cubicBezTo>
                        <a:pt x="86774" y="332"/>
                        <a:pt x="86711" y="300"/>
                        <a:pt x="86679" y="300"/>
                      </a:cubicBezTo>
                      <a:lnTo>
                        <a:pt x="86521" y="300"/>
                      </a:lnTo>
                      <a:cubicBezTo>
                        <a:pt x="86362" y="300"/>
                        <a:pt x="86204" y="332"/>
                        <a:pt x="86077" y="490"/>
                      </a:cubicBezTo>
                      <a:cubicBezTo>
                        <a:pt x="86046" y="522"/>
                        <a:pt x="85982" y="522"/>
                        <a:pt x="85951" y="522"/>
                      </a:cubicBezTo>
                      <a:lnTo>
                        <a:pt x="85856" y="522"/>
                      </a:lnTo>
                      <a:cubicBezTo>
                        <a:pt x="85824" y="522"/>
                        <a:pt x="85824" y="490"/>
                        <a:pt x="85824" y="490"/>
                      </a:cubicBezTo>
                      <a:lnTo>
                        <a:pt x="85792" y="490"/>
                      </a:lnTo>
                      <a:cubicBezTo>
                        <a:pt x="85697" y="458"/>
                        <a:pt x="85634" y="458"/>
                        <a:pt x="85571" y="458"/>
                      </a:cubicBezTo>
                      <a:cubicBezTo>
                        <a:pt x="85539" y="490"/>
                        <a:pt x="85539" y="490"/>
                        <a:pt x="85507" y="490"/>
                      </a:cubicBezTo>
                      <a:cubicBezTo>
                        <a:pt x="85476" y="490"/>
                        <a:pt x="85476" y="522"/>
                        <a:pt x="85444" y="522"/>
                      </a:cubicBezTo>
                      <a:cubicBezTo>
                        <a:pt x="85381" y="553"/>
                        <a:pt x="85349" y="585"/>
                        <a:pt x="85286" y="617"/>
                      </a:cubicBezTo>
                      <a:cubicBezTo>
                        <a:pt x="85254" y="553"/>
                        <a:pt x="85222" y="522"/>
                        <a:pt x="85191" y="490"/>
                      </a:cubicBezTo>
                      <a:lnTo>
                        <a:pt x="85064" y="490"/>
                      </a:lnTo>
                      <a:cubicBezTo>
                        <a:pt x="85032" y="490"/>
                        <a:pt x="85001" y="490"/>
                        <a:pt x="84969" y="522"/>
                      </a:cubicBezTo>
                      <a:cubicBezTo>
                        <a:pt x="84747" y="585"/>
                        <a:pt x="84526" y="553"/>
                        <a:pt x="84304" y="585"/>
                      </a:cubicBezTo>
                      <a:cubicBezTo>
                        <a:pt x="84272" y="617"/>
                        <a:pt x="84209" y="617"/>
                        <a:pt x="84146" y="617"/>
                      </a:cubicBezTo>
                      <a:cubicBezTo>
                        <a:pt x="84082" y="617"/>
                        <a:pt x="84051" y="617"/>
                        <a:pt x="83987" y="585"/>
                      </a:cubicBezTo>
                      <a:cubicBezTo>
                        <a:pt x="83924" y="585"/>
                        <a:pt x="83861" y="585"/>
                        <a:pt x="83829" y="553"/>
                      </a:cubicBezTo>
                      <a:lnTo>
                        <a:pt x="83449" y="553"/>
                      </a:lnTo>
                      <a:cubicBezTo>
                        <a:pt x="83196" y="648"/>
                        <a:pt x="82942" y="680"/>
                        <a:pt x="82657" y="680"/>
                      </a:cubicBezTo>
                      <a:cubicBezTo>
                        <a:pt x="82531" y="680"/>
                        <a:pt x="82372" y="648"/>
                        <a:pt x="82214" y="648"/>
                      </a:cubicBezTo>
                      <a:lnTo>
                        <a:pt x="82119" y="648"/>
                      </a:lnTo>
                      <a:cubicBezTo>
                        <a:pt x="82055" y="648"/>
                        <a:pt x="81992" y="680"/>
                        <a:pt x="81929" y="743"/>
                      </a:cubicBezTo>
                      <a:cubicBezTo>
                        <a:pt x="81865" y="743"/>
                        <a:pt x="81770" y="775"/>
                        <a:pt x="81707" y="775"/>
                      </a:cubicBezTo>
                      <a:cubicBezTo>
                        <a:pt x="81549" y="775"/>
                        <a:pt x="81390" y="775"/>
                        <a:pt x="81264" y="807"/>
                      </a:cubicBezTo>
                      <a:cubicBezTo>
                        <a:pt x="81169" y="807"/>
                        <a:pt x="81105" y="838"/>
                        <a:pt x="81042" y="838"/>
                      </a:cubicBezTo>
                      <a:cubicBezTo>
                        <a:pt x="80884" y="870"/>
                        <a:pt x="80725" y="902"/>
                        <a:pt x="80567" y="902"/>
                      </a:cubicBezTo>
                      <a:cubicBezTo>
                        <a:pt x="80409" y="933"/>
                        <a:pt x="80250" y="933"/>
                        <a:pt x="80092" y="965"/>
                      </a:cubicBezTo>
                      <a:cubicBezTo>
                        <a:pt x="79775" y="965"/>
                        <a:pt x="79490" y="1028"/>
                        <a:pt x="79174" y="1187"/>
                      </a:cubicBezTo>
                      <a:cubicBezTo>
                        <a:pt x="79174" y="1218"/>
                        <a:pt x="79142" y="1218"/>
                        <a:pt x="79142" y="1218"/>
                      </a:cubicBezTo>
                      <a:cubicBezTo>
                        <a:pt x="79110" y="1218"/>
                        <a:pt x="79079" y="1250"/>
                        <a:pt x="79047" y="1250"/>
                      </a:cubicBezTo>
                      <a:lnTo>
                        <a:pt x="78889" y="1250"/>
                      </a:lnTo>
                      <a:lnTo>
                        <a:pt x="78825" y="1218"/>
                      </a:lnTo>
                      <a:lnTo>
                        <a:pt x="78794" y="1218"/>
                      </a:lnTo>
                      <a:cubicBezTo>
                        <a:pt x="78730" y="1187"/>
                        <a:pt x="78699" y="1155"/>
                        <a:pt x="78635" y="1155"/>
                      </a:cubicBezTo>
                      <a:cubicBezTo>
                        <a:pt x="78604" y="1139"/>
                        <a:pt x="78564" y="1131"/>
                        <a:pt x="78524" y="1131"/>
                      </a:cubicBezTo>
                      <a:cubicBezTo>
                        <a:pt x="78485" y="1131"/>
                        <a:pt x="78445" y="1139"/>
                        <a:pt x="78414" y="1155"/>
                      </a:cubicBezTo>
                      <a:lnTo>
                        <a:pt x="78319" y="1155"/>
                      </a:lnTo>
                      <a:cubicBezTo>
                        <a:pt x="78287" y="1155"/>
                        <a:pt x="78255" y="1155"/>
                        <a:pt x="78255" y="1187"/>
                      </a:cubicBezTo>
                      <a:cubicBezTo>
                        <a:pt x="78192" y="1187"/>
                        <a:pt x="78129" y="1187"/>
                        <a:pt x="78097" y="1218"/>
                      </a:cubicBezTo>
                      <a:lnTo>
                        <a:pt x="77938" y="1218"/>
                      </a:lnTo>
                      <a:cubicBezTo>
                        <a:pt x="77843" y="1218"/>
                        <a:pt x="77780" y="1250"/>
                        <a:pt x="77717" y="1250"/>
                      </a:cubicBezTo>
                      <a:cubicBezTo>
                        <a:pt x="77558" y="1282"/>
                        <a:pt x="77432" y="1313"/>
                        <a:pt x="77273" y="1313"/>
                      </a:cubicBezTo>
                      <a:cubicBezTo>
                        <a:pt x="77210" y="1345"/>
                        <a:pt x="77147" y="1345"/>
                        <a:pt x="77052" y="1345"/>
                      </a:cubicBezTo>
                      <a:cubicBezTo>
                        <a:pt x="76957" y="1345"/>
                        <a:pt x="76862" y="1313"/>
                        <a:pt x="76767" y="1313"/>
                      </a:cubicBezTo>
                      <a:lnTo>
                        <a:pt x="76545" y="1313"/>
                      </a:lnTo>
                      <a:cubicBezTo>
                        <a:pt x="76450" y="1345"/>
                        <a:pt x="76355" y="1408"/>
                        <a:pt x="76323" y="1599"/>
                      </a:cubicBezTo>
                      <a:cubicBezTo>
                        <a:pt x="76244" y="1551"/>
                        <a:pt x="76157" y="1543"/>
                        <a:pt x="76070" y="1543"/>
                      </a:cubicBezTo>
                      <a:cubicBezTo>
                        <a:pt x="76026" y="1543"/>
                        <a:pt x="75983" y="1545"/>
                        <a:pt x="75940" y="1545"/>
                      </a:cubicBezTo>
                      <a:cubicBezTo>
                        <a:pt x="75898" y="1545"/>
                        <a:pt x="75856" y="1543"/>
                        <a:pt x="75817" y="1535"/>
                      </a:cubicBezTo>
                      <a:cubicBezTo>
                        <a:pt x="75753" y="1535"/>
                        <a:pt x="75658" y="1504"/>
                        <a:pt x="75595" y="1408"/>
                      </a:cubicBezTo>
                      <a:lnTo>
                        <a:pt x="75563" y="1408"/>
                      </a:lnTo>
                      <a:cubicBezTo>
                        <a:pt x="75563" y="1408"/>
                        <a:pt x="75532" y="1440"/>
                        <a:pt x="75500" y="1472"/>
                      </a:cubicBezTo>
                      <a:cubicBezTo>
                        <a:pt x="75500" y="1472"/>
                        <a:pt x="75468" y="1504"/>
                        <a:pt x="75468" y="1535"/>
                      </a:cubicBezTo>
                      <a:cubicBezTo>
                        <a:pt x="75468" y="1535"/>
                        <a:pt x="75437" y="1567"/>
                        <a:pt x="75437" y="1567"/>
                      </a:cubicBezTo>
                      <a:cubicBezTo>
                        <a:pt x="75405" y="1567"/>
                        <a:pt x="75373" y="1567"/>
                        <a:pt x="75342" y="1599"/>
                      </a:cubicBezTo>
                      <a:cubicBezTo>
                        <a:pt x="75301" y="1531"/>
                        <a:pt x="75261" y="1510"/>
                        <a:pt x="75220" y="1510"/>
                      </a:cubicBezTo>
                      <a:cubicBezTo>
                        <a:pt x="75166" y="1510"/>
                        <a:pt x="75111" y="1549"/>
                        <a:pt x="75057" y="1567"/>
                      </a:cubicBezTo>
                      <a:cubicBezTo>
                        <a:pt x="75025" y="1567"/>
                        <a:pt x="75025" y="1567"/>
                        <a:pt x="74993" y="1599"/>
                      </a:cubicBezTo>
                      <a:lnTo>
                        <a:pt x="74930" y="1599"/>
                      </a:lnTo>
                      <a:cubicBezTo>
                        <a:pt x="74898" y="1599"/>
                        <a:pt x="74835" y="1630"/>
                        <a:pt x="74803" y="1630"/>
                      </a:cubicBezTo>
                      <a:lnTo>
                        <a:pt x="74677" y="1630"/>
                      </a:lnTo>
                      <a:cubicBezTo>
                        <a:pt x="74645" y="1630"/>
                        <a:pt x="74613" y="1599"/>
                        <a:pt x="74613" y="1599"/>
                      </a:cubicBezTo>
                      <a:cubicBezTo>
                        <a:pt x="74550" y="1567"/>
                        <a:pt x="74487" y="1535"/>
                        <a:pt x="74423" y="1440"/>
                      </a:cubicBezTo>
                      <a:cubicBezTo>
                        <a:pt x="74423" y="1472"/>
                        <a:pt x="74423" y="1504"/>
                        <a:pt x="74423" y="1535"/>
                      </a:cubicBezTo>
                      <a:cubicBezTo>
                        <a:pt x="74423" y="1599"/>
                        <a:pt x="74423" y="1630"/>
                        <a:pt x="74423" y="1694"/>
                      </a:cubicBezTo>
                      <a:cubicBezTo>
                        <a:pt x="74455" y="1725"/>
                        <a:pt x="74455" y="1757"/>
                        <a:pt x="74455" y="1820"/>
                      </a:cubicBezTo>
                      <a:cubicBezTo>
                        <a:pt x="74455" y="1820"/>
                        <a:pt x="74455" y="1852"/>
                        <a:pt x="74455" y="1852"/>
                      </a:cubicBezTo>
                      <a:cubicBezTo>
                        <a:pt x="74455" y="1915"/>
                        <a:pt x="74455" y="1947"/>
                        <a:pt x="74455" y="1979"/>
                      </a:cubicBezTo>
                      <a:lnTo>
                        <a:pt x="74107" y="1979"/>
                      </a:lnTo>
                      <a:cubicBezTo>
                        <a:pt x="74075" y="1852"/>
                        <a:pt x="74233" y="1789"/>
                        <a:pt x="74233" y="1630"/>
                      </a:cubicBezTo>
                      <a:lnTo>
                        <a:pt x="74233" y="1599"/>
                      </a:lnTo>
                      <a:cubicBezTo>
                        <a:pt x="74233" y="1599"/>
                        <a:pt x="74233" y="1599"/>
                        <a:pt x="74233" y="1567"/>
                      </a:cubicBezTo>
                      <a:cubicBezTo>
                        <a:pt x="74202" y="1599"/>
                        <a:pt x="74138" y="1630"/>
                        <a:pt x="74107" y="1630"/>
                      </a:cubicBezTo>
                      <a:lnTo>
                        <a:pt x="73790" y="1630"/>
                      </a:lnTo>
                      <a:cubicBezTo>
                        <a:pt x="73758" y="1662"/>
                        <a:pt x="73758" y="1662"/>
                        <a:pt x="73758" y="1662"/>
                      </a:cubicBezTo>
                      <a:cubicBezTo>
                        <a:pt x="73695" y="1662"/>
                        <a:pt x="73663" y="1694"/>
                        <a:pt x="73632" y="1725"/>
                      </a:cubicBezTo>
                      <a:cubicBezTo>
                        <a:pt x="73600" y="1757"/>
                        <a:pt x="73600" y="1757"/>
                        <a:pt x="73600" y="1789"/>
                      </a:cubicBezTo>
                      <a:cubicBezTo>
                        <a:pt x="73536" y="1852"/>
                        <a:pt x="73505" y="1884"/>
                        <a:pt x="73441" y="1884"/>
                      </a:cubicBezTo>
                      <a:cubicBezTo>
                        <a:pt x="73410" y="1884"/>
                        <a:pt x="73378" y="1915"/>
                        <a:pt x="73346" y="1915"/>
                      </a:cubicBezTo>
                      <a:cubicBezTo>
                        <a:pt x="73283" y="1884"/>
                        <a:pt x="73220" y="1884"/>
                        <a:pt x="73125" y="1852"/>
                      </a:cubicBezTo>
                      <a:lnTo>
                        <a:pt x="73061" y="1852"/>
                      </a:lnTo>
                      <a:cubicBezTo>
                        <a:pt x="73040" y="1852"/>
                        <a:pt x="73019" y="1866"/>
                        <a:pt x="72998" y="1875"/>
                      </a:cubicBezTo>
                      <a:lnTo>
                        <a:pt x="72998" y="1875"/>
                      </a:lnTo>
                      <a:cubicBezTo>
                        <a:pt x="72998" y="1871"/>
                        <a:pt x="72998" y="1863"/>
                        <a:pt x="72998" y="1852"/>
                      </a:cubicBezTo>
                      <a:lnTo>
                        <a:pt x="73061" y="1852"/>
                      </a:lnTo>
                      <a:cubicBezTo>
                        <a:pt x="73061" y="1852"/>
                        <a:pt x="73030" y="1852"/>
                        <a:pt x="73030" y="1820"/>
                      </a:cubicBezTo>
                      <a:cubicBezTo>
                        <a:pt x="73030" y="1789"/>
                        <a:pt x="72998" y="1757"/>
                        <a:pt x="72966" y="1725"/>
                      </a:cubicBezTo>
                      <a:cubicBezTo>
                        <a:pt x="72966" y="1725"/>
                        <a:pt x="72966" y="1694"/>
                        <a:pt x="72935" y="1694"/>
                      </a:cubicBezTo>
                      <a:lnTo>
                        <a:pt x="72903" y="1694"/>
                      </a:lnTo>
                      <a:cubicBezTo>
                        <a:pt x="72871" y="1694"/>
                        <a:pt x="72871" y="1725"/>
                        <a:pt x="72840" y="1789"/>
                      </a:cubicBezTo>
                      <a:cubicBezTo>
                        <a:pt x="72776" y="1884"/>
                        <a:pt x="72745" y="1979"/>
                        <a:pt x="72681" y="2042"/>
                      </a:cubicBezTo>
                      <a:cubicBezTo>
                        <a:pt x="72618" y="2105"/>
                        <a:pt x="72555" y="2137"/>
                        <a:pt x="72460" y="2169"/>
                      </a:cubicBezTo>
                      <a:lnTo>
                        <a:pt x="72238" y="2169"/>
                      </a:lnTo>
                      <a:cubicBezTo>
                        <a:pt x="72238" y="2169"/>
                        <a:pt x="72238" y="2169"/>
                        <a:pt x="72238" y="2200"/>
                      </a:cubicBezTo>
                      <a:lnTo>
                        <a:pt x="72206" y="2200"/>
                      </a:lnTo>
                      <a:cubicBezTo>
                        <a:pt x="72206" y="2264"/>
                        <a:pt x="72238" y="2327"/>
                        <a:pt x="72238" y="2359"/>
                      </a:cubicBezTo>
                      <a:lnTo>
                        <a:pt x="71985" y="2359"/>
                      </a:lnTo>
                      <a:cubicBezTo>
                        <a:pt x="71985" y="2327"/>
                        <a:pt x="71985" y="2295"/>
                        <a:pt x="71985" y="2295"/>
                      </a:cubicBezTo>
                      <a:cubicBezTo>
                        <a:pt x="71985" y="2264"/>
                        <a:pt x="71985" y="2264"/>
                        <a:pt x="71985" y="2264"/>
                      </a:cubicBezTo>
                      <a:cubicBezTo>
                        <a:pt x="71985" y="2264"/>
                        <a:pt x="71985" y="2264"/>
                        <a:pt x="71985" y="2232"/>
                      </a:cubicBezTo>
                      <a:lnTo>
                        <a:pt x="71985" y="2200"/>
                      </a:lnTo>
                      <a:cubicBezTo>
                        <a:pt x="71985" y="2169"/>
                        <a:pt x="71985" y="2169"/>
                        <a:pt x="71985" y="2169"/>
                      </a:cubicBezTo>
                      <a:lnTo>
                        <a:pt x="71953" y="2169"/>
                      </a:lnTo>
                      <a:cubicBezTo>
                        <a:pt x="71921" y="2137"/>
                        <a:pt x="71921" y="2137"/>
                        <a:pt x="71890" y="2137"/>
                      </a:cubicBezTo>
                      <a:cubicBezTo>
                        <a:pt x="71763" y="2169"/>
                        <a:pt x="71668" y="2169"/>
                        <a:pt x="71541" y="2169"/>
                      </a:cubicBezTo>
                      <a:cubicBezTo>
                        <a:pt x="71446" y="2169"/>
                        <a:pt x="71320" y="2169"/>
                        <a:pt x="71225" y="2200"/>
                      </a:cubicBezTo>
                      <a:cubicBezTo>
                        <a:pt x="71478" y="2359"/>
                        <a:pt x="71225" y="2549"/>
                        <a:pt x="71225" y="2739"/>
                      </a:cubicBezTo>
                      <a:cubicBezTo>
                        <a:pt x="71193" y="2770"/>
                        <a:pt x="71225" y="2802"/>
                        <a:pt x="71225" y="2834"/>
                      </a:cubicBezTo>
                      <a:cubicBezTo>
                        <a:pt x="71256" y="2802"/>
                        <a:pt x="71288" y="2802"/>
                        <a:pt x="71288" y="2770"/>
                      </a:cubicBezTo>
                      <a:cubicBezTo>
                        <a:pt x="71415" y="2707"/>
                        <a:pt x="71478" y="2675"/>
                        <a:pt x="71510" y="2675"/>
                      </a:cubicBezTo>
                      <a:cubicBezTo>
                        <a:pt x="71541" y="2675"/>
                        <a:pt x="71541" y="2675"/>
                        <a:pt x="71541" y="2707"/>
                      </a:cubicBezTo>
                      <a:cubicBezTo>
                        <a:pt x="71605" y="2802"/>
                        <a:pt x="71605" y="2897"/>
                        <a:pt x="71605" y="2992"/>
                      </a:cubicBezTo>
                      <a:cubicBezTo>
                        <a:pt x="71605" y="2992"/>
                        <a:pt x="71605" y="3024"/>
                        <a:pt x="71605" y="3055"/>
                      </a:cubicBezTo>
                      <a:cubicBezTo>
                        <a:pt x="71605" y="3055"/>
                        <a:pt x="71573" y="3087"/>
                        <a:pt x="71573" y="3087"/>
                      </a:cubicBezTo>
                      <a:lnTo>
                        <a:pt x="71573" y="3150"/>
                      </a:lnTo>
                      <a:cubicBezTo>
                        <a:pt x="71541" y="3182"/>
                        <a:pt x="71541" y="3245"/>
                        <a:pt x="71510" y="3277"/>
                      </a:cubicBezTo>
                      <a:lnTo>
                        <a:pt x="71320" y="3277"/>
                      </a:lnTo>
                      <a:cubicBezTo>
                        <a:pt x="71211" y="3250"/>
                        <a:pt x="71102" y="3176"/>
                        <a:pt x="70993" y="3176"/>
                      </a:cubicBezTo>
                      <a:cubicBezTo>
                        <a:pt x="70975" y="3176"/>
                        <a:pt x="70957" y="3178"/>
                        <a:pt x="70940" y="3182"/>
                      </a:cubicBezTo>
                      <a:lnTo>
                        <a:pt x="70845" y="3182"/>
                      </a:lnTo>
                      <a:cubicBezTo>
                        <a:pt x="70686" y="3245"/>
                        <a:pt x="70528" y="3309"/>
                        <a:pt x="70370" y="3372"/>
                      </a:cubicBezTo>
                      <a:cubicBezTo>
                        <a:pt x="70338" y="3404"/>
                        <a:pt x="70306" y="3435"/>
                        <a:pt x="70275" y="3467"/>
                      </a:cubicBezTo>
                      <a:cubicBezTo>
                        <a:pt x="70275" y="3467"/>
                        <a:pt x="70243" y="3499"/>
                        <a:pt x="70243" y="3499"/>
                      </a:cubicBezTo>
                      <a:lnTo>
                        <a:pt x="70243" y="3530"/>
                      </a:lnTo>
                      <a:cubicBezTo>
                        <a:pt x="70148" y="3625"/>
                        <a:pt x="70053" y="3625"/>
                        <a:pt x="69926" y="3657"/>
                      </a:cubicBezTo>
                      <a:lnTo>
                        <a:pt x="69895" y="3657"/>
                      </a:lnTo>
                      <a:cubicBezTo>
                        <a:pt x="69895" y="3657"/>
                        <a:pt x="69895" y="3689"/>
                        <a:pt x="69895" y="3689"/>
                      </a:cubicBezTo>
                      <a:lnTo>
                        <a:pt x="69831" y="3689"/>
                      </a:lnTo>
                      <a:cubicBezTo>
                        <a:pt x="69831" y="3689"/>
                        <a:pt x="69831" y="3689"/>
                        <a:pt x="69800" y="3720"/>
                      </a:cubicBezTo>
                      <a:lnTo>
                        <a:pt x="69768" y="3720"/>
                      </a:lnTo>
                      <a:cubicBezTo>
                        <a:pt x="69768" y="3752"/>
                        <a:pt x="69736" y="3752"/>
                        <a:pt x="69736" y="3784"/>
                      </a:cubicBezTo>
                      <a:lnTo>
                        <a:pt x="69673" y="3784"/>
                      </a:lnTo>
                      <a:cubicBezTo>
                        <a:pt x="69631" y="3784"/>
                        <a:pt x="69588" y="3785"/>
                        <a:pt x="69548" y="3785"/>
                      </a:cubicBezTo>
                      <a:cubicBezTo>
                        <a:pt x="69405" y="3785"/>
                        <a:pt x="69279" y="3766"/>
                        <a:pt x="69230" y="3594"/>
                      </a:cubicBezTo>
                      <a:cubicBezTo>
                        <a:pt x="69198" y="3562"/>
                        <a:pt x="69198" y="3530"/>
                        <a:pt x="69198" y="3499"/>
                      </a:cubicBezTo>
                      <a:cubicBezTo>
                        <a:pt x="69134" y="3404"/>
                        <a:pt x="69103" y="3340"/>
                        <a:pt x="69071" y="3340"/>
                      </a:cubicBezTo>
                      <a:cubicBezTo>
                        <a:pt x="69039" y="3340"/>
                        <a:pt x="69008" y="3372"/>
                        <a:pt x="68976" y="3435"/>
                      </a:cubicBezTo>
                      <a:cubicBezTo>
                        <a:pt x="68944" y="3467"/>
                        <a:pt x="68944" y="3499"/>
                        <a:pt x="68913" y="3530"/>
                      </a:cubicBezTo>
                      <a:cubicBezTo>
                        <a:pt x="68913" y="3530"/>
                        <a:pt x="68913" y="3562"/>
                        <a:pt x="68913" y="3562"/>
                      </a:cubicBezTo>
                      <a:cubicBezTo>
                        <a:pt x="68881" y="3594"/>
                        <a:pt x="68881" y="3625"/>
                        <a:pt x="68849" y="3625"/>
                      </a:cubicBezTo>
                      <a:cubicBezTo>
                        <a:pt x="68849" y="3625"/>
                        <a:pt x="68818" y="3657"/>
                        <a:pt x="68818" y="3657"/>
                      </a:cubicBezTo>
                      <a:lnTo>
                        <a:pt x="68754" y="3657"/>
                      </a:lnTo>
                      <a:lnTo>
                        <a:pt x="68754" y="3625"/>
                      </a:lnTo>
                      <a:cubicBezTo>
                        <a:pt x="68754" y="3594"/>
                        <a:pt x="68754" y="3594"/>
                        <a:pt x="68754" y="3562"/>
                      </a:cubicBezTo>
                      <a:cubicBezTo>
                        <a:pt x="68754" y="3530"/>
                        <a:pt x="68754" y="3499"/>
                        <a:pt x="68754" y="3499"/>
                      </a:cubicBezTo>
                      <a:cubicBezTo>
                        <a:pt x="68723" y="3467"/>
                        <a:pt x="68723" y="3435"/>
                        <a:pt x="68723" y="3404"/>
                      </a:cubicBezTo>
                      <a:cubicBezTo>
                        <a:pt x="68691" y="3372"/>
                        <a:pt x="68659" y="3340"/>
                        <a:pt x="68628" y="3309"/>
                      </a:cubicBezTo>
                      <a:cubicBezTo>
                        <a:pt x="68564" y="3245"/>
                        <a:pt x="68564" y="3214"/>
                        <a:pt x="68564" y="3182"/>
                      </a:cubicBezTo>
                      <a:cubicBezTo>
                        <a:pt x="68596" y="3119"/>
                        <a:pt x="68659" y="3087"/>
                        <a:pt x="68754" y="3024"/>
                      </a:cubicBezTo>
                      <a:cubicBezTo>
                        <a:pt x="68754" y="3024"/>
                        <a:pt x="68786" y="3024"/>
                        <a:pt x="68786" y="2992"/>
                      </a:cubicBezTo>
                      <a:cubicBezTo>
                        <a:pt x="68818" y="2992"/>
                        <a:pt x="68818" y="2960"/>
                        <a:pt x="68849" y="2929"/>
                      </a:cubicBezTo>
                      <a:cubicBezTo>
                        <a:pt x="68944" y="2770"/>
                        <a:pt x="68976" y="2612"/>
                        <a:pt x="69039" y="2422"/>
                      </a:cubicBezTo>
                      <a:cubicBezTo>
                        <a:pt x="69039" y="2422"/>
                        <a:pt x="69039" y="2422"/>
                        <a:pt x="69039" y="2390"/>
                      </a:cubicBezTo>
                      <a:cubicBezTo>
                        <a:pt x="69039" y="2390"/>
                        <a:pt x="69071" y="2359"/>
                        <a:pt x="69071" y="2359"/>
                      </a:cubicBezTo>
                      <a:cubicBezTo>
                        <a:pt x="69071" y="2327"/>
                        <a:pt x="69071" y="2327"/>
                        <a:pt x="69071" y="2327"/>
                      </a:cubicBezTo>
                      <a:cubicBezTo>
                        <a:pt x="68944" y="2390"/>
                        <a:pt x="68818" y="2422"/>
                        <a:pt x="68691" y="2422"/>
                      </a:cubicBezTo>
                      <a:cubicBezTo>
                        <a:pt x="68501" y="2390"/>
                        <a:pt x="68311" y="2327"/>
                        <a:pt x="68121" y="2295"/>
                      </a:cubicBezTo>
                      <a:lnTo>
                        <a:pt x="67931" y="2295"/>
                      </a:lnTo>
                      <a:cubicBezTo>
                        <a:pt x="67868" y="2295"/>
                        <a:pt x="67773" y="2295"/>
                        <a:pt x="67709" y="2327"/>
                      </a:cubicBezTo>
                      <a:lnTo>
                        <a:pt x="67678" y="2327"/>
                      </a:lnTo>
                      <a:cubicBezTo>
                        <a:pt x="67519" y="2390"/>
                        <a:pt x="67393" y="2517"/>
                        <a:pt x="67329" y="2707"/>
                      </a:cubicBezTo>
                      <a:cubicBezTo>
                        <a:pt x="67266" y="2802"/>
                        <a:pt x="67203" y="2865"/>
                        <a:pt x="67139" y="2897"/>
                      </a:cubicBezTo>
                      <a:lnTo>
                        <a:pt x="66949" y="2897"/>
                      </a:lnTo>
                      <a:cubicBezTo>
                        <a:pt x="66918" y="2897"/>
                        <a:pt x="66886" y="2897"/>
                        <a:pt x="66854" y="2929"/>
                      </a:cubicBezTo>
                      <a:lnTo>
                        <a:pt x="66823" y="2929"/>
                      </a:lnTo>
                      <a:cubicBezTo>
                        <a:pt x="66791" y="2960"/>
                        <a:pt x="66759" y="3024"/>
                        <a:pt x="66728" y="3119"/>
                      </a:cubicBezTo>
                      <a:cubicBezTo>
                        <a:pt x="66696" y="3119"/>
                        <a:pt x="66664" y="3087"/>
                        <a:pt x="66633" y="3087"/>
                      </a:cubicBezTo>
                      <a:lnTo>
                        <a:pt x="66569" y="3087"/>
                      </a:lnTo>
                      <a:cubicBezTo>
                        <a:pt x="66569" y="2960"/>
                        <a:pt x="66538" y="2865"/>
                        <a:pt x="66474" y="2770"/>
                      </a:cubicBezTo>
                      <a:cubicBezTo>
                        <a:pt x="66474" y="2770"/>
                        <a:pt x="66443" y="2739"/>
                        <a:pt x="66443" y="2707"/>
                      </a:cubicBezTo>
                      <a:cubicBezTo>
                        <a:pt x="66379" y="2644"/>
                        <a:pt x="66348" y="2580"/>
                        <a:pt x="66316" y="2517"/>
                      </a:cubicBezTo>
                      <a:cubicBezTo>
                        <a:pt x="66316" y="2517"/>
                        <a:pt x="66284" y="2517"/>
                        <a:pt x="66284" y="2549"/>
                      </a:cubicBezTo>
                      <a:lnTo>
                        <a:pt x="66253" y="2549"/>
                      </a:lnTo>
                      <a:cubicBezTo>
                        <a:pt x="66253" y="2549"/>
                        <a:pt x="66221" y="2549"/>
                        <a:pt x="66221" y="2580"/>
                      </a:cubicBezTo>
                      <a:lnTo>
                        <a:pt x="66126" y="2580"/>
                      </a:lnTo>
                      <a:cubicBezTo>
                        <a:pt x="66094" y="2549"/>
                        <a:pt x="66031" y="2517"/>
                        <a:pt x="65968" y="2517"/>
                      </a:cubicBezTo>
                      <a:lnTo>
                        <a:pt x="65936" y="2517"/>
                      </a:lnTo>
                      <a:cubicBezTo>
                        <a:pt x="65904" y="2549"/>
                        <a:pt x="65904" y="2580"/>
                        <a:pt x="65904" y="2580"/>
                      </a:cubicBezTo>
                      <a:cubicBezTo>
                        <a:pt x="65904" y="2612"/>
                        <a:pt x="65936" y="2644"/>
                        <a:pt x="65936" y="2675"/>
                      </a:cubicBezTo>
                      <a:cubicBezTo>
                        <a:pt x="65968" y="2675"/>
                        <a:pt x="65968" y="2707"/>
                        <a:pt x="65999" y="2739"/>
                      </a:cubicBezTo>
                      <a:cubicBezTo>
                        <a:pt x="65999" y="2739"/>
                        <a:pt x="65999" y="2770"/>
                        <a:pt x="65999" y="2802"/>
                      </a:cubicBezTo>
                      <a:cubicBezTo>
                        <a:pt x="66031" y="2834"/>
                        <a:pt x="66031" y="2865"/>
                        <a:pt x="66031" y="2897"/>
                      </a:cubicBezTo>
                      <a:cubicBezTo>
                        <a:pt x="66031" y="2929"/>
                        <a:pt x="66031" y="2960"/>
                        <a:pt x="66031" y="2992"/>
                      </a:cubicBezTo>
                      <a:cubicBezTo>
                        <a:pt x="66031" y="2992"/>
                        <a:pt x="66031" y="3024"/>
                        <a:pt x="66031" y="3055"/>
                      </a:cubicBezTo>
                      <a:cubicBezTo>
                        <a:pt x="65999" y="3055"/>
                        <a:pt x="65999" y="3087"/>
                        <a:pt x="65999" y="3119"/>
                      </a:cubicBezTo>
                      <a:cubicBezTo>
                        <a:pt x="65968" y="3150"/>
                        <a:pt x="65936" y="3150"/>
                        <a:pt x="65873" y="3182"/>
                      </a:cubicBezTo>
                      <a:lnTo>
                        <a:pt x="65746" y="3182"/>
                      </a:lnTo>
                      <a:cubicBezTo>
                        <a:pt x="65619" y="3182"/>
                        <a:pt x="65524" y="3214"/>
                        <a:pt x="65429" y="3214"/>
                      </a:cubicBezTo>
                      <a:cubicBezTo>
                        <a:pt x="65366" y="3214"/>
                        <a:pt x="65334" y="3245"/>
                        <a:pt x="65271" y="3245"/>
                      </a:cubicBezTo>
                      <a:lnTo>
                        <a:pt x="65144" y="3245"/>
                      </a:lnTo>
                      <a:cubicBezTo>
                        <a:pt x="64891" y="3277"/>
                        <a:pt x="64637" y="3309"/>
                        <a:pt x="64416" y="3309"/>
                      </a:cubicBezTo>
                      <a:lnTo>
                        <a:pt x="64226" y="3309"/>
                      </a:lnTo>
                      <a:cubicBezTo>
                        <a:pt x="64036" y="3277"/>
                        <a:pt x="63877" y="3245"/>
                        <a:pt x="63687" y="3214"/>
                      </a:cubicBezTo>
                      <a:cubicBezTo>
                        <a:pt x="63656" y="3214"/>
                        <a:pt x="63592" y="3214"/>
                        <a:pt x="63561" y="3182"/>
                      </a:cubicBezTo>
                      <a:lnTo>
                        <a:pt x="63497" y="3182"/>
                      </a:lnTo>
                      <a:cubicBezTo>
                        <a:pt x="63276" y="3182"/>
                        <a:pt x="63086" y="3277"/>
                        <a:pt x="62864" y="3277"/>
                      </a:cubicBezTo>
                      <a:lnTo>
                        <a:pt x="62737" y="3277"/>
                      </a:lnTo>
                      <a:cubicBezTo>
                        <a:pt x="62706" y="3309"/>
                        <a:pt x="62706" y="3309"/>
                        <a:pt x="62706" y="3309"/>
                      </a:cubicBezTo>
                      <a:cubicBezTo>
                        <a:pt x="62706" y="3309"/>
                        <a:pt x="62674" y="3340"/>
                        <a:pt x="62674" y="3372"/>
                      </a:cubicBezTo>
                      <a:cubicBezTo>
                        <a:pt x="62674" y="3404"/>
                        <a:pt x="62674" y="3435"/>
                        <a:pt x="62674" y="3435"/>
                      </a:cubicBezTo>
                      <a:lnTo>
                        <a:pt x="62326" y="3435"/>
                      </a:lnTo>
                      <a:cubicBezTo>
                        <a:pt x="62326" y="3372"/>
                        <a:pt x="62326" y="3309"/>
                        <a:pt x="62294" y="3245"/>
                      </a:cubicBezTo>
                      <a:cubicBezTo>
                        <a:pt x="62294" y="3182"/>
                        <a:pt x="62262" y="3150"/>
                        <a:pt x="62231" y="3119"/>
                      </a:cubicBezTo>
                      <a:cubicBezTo>
                        <a:pt x="62167" y="3055"/>
                        <a:pt x="62072" y="3024"/>
                        <a:pt x="61946" y="3024"/>
                      </a:cubicBezTo>
                      <a:lnTo>
                        <a:pt x="61819" y="3024"/>
                      </a:lnTo>
                      <a:cubicBezTo>
                        <a:pt x="61597" y="3024"/>
                        <a:pt x="61376" y="3024"/>
                        <a:pt x="61154" y="2992"/>
                      </a:cubicBezTo>
                      <a:lnTo>
                        <a:pt x="60901" y="2992"/>
                      </a:lnTo>
                      <a:cubicBezTo>
                        <a:pt x="60901" y="2992"/>
                        <a:pt x="60901" y="2960"/>
                        <a:pt x="60932" y="2960"/>
                      </a:cubicBezTo>
                      <a:cubicBezTo>
                        <a:pt x="60932" y="2929"/>
                        <a:pt x="60932" y="2929"/>
                        <a:pt x="60932" y="2897"/>
                      </a:cubicBezTo>
                      <a:cubicBezTo>
                        <a:pt x="60964" y="2834"/>
                        <a:pt x="60996" y="2739"/>
                        <a:pt x="60901" y="2739"/>
                      </a:cubicBezTo>
                      <a:lnTo>
                        <a:pt x="60837" y="2739"/>
                      </a:lnTo>
                      <a:cubicBezTo>
                        <a:pt x="60679" y="2802"/>
                        <a:pt x="60489" y="2739"/>
                        <a:pt x="60330" y="2834"/>
                      </a:cubicBezTo>
                      <a:cubicBezTo>
                        <a:pt x="60267" y="2897"/>
                        <a:pt x="60235" y="2960"/>
                        <a:pt x="60172" y="2960"/>
                      </a:cubicBezTo>
                      <a:lnTo>
                        <a:pt x="60140" y="2960"/>
                      </a:lnTo>
                      <a:cubicBezTo>
                        <a:pt x="60014" y="2929"/>
                        <a:pt x="60109" y="2865"/>
                        <a:pt x="60109" y="2802"/>
                      </a:cubicBezTo>
                      <a:cubicBezTo>
                        <a:pt x="60140" y="2802"/>
                        <a:pt x="60140" y="2770"/>
                        <a:pt x="60140" y="2770"/>
                      </a:cubicBezTo>
                      <a:lnTo>
                        <a:pt x="60140" y="2739"/>
                      </a:lnTo>
                      <a:cubicBezTo>
                        <a:pt x="60109" y="2707"/>
                        <a:pt x="60109" y="2675"/>
                        <a:pt x="60077" y="2675"/>
                      </a:cubicBezTo>
                      <a:lnTo>
                        <a:pt x="60045" y="2675"/>
                      </a:lnTo>
                      <a:cubicBezTo>
                        <a:pt x="60014" y="2675"/>
                        <a:pt x="60014" y="2707"/>
                        <a:pt x="59982" y="2707"/>
                      </a:cubicBezTo>
                      <a:cubicBezTo>
                        <a:pt x="59950" y="2707"/>
                        <a:pt x="59950" y="2739"/>
                        <a:pt x="59919" y="2739"/>
                      </a:cubicBezTo>
                      <a:cubicBezTo>
                        <a:pt x="59887" y="2770"/>
                        <a:pt x="59887" y="2802"/>
                        <a:pt x="59855" y="2802"/>
                      </a:cubicBezTo>
                      <a:cubicBezTo>
                        <a:pt x="59824" y="2865"/>
                        <a:pt x="59760" y="2929"/>
                        <a:pt x="59760" y="2992"/>
                      </a:cubicBezTo>
                      <a:lnTo>
                        <a:pt x="59697" y="2992"/>
                      </a:lnTo>
                      <a:cubicBezTo>
                        <a:pt x="59665" y="2960"/>
                        <a:pt x="59634" y="2960"/>
                        <a:pt x="59602" y="2929"/>
                      </a:cubicBezTo>
                      <a:cubicBezTo>
                        <a:pt x="59570" y="2897"/>
                        <a:pt x="59539" y="2897"/>
                        <a:pt x="59507" y="2865"/>
                      </a:cubicBezTo>
                      <a:cubicBezTo>
                        <a:pt x="59475" y="2834"/>
                        <a:pt x="59444" y="2834"/>
                        <a:pt x="59444" y="2802"/>
                      </a:cubicBezTo>
                      <a:cubicBezTo>
                        <a:pt x="59380" y="2802"/>
                        <a:pt x="59349" y="2802"/>
                        <a:pt x="59317" y="2834"/>
                      </a:cubicBezTo>
                      <a:cubicBezTo>
                        <a:pt x="59285" y="2865"/>
                        <a:pt x="59254" y="2897"/>
                        <a:pt x="59254" y="2929"/>
                      </a:cubicBezTo>
                      <a:cubicBezTo>
                        <a:pt x="59222" y="3024"/>
                        <a:pt x="59159" y="3087"/>
                        <a:pt x="59127" y="3119"/>
                      </a:cubicBezTo>
                      <a:cubicBezTo>
                        <a:pt x="59095" y="3119"/>
                        <a:pt x="59064" y="3150"/>
                        <a:pt x="59032" y="3150"/>
                      </a:cubicBezTo>
                      <a:cubicBezTo>
                        <a:pt x="58969" y="3150"/>
                        <a:pt x="58874" y="3087"/>
                        <a:pt x="58779" y="2992"/>
                      </a:cubicBezTo>
                      <a:cubicBezTo>
                        <a:pt x="58747" y="2929"/>
                        <a:pt x="58715" y="2929"/>
                        <a:pt x="58684" y="2929"/>
                      </a:cubicBezTo>
                      <a:cubicBezTo>
                        <a:pt x="58652" y="2929"/>
                        <a:pt x="58620" y="2929"/>
                        <a:pt x="58620" y="2992"/>
                      </a:cubicBezTo>
                      <a:cubicBezTo>
                        <a:pt x="58494" y="3150"/>
                        <a:pt x="58399" y="3214"/>
                        <a:pt x="58272" y="3214"/>
                      </a:cubicBezTo>
                      <a:cubicBezTo>
                        <a:pt x="58145" y="3214"/>
                        <a:pt x="58019" y="3150"/>
                        <a:pt x="57924" y="3087"/>
                      </a:cubicBezTo>
                      <a:cubicBezTo>
                        <a:pt x="57797" y="2992"/>
                        <a:pt x="57702" y="2960"/>
                        <a:pt x="57607" y="2960"/>
                      </a:cubicBezTo>
                      <a:lnTo>
                        <a:pt x="57449" y="2960"/>
                      </a:lnTo>
                      <a:cubicBezTo>
                        <a:pt x="57385" y="2992"/>
                        <a:pt x="57322" y="3024"/>
                        <a:pt x="57259" y="3055"/>
                      </a:cubicBezTo>
                      <a:cubicBezTo>
                        <a:pt x="57259" y="3087"/>
                        <a:pt x="57227" y="3087"/>
                        <a:pt x="57227" y="3119"/>
                      </a:cubicBezTo>
                      <a:cubicBezTo>
                        <a:pt x="57195" y="3119"/>
                        <a:pt x="57195" y="3150"/>
                        <a:pt x="57195" y="3150"/>
                      </a:cubicBezTo>
                      <a:lnTo>
                        <a:pt x="56974" y="3150"/>
                      </a:lnTo>
                      <a:cubicBezTo>
                        <a:pt x="56847" y="3150"/>
                        <a:pt x="56720" y="3182"/>
                        <a:pt x="56625" y="3182"/>
                      </a:cubicBezTo>
                      <a:cubicBezTo>
                        <a:pt x="56499" y="3150"/>
                        <a:pt x="56404" y="3150"/>
                        <a:pt x="56309" y="3119"/>
                      </a:cubicBezTo>
                      <a:cubicBezTo>
                        <a:pt x="56214" y="3055"/>
                        <a:pt x="56119" y="3055"/>
                        <a:pt x="56024" y="3055"/>
                      </a:cubicBezTo>
                      <a:cubicBezTo>
                        <a:pt x="55960" y="3055"/>
                        <a:pt x="55897" y="3055"/>
                        <a:pt x="55833" y="3087"/>
                      </a:cubicBezTo>
                      <a:cubicBezTo>
                        <a:pt x="55738" y="3087"/>
                        <a:pt x="55675" y="3119"/>
                        <a:pt x="55580" y="3119"/>
                      </a:cubicBezTo>
                      <a:cubicBezTo>
                        <a:pt x="55485" y="3150"/>
                        <a:pt x="55422" y="3150"/>
                        <a:pt x="55358" y="3150"/>
                      </a:cubicBezTo>
                      <a:lnTo>
                        <a:pt x="55200" y="3150"/>
                      </a:lnTo>
                      <a:cubicBezTo>
                        <a:pt x="55137" y="3150"/>
                        <a:pt x="55042" y="3119"/>
                        <a:pt x="54978" y="3087"/>
                      </a:cubicBezTo>
                      <a:cubicBezTo>
                        <a:pt x="54883" y="3055"/>
                        <a:pt x="54788" y="3055"/>
                        <a:pt x="54693" y="3055"/>
                      </a:cubicBezTo>
                      <a:cubicBezTo>
                        <a:pt x="54693" y="3055"/>
                        <a:pt x="54662" y="3024"/>
                        <a:pt x="54662" y="3024"/>
                      </a:cubicBezTo>
                      <a:cubicBezTo>
                        <a:pt x="54598" y="3024"/>
                        <a:pt x="54567" y="3024"/>
                        <a:pt x="54503" y="2992"/>
                      </a:cubicBezTo>
                      <a:cubicBezTo>
                        <a:pt x="54472" y="2992"/>
                        <a:pt x="54440" y="2960"/>
                        <a:pt x="54408" y="2929"/>
                      </a:cubicBezTo>
                      <a:cubicBezTo>
                        <a:pt x="54377" y="2929"/>
                        <a:pt x="54377" y="2897"/>
                        <a:pt x="54377" y="2897"/>
                      </a:cubicBezTo>
                      <a:cubicBezTo>
                        <a:pt x="54345" y="2865"/>
                        <a:pt x="54313" y="2865"/>
                        <a:pt x="54313" y="2834"/>
                      </a:cubicBezTo>
                      <a:lnTo>
                        <a:pt x="54282" y="2834"/>
                      </a:lnTo>
                      <a:cubicBezTo>
                        <a:pt x="54250" y="2802"/>
                        <a:pt x="54250" y="2802"/>
                        <a:pt x="54218" y="2802"/>
                      </a:cubicBezTo>
                      <a:cubicBezTo>
                        <a:pt x="54218" y="2802"/>
                        <a:pt x="54187" y="2834"/>
                        <a:pt x="54187" y="2834"/>
                      </a:cubicBezTo>
                      <a:cubicBezTo>
                        <a:pt x="54155" y="2834"/>
                        <a:pt x="54155" y="2865"/>
                        <a:pt x="54123" y="2865"/>
                      </a:cubicBezTo>
                      <a:cubicBezTo>
                        <a:pt x="54123" y="2929"/>
                        <a:pt x="54123" y="2960"/>
                        <a:pt x="54123" y="2992"/>
                      </a:cubicBezTo>
                      <a:cubicBezTo>
                        <a:pt x="54123" y="3024"/>
                        <a:pt x="54123" y="3055"/>
                        <a:pt x="54123" y="3055"/>
                      </a:cubicBezTo>
                      <a:cubicBezTo>
                        <a:pt x="54155" y="3119"/>
                        <a:pt x="54155" y="3150"/>
                        <a:pt x="54155" y="3182"/>
                      </a:cubicBezTo>
                      <a:cubicBezTo>
                        <a:pt x="54155" y="3245"/>
                        <a:pt x="54187" y="3277"/>
                        <a:pt x="54187" y="3309"/>
                      </a:cubicBezTo>
                      <a:lnTo>
                        <a:pt x="54028" y="3309"/>
                      </a:lnTo>
                      <a:lnTo>
                        <a:pt x="53965" y="3245"/>
                      </a:lnTo>
                      <a:cubicBezTo>
                        <a:pt x="53933" y="3214"/>
                        <a:pt x="53933" y="3214"/>
                        <a:pt x="53933" y="3214"/>
                      </a:cubicBezTo>
                      <a:cubicBezTo>
                        <a:pt x="53933" y="3150"/>
                        <a:pt x="53902" y="3119"/>
                        <a:pt x="53902" y="3087"/>
                      </a:cubicBezTo>
                      <a:cubicBezTo>
                        <a:pt x="53902" y="3055"/>
                        <a:pt x="53870" y="3055"/>
                        <a:pt x="53870" y="3024"/>
                      </a:cubicBezTo>
                      <a:cubicBezTo>
                        <a:pt x="53838" y="3024"/>
                        <a:pt x="53838" y="3024"/>
                        <a:pt x="53807" y="2992"/>
                      </a:cubicBezTo>
                      <a:lnTo>
                        <a:pt x="53775" y="2992"/>
                      </a:lnTo>
                      <a:cubicBezTo>
                        <a:pt x="53585" y="2992"/>
                        <a:pt x="53395" y="3055"/>
                        <a:pt x="53205" y="3055"/>
                      </a:cubicBezTo>
                      <a:cubicBezTo>
                        <a:pt x="53142" y="3055"/>
                        <a:pt x="53078" y="3024"/>
                        <a:pt x="53015" y="3024"/>
                      </a:cubicBezTo>
                      <a:cubicBezTo>
                        <a:pt x="52952" y="3024"/>
                        <a:pt x="52888" y="3024"/>
                        <a:pt x="52825" y="3055"/>
                      </a:cubicBezTo>
                      <a:cubicBezTo>
                        <a:pt x="52793" y="3087"/>
                        <a:pt x="52762" y="3087"/>
                        <a:pt x="52730" y="3150"/>
                      </a:cubicBezTo>
                      <a:cubicBezTo>
                        <a:pt x="52698" y="3182"/>
                        <a:pt x="52698" y="3214"/>
                        <a:pt x="52698" y="3277"/>
                      </a:cubicBezTo>
                      <a:lnTo>
                        <a:pt x="52350" y="3277"/>
                      </a:lnTo>
                      <a:cubicBezTo>
                        <a:pt x="52321" y="3160"/>
                        <a:pt x="52345" y="2988"/>
                        <a:pt x="52249" y="2988"/>
                      </a:cubicBezTo>
                      <a:cubicBezTo>
                        <a:pt x="52241" y="2988"/>
                        <a:pt x="52233" y="2990"/>
                        <a:pt x="52223" y="2992"/>
                      </a:cubicBezTo>
                      <a:lnTo>
                        <a:pt x="51970" y="2992"/>
                      </a:lnTo>
                      <a:cubicBezTo>
                        <a:pt x="51875" y="2992"/>
                        <a:pt x="51780" y="2992"/>
                        <a:pt x="51748" y="3150"/>
                      </a:cubicBezTo>
                      <a:cubicBezTo>
                        <a:pt x="51717" y="3150"/>
                        <a:pt x="51717" y="3182"/>
                        <a:pt x="51717" y="3182"/>
                      </a:cubicBezTo>
                      <a:cubicBezTo>
                        <a:pt x="51717" y="3214"/>
                        <a:pt x="51717" y="3245"/>
                        <a:pt x="51717" y="3245"/>
                      </a:cubicBezTo>
                      <a:lnTo>
                        <a:pt x="51526" y="3245"/>
                      </a:lnTo>
                      <a:cubicBezTo>
                        <a:pt x="51558" y="3087"/>
                        <a:pt x="51526" y="2992"/>
                        <a:pt x="51431" y="2960"/>
                      </a:cubicBezTo>
                      <a:lnTo>
                        <a:pt x="51305" y="2960"/>
                      </a:lnTo>
                      <a:cubicBezTo>
                        <a:pt x="51083" y="2992"/>
                        <a:pt x="50861" y="3024"/>
                        <a:pt x="50671" y="3024"/>
                      </a:cubicBezTo>
                      <a:lnTo>
                        <a:pt x="50418" y="3024"/>
                      </a:lnTo>
                      <a:cubicBezTo>
                        <a:pt x="50323" y="3024"/>
                        <a:pt x="50260" y="2992"/>
                        <a:pt x="50165" y="2992"/>
                      </a:cubicBezTo>
                      <a:lnTo>
                        <a:pt x="49911" y="2992"/>
                      </a:lnTo>
                      <a:cubicBezTo>
                        <a:pt x="49848" y="2960"/>
                        <a:pt x="49753" y="2960"/>
                        <a:pt x="49658" y="2960"/>
                      </a:cubicBezTo>
                      <a:lnTo>
                        <a:pt x="49310" y="2960"/>
                      </a:lnTo>
                      <a:cubicBezTo>
                        <a:pt x="49120" y="2960"/>
                        <a:pt x="48961" y="2897"/>
                        <a:pt x="48835" y="2802"/>
                      </a:cubicBezTo>
                      <a:cubicBezTo>
                        <a:pt x="48740" y="2739"/>
                        <a:pt x="48676" y="2675"/>
                        <a:pt x="48581" y="2612"/>
                      </a:cubicBezTo>
                      <a:cubicBezTo>
                        <a:pt x="48550" y="2549"/>
                        <a:pt x="48486" y="2517"/>
                        <a:pt x="48423" y="2517"/>
                      </a:cubicBezTo>
                      <a:cubicBezTo>
                        <a:pt x="48391" y="2517"/>
                        <a:pt x="48360" y="2517"/>
                        <a:pt x="48328" y="2549"/>
                      </a:cubicBezTo>
                      <a:cubicBezTo>
                        <a:pt x="48296" y="2580"/>
                        <a:pt x="48296" y="2580"/>
                        <a:pt x="48265" y="2612"/>
                      </a:cubicBezTo>
                      <a:lnTo>
                        <a:pt x="48138" y="2612"/>
                      </a:lnTo>
                      <a:cubicBezTo>
                        <a:pt x="47980" y="2612"/>
                        <a:pt x="47853" y="2549"/>
                        <a:pt x="47758" y="2485"/>
                      </a:cubicBezTo>
                      <a:cubicBezTo>
                        <a:pt x="47790" y="2454"/>
                        <a:pt x="47853" y="2454"/>
                        <a:pt x="47885" y="2454"/>
                      </a:cubicBezTo>
                      <a:lnTo>
                        <a:pt x="48138" y="2454"/>
                      </a:lnTo>
                      <a:cubicBezTo>
                        <a:pt x="48170" y="2454"/>
                        <a:pt x="48233" y="2422"/>
                        <a:pt x="48265" y="2422"/>
                      </a:cubicBezTo>
                      <a:cubicBezTo>
                        <a:pt x="48296" y="2390"/>
                        <a:pt x="48296" y="2390"/>
                        <a:pt x="48296" y="2390"/>
                      </a:cubicBezTo>
                      <a:cubicBezTo>
                        <a:pt x="48391" y="2327"/>
                        <a:pt x="48455" y="2295"/>
                        <a:pt x="48550" y="2295"/>
                      </a:cubicBezTo>
                      <a:cubicBezTo>
                        <a:pt x="48613" y="2264"/>
                        <a:pt x="48708" y="2264"/>
                        <a:pt x="48771" y="2264"/>
                      </a:cubicBezTo>
                      <a:lnTo>
                        <a:pt x="48961" y="2264"/>
                      </a:lnTo>
                      <a:cubicBezTo>
                        <a:pt x="49563" y="2295"/>
                        <a:pt x="50196" y="2295"/>
                        <a:pt x="50798" y="2295"/>
                      </a:cubicBezTo>
                      <a:lnTo>
                        <a:pt x="51431" y="2295"/>
                      </a:lnTo>
                      <a:cubicBezTo>
                        <a:pt x="51526" y="2306"/>
                        <a:pt x="51625" y="2309"/>
                        <a:pt x="51725" y="2309"/>
                      </a:cubicBezTo>
                      <a:cubicBezTo>
                        <a:pt x="51924" y="2309"/>
                        <a:pt x="52128" y="2295"/>
                        <a:pt x="52318" y="2295"/>
                      </a:cubicBezTo>
                      <a:cubicBezTo>
                        <a:pt x="52825" y="2232"/>
                        <a:pt x="53332" y="2137"/>
                        <a:pt x="53870" y="2137"/>
                      </a:cubicBezTo>
                      <a:lnTo>
                        <a:pt x="53902" y="2137"/>
                      </a:lnTo>
                      <a:cubicBezTo>
                        <a:pt x="53933" y="2137"/>
                        <a:pt x="53965" y="2169"/>
                        <a:pt x="53997" y="2169"/>
                      </a:cubicBezTo>
                      <a:cubicBezTo>
                        <a:pt x="54028" y="2169"/>
                        <a:pt x="54092" y="2137"/>
                        <a:pt x="54155" y="2042"/>
                      </a:cubicBezTo>
                      <a:cubicBezTo>
                        <a:pt x="54060" y="1947"/>
                        <a:pt x="53965" y="1915"/>
                        <a:pt x="53870" y="1915"/>
                      </a:cubicBezTo>
                      <a:cubicBezTo>
                        <a:pt x="53807" y="1915"/>
                        <a:pt x="53743" y="1947"/>
                        <a:pt x="53680" y="1947"/>
                      </a:cubicBezTo>
                      <a:cubicBezTo>
                        <a:pt x="52983" y="1915"/>
                        <a:pt x="52287" y="1915"/>
                        <a:pt x="51590" y="1915"/>
                      </a:cubicBezTo>
                      <a:cubicBezTo>
                        <a:pt x="51241" y="1884"/>
                        <a:pt x="50893" y="1884"/>
                        <a:pt x="50545" y="1884"/>
                      </a:cubicBezTo>
                      <a:lnTo>
                        <a:pt x="49500" y="1852"/>
                      </a:lnTo>
                      <a:cubicBezTo>
                        <a:pt x="49373" y="1852"/>
                        <a:pt x="49246" y="1884"/>
                        <a:pt x="49120" y="1915"/>
                      </a:cubicBezTo>
                      <a:cubicBezTo>
                        <a:pt x="49025" y="1947"/>
                        <a:pt x="48961" y="1947"/>
                        <a:pt x="48866" y="1947"/>
                      </a:cubicBezTo>
                      <a:cubicBezTo>
                        <a:pt x="48835" y="1947"/>
                        <a:pt x="48835" y="1979"/>
                        <a:pt x="48803" y="1979"/>
                      </a:cubicBezTo>
                      <a:cubicBezTo>
                        <a:pt x="48740" y="1979"/>
                        <a:pt x="48708" y="1947"/>
                        <a:pt x="48645" y="1947"/>
                      </a:cubicBezTo>
                      <a:cubicBezTo>
                        <a:pt x="48613" y="1915"/>
                        <a:pt x="48613" y="1915"/>
                        <a:pt x="48613" y="1915"/>
                      </a:cubicBezTo>
                      <a:cubicBezTo>
                        <a:pt x="48613" y="1884"/>
                        <a:pt x="48581" y="1884"/>
                        <a:pt x="48581" y="1884"/>
                      </a:cubicBezTo>
                      <a:cubicBezTo>
                        <a:pt x="48581" y="1884"/>
                        <a:pt x="48550" y="1915"/>
                        <a:pt x="48550" y="1947"/>
                      </a:cubicBezTo>
                      <a:lnTo>
                        <a:pt x="48106" y="1947"/>
                      </a:lnTo>
                      <a:cubicBezTo>
                        <a:pt x="48075" y="1915"/>
                        <a:pt x="48075" y="1884"/>
                        <a:pt x="48043" y="1852"/>
                      </a:cubicBezTo>
                      <a:lnTo>
                        <a:pt x="48011" y="1852"/>
                      </a:lnTo>
                      <a:cubicBezTo>
                        <a:pt x="47980" y="1852"/>
                        <a:pt x="47948" y="1884"/>
                        <a:pt x="47916" y="1947"/>
                      </a:cubicBezTo>
                      <a:cubicBezTo>
                        <a:pt x="47790" y="2010"/>
                        <a:pt x="47663" y="2042"/>
                        <a:pt x="47536" y="2042"/>
                      </a:cubicBezTo>
                      <a:cubicBezTo>
                        <a:pt x="47346" y="2042"/>
                        <a:pt x="47156" y="2010"/>
                        <a:pt x="46998" y="2010"/>
                      </a:cubicBezTo>
                      <a:lnTo>
                        <a:pt x="45604" y="2010"/>
                      </a:lnTo>
                      <a:cubicBezTo>
                        <a:pt x="45478" y="2010"/>
                        <a:pt x="45351" y="2010"/>
                        <a:pt x="45224" y="1979"/>
                      </a:cubicBezTo>
                      <a:cubicBezTo>
                        <a:pt x="44654" y="1979"/>
                        <a:pt x="44116" y="1979"/>
                        <a:pt x="43578" y="1947"/>
                      </a:cubicBezTo>
                      <a:lnTo>
                        <a:pt x="43166" y="1947"/>
                      </a:lnTo>
                      <a:cubicBezTo>
                        <a:pt x="42944" y="1979"/>
                        <a:pt x="42754" y="2010"/>
                        <a:pt x="42532" y="2010"/>
                      </a:cubicBezTo>
                      <a:cubicBezTo>
                        <a:pt x="42374" y="2042"/>
                        <a:pt x="42247" y="2042"/>
                        <a:pt x="42089" y="2042"/>
                      </a:cubicBezTo>
                      <a:lnTo>
                        <a:pt x="41867" y="2042"/>
                      </a:lnTo>
                      <a:cubicBezTo>
                        <a:pt x="41772" y="2010"/>
                        <a:pt x="41677" y="1979"/>
                        <a:pt x="41551" y="1947"/>
                      </a:cubicBezTo>
                      <a:cubicBezTo>
                        <a:pt x="41519" y="1915"/>
                        <a:pt x="41487" y="1915"/>
                        <a:pt x="41456" y="1884"/>
                      </a:cubicBezTo>
                      <a:lnTo>
                        <a:pt x="41361" y="1884"/>
                      </a:lnTo>
                      <a:cubicBezTo>
                        <a:pt x="41171" y="2042"/>
                        <a:pt x="40949" y="2105"/>
                        <a:pt x="40759" y="2137"/>
                      </a:cubicBezTo>
                      <a:cubicBezTo>
                        <a:pt x="40664" y="2137"/>
                        <a:pt x="40601" y="2169"/>
                        <a:pt x="40537" y="2169"/>
                      </a:cubicBezTo>
                      <a:cubicBezTo>
                        <a:pt x="40537" y="2232"/>
                        <a:pt x="40569" y="2264"/>
                        <a:pt x="40601" y="2295"/>
                      </a:cubicBezTo>
                      <a:cubicBezTo>
                        <a:pt x="40632" y="2327"/>
                        <a:pt x="40632" y="2327"/>
                        <a:pt x="40664" y="2359"/>
                      </a:cubicBezTo>
                      <a:cubicBezTo>
                        <a:pt x="40696" y="2359"/>
                        <a:pt x="40696" y="2359"/>
                        <a:pt x="40696" y="2390"/>
                      </a:cubicBezTo>
                      <a:lnTo>
                        <a:pt x="40727" y="2390"/>
                      </a:lnTo>
                      <a:cubicBezTo>
                        <a:pt x="40759" y="2422"/>
                        <a:pt x="40759" y="2485"/>
                        <a:pt x="40759" y="2549"/>
                      </a:cubicBezTo>
                      <a:cubicBezTo>
                        <a:pt x="40727" y="2612"/>
                        <a:pt x="40696" y="2675"/>
                        <a:pt x="40632" y="2707"/>
                      </a:cubicBezTo>
                      <a:cubicBezTo>
                        <a:pt x="40601" y="2707"/>
                        <a:pt x="40601" y="2739"/>
                        <a:pt x="40569" y="2739"/>
                      </a:cubicBezTo>
                      <a:cubicBezTo>
                        <a:pt x="40506" y="2739"/>
                        <a:pt x="40442" y="2739"/>
                        <a:pt x="40379" y="2707"/>
                      </a:cubicBezTo>
                      <a:cubicBezTo>
                        <a:pt x="40347" y="2707"/>
                        <a:pt x="40284" y="2707"/>
                        <a:pt x="40252" y="2675"/>
                      </a:cubicBezTo>
                      <a:cubicBezTo>
                        <a:pt x="40189" y="2644"/>
                        <a:pt x="40126" y="2612"/>
                        <a:pt x="40094" y="2549"/>
                      </a:cubicBezTo>
                      <a:cubicBezTo>
                        <a:pt x="40062" y="2517"/>
                        <a:pt x="39999" y="2485"/>
                        <a:pt x="39967" y="2454"/>
                      </a:cubicBezTo>
                      <a:cubicBezTo>
                        <a:pt x="39967" y="2454"/>
                        <a:pt x="39936" y="2422"/>
                        <a:pt x="39904" y="2422"/>
                      </a:cubicBezTo>
                      <a:lnTo>
                        <a:pt x="39777" y="2422"/>
                      </a:lnTo>
                      <a:cubicBezTo>
                        <a:pt x="39714" y="2454"/>
                        <a:pt x="39651" y="2485"/>
                        <a:pt x="39587" y="2485"/>
                      </a:cubicBezTo>
                      <a:cubicBezTo>
                        <a:pt x="39556" y="2485"/>
                        <a:pt x="39524" y="2485"/>
                        <a:pt x="39492" y="2517"/>
                      </a:cubicBezTo>
                      <a:cubicBezTo>
                        <a:pt x="39397" y="2517"/>
                        <a:pt x="39271" y="2517"/>
                        <a:pt x="39176" y="2549"/>
                      </a:cubicBezTo>
                      <a:cubicBezTo>
                        <a:pt x="39081" y="2549"/>
                        <a:pt x="38986" y="2517"/>
                        <a:pt x="38891" y="2517"/>
                      </a:cubicBezTo>
                      <a:lnTo>
                        <a:pt x="38827" y="2517"/>
                      </a:lnTo>
                      <a:cubicBezTo>
                        <a:pt x="38669" y="2517"/>
                        <a:pt x="38511" y="2485"/>
                        <a:pt x="38384" y="2485"/>
                      </a:cubicBezTo>
                      <a:cubicBezTo>
                        <a:pt x="38352" y="2454"/>
                        <a:pt x="38320" y="2454"/>
                        <a:pt x="38320" y="2454"/>
                      </a:cubicBezTo>
                      <a:cubicBezTo>
                        <a:pt x="38257" y="2454"/>
                        <a:pt x="38225" y="2485"/>
                        <a:pt x="38162" y="2485"/>
                      </a:cubicBezTo>
                      <a:cubicBezTo>
                        <a:pt x="38099" y="2549"/>
                        <a:pt x="38035" y="2580"/>
                        <a:pt x="38004" y="2675"/>
                      </a:cubicBezTo>
                      <a:lnTo>
                        <a:pt x="37560" y="2675"/>
                      </a:lnTo>
                      <a:cubicBezTo>
                        <a:pt x="37465" y="2675"/>
                        <a:pt x="37370" y="2675"/>
                        <a:pt x="37275" y="2707"/>
                      </a:cubicBezTo>
                      <a:cubicBezTo>
                        <a:pt x="37149" y="2739"/>
                        <a:pt x="36990" y="2770"/>
                        <a:pt x="36864" y="2770"/>
                      </a:cubicBezTo>
                      <a:cubicBezTo>
                        <a:pt x="36642" y="2770"/>
                        <a:pt x="36389" y="2739"/>
                        <a:pt x="36167" y="2739"/>
                      </a:cubicBezTo>
                      <a:cubicBezTo>
                        <a:pt x="36040" y="2739"/>
                        <a:pt x="35882" y="2707"/>
                        <a:pt x="35724" y="2707"/>
                      </a:cubicBezTo>
                      <a:cubicBezTo>
                        <a:pt x="35534" y="2707"/>
                        <a:pt x="35375" y="2739"/>
                        <a:pt x="35217" y="2960"/>
                      </a:cubicBezTo>
                      <a:cubicBezTo>
                        <a:pt x="35154" y="2992"/>
                        <a:pt x="35122" y="3024"/>
                        <a:pt x="35059" y="3055"/>
                      </a:cubicBezTo>
                      <a:cubicBezTo>
                        <a:pt x="34995" y="3055"/>
                        <a:pt x="34964" y="3024"/>
                        <a:pt x="34900" y="2960"/>
                      </a:cubicBezTo>
                      <a:cubicBezTo>
                        <a:pt x="34774" y="2834"/>
                        <a:pt x="34615" y="2770"/>
                        <a:pt x="34489" y="2739"/>
                      </a:cubicBezTo>
                      <a:cubicBezTo>
                        <a:pt x="34394" y="2707"/>
                        <a:pt x="34299" y="2699"/>
                        <a:pt x="34207" y="2699"/>
                      </a:cubicBezTo>
                      <a:cubicBezTo>
                        <a:pt x="34116" y="2699"/>
                        <a:pt x="34029" y="2707"/>
                        <a:pt x="33950" y="2707"/>
                      </a:cubicBezTo>
                      <a:cubicBezTo>
                        <a:pt x="33887" y="2739"/>
                        <a:pt x="33823" y="2739"/>
                        <a:pt x="33760" y="2739"/>
                      </a:cubicBezTo>
                      <a:cubicBezTo>
                        <a:pt x="33665" y="2770"/>
                        <a:pt x="33570" y="2802"/>
                        <a:pt x="33507" y="2802"/>
                      </a:cubicBezTo>
                      <a:lnTo>
                        <a:pt x="33158" y="2802"/>
                      </a:lnTo>
                      <a:cubicBezTo>
                        <a:pt x="32937" y="2802"/>
                        <a:pt x="32683" y="2834"/>
                        <a:pt x="32430" y="2960"/>
                      </a:cubicBezTo>
                      <a:cubicBezTo>
                        <a:pt x="32335" y="3024"/>
                        <a:pt x="32208" y="3055"/>
                        <a:pt x="32082" y="3055"/>
                      </a:cubicBezTo>
                      <a:cubicBezTo>
                        <a:pt x="31955" y="3055"/>
                        <a:pt x="31828" y="2992"/>
                        <a:pt x="31765" y="2865"/>
                      </a:cubicBezTo>
                      <a:cubicBezTo>
                        <a:pt x="31733" y="2834"/>
                        <a:pt x="31733" y="2834"/>
                        <a:pt x="31733" y="2834"/>
                      </a:cubicBezTo>
                      <a:cubicBezTo>
                        <a:pt x="31702" y="2802"/>
                        <a:pt x="31702" y="2770"/>
                        <a:pt x="31670" y="2770"/>
                      </a:cubicBezTo>
                      <a:cubicBezTo>
                        <a:pt x="31607" y="2707"/>
                        <a:pt x="31543" y="2675"/>
                        <a:pt x="31480" y="2675"/>
                      </a:cubicBezTo>
                      <a:lnTo>
                        <a:pt x="31385" y="2675"/>
                      </a:lnTo>
                      <a:cubicBezTo>
                        <a:pt x="31353" y="2707"/>
                        <a:pt x="31322" y="2707"/>
                        <a:pt x="31290" y="2707"/>
                      </a:cubicBezTo>
                      <a:cubicBezTo>
                        <a:pt x="31227" y="2739"/>
                        <a:pt x="31163" y="2739"/>
                        <a:pt x="31100" y="2770"/>
                      </a:cubicBezTo>
                      <a:cubicBezTo>
                        <a:pt x="31037" y="2770"/>
                        <a:pt x="30942" y="2802"/>
                        <a:pt x="30847" y="2802"/>
                      </a:cubicBezTo>
                      <a:cubicBezTo>
                        <a:pt x="30752" y="2802"/>
                        <a:pt x="30688" y="2770"/>
                        <a:pt x="30593" y="2770"/>
                      </a:cubicBezTo>
                      <a:cubicBezTo>
                        <a:pt x="30562" y="2770"/>
                        <a:pt x="30562" y="2739"/>
                        <a:pt x="30530" y="2739"/>
                      </a:cubicBezTo>
                      <a:lnTo>
                        <a:pt x="30467" y="2739"/>
                      </a:lnTo>
                      <a:cubicBezTo>
                        <a:pt x="30340" y="2739"/>
                        <a:pt x="30245" y="2802"/>
                        <a:pt x="30182" y="2929"/>
                      </a:cubicBezTo>
                      <a:cubicBezTo>
                        <a:pt x="30118" y="2992"/>
                        <a:pt x="30087" y="3055"/>
                        <a:pt x="30023" y="3055"/>
                      </a:cubicBezTo>
                      <a:cubicBezTo>
                        <a:pt x="30023" y="3087"/>
                        <a:pt x="29992" y="3087"/>
                        <a:pt x="29992" y="3087"/>
                      </a:cubicBezTo>
                      <a:cubicBezTo>
                        <a:pt x="29928" y="3087"/>
                        <a:pt x="29865" y="3024"/>
                        <a:pt x="29833" y="2929"/>
                      </a:cubicBezTo>
                      <a:cubicBezTo>
                        <a:pt x="29802" y="2897"/>
                        <a:pt x="29802" y="2897"/>
                        <a:pt x="29770" y="2865"/>
                      </a:cubicBezTo>
                      <a:cubicBezTo>
                        <a:pt x="29770" y="2865"/>
                        <a:pt x="29738" y="2834"/>
                        <a:pt x="29738" y="2834"/>
                      </a:cubicBezTo>
                      <a:lnTo>
                        <a:pt x="29675" y="2834"/>
                      </a:lnTo>
                      <a:cubicBezTo>
                        <a:pt x="29643" y="2834"/>
                        <a:pt x="29611" y="2865"/>
                        <a:pt x="29548" y="2865"/>
                      </a:cubicBezTo>
                      <a:cubicBezTo>
                        <a:pt x="29390" y="2929"/>
                        <a:pt x="29231" y="2960"/>
                        <a:pt x="29105" y="2992"/>
                      </a:cubicBezTo>
                      <a:lnTo>
                        <a:pt x="28345" y="2992"/>
                      </a:lnTo>
                      <a:cubicBezTo>
                        <a:pt x="28186" y="2992"/>
                        <a:pt x="28060" y="2960"/>
                        <a:pt x="27901" y="2929"/>
                      </a:cubicBezTo>
                      <a:lnTo>
                        <a:pt x="27648" y="2929"/>
                      </a:lnTo>
                      <a:cubicBezTo>
                        <a:pt x="27236" y="2929"/>
                        <a:pt x="26825" y="3055"/>
                        <a:pt x="26413" y="3055"/>
                      </a:cubicBezTo>
                      <a:lnTo>
                        <a:pt x="26223" y="3055"/>
                      </a:lnTo>
                      <a:cubicBezTo>
                        <a:pt x="26176" y="3052"/>
                        <a:pt x="26128" y="3051"/>
                        <a:pt x="26080" y="3051"/>
                      </a:cubicBezTo>
                      <a:cubicBezTo>
                        <a:pt x="25585" y="3051"/>
                        <a:pt x="25067" y="3193"/>
                        <a:pt x="24576" y="3309"/>
                      </a:cubicBezTo>
                      <a:cubicBezTo>
                        <a:pt x="24196" y="3404"/>
                        <a:pt x="23784" y="3499"/>
                        <a:pt x="23373" y="3499"/>
                      </a:cubicBezTo>
                      <a:cubicBezTo>
                        <a:pt x="23309" y="3499"/>
                        <a:pt x="23246" y="3499"/>
                        <a:pt x="23183" y="3467"/>
                      </a:cubicBezTo>
                      <a:lnTo>
                        <a:pt x="23088" y="3467"/>
                      </a:lnTo>
                      <a:cubicBezTo>
                        <a:pt x="22929" y="3499"/>
                        <a:pt x="22771" y="3562"/>
                        <a:pt x="22676" y="3689"/>
                      </a:cubicBezTo>
                      <a:cubicBezTo>
                        <a:pt x="22644" y="3720"/>
                        <a:pt x="22613" y="3752"/>
                        <a:pt x="22613" y="3784"/>
                      </a:cubicBezTo>
                      <a:cubicBezTo>
                        <a:pt x="22539" y="3773"/>
                        <a:pt x="22465" y="3766"/>
                        <a:pt x="22391" y="3766"/>
                      </a:cubicBezTo>
                      <a:cubicBezTo>
                        <a:pt x="22243" y="3766"/>
                        <a:pt x="22095" y="3794"/>
                        <a:pt x="21948" y="3879"/>
                      </a:cubicBezTo>
                      <a:cubicBezTo>
                        <a:pt x="21884" y="3910"/>
                        <a:pt x="21789" y="3942"/>
                        <a:pt x="21726" y="3974"/>
                      </a:cubicBezTo>
                      <a:cubicBezTo>
                        <a:pt x="21536" y="4037"/>
                        <a:pt x="21346" y="4069"/>
                        <a:pt x="21156" y="4069"/>
                      </a:cubicBezTo>
                      <a:cubicBezTo>
                        <a:pt x="21029" y="4069"/>
                        <a:pt x="20934" y="4069"/>
                        <a:pt x="20807" y="4037"/>
                      </a:cubicBezTo>
                      <a:lnTo>
                        <a:pt x="20649" y="4037"/>
                      </a:lnTo>
                      <a:cubicBezTo>
                        <a:pt x="20522" y="4037"/>
                        <a:pt x="20396" y="4037"/>
                        <a:pt x="20269" y="4069"/>
                      </a:cubicBezTo>
                      <a:cubicBezTo>
                        <a:pt x="20174" y="4069"/>
                        <a:pt x="20047" y="4100"/>
                        <a:pt x="19921" y="4132"/>
                      </a:cubicBezTo>
                      <a:cubicBezTo>
                        <a:pt x="19857" y="4132"/>
                        <a:pt x="19794" y="4132"/>
                        <a:pt x="19762" y="4164"/>
                      </a:cubicBezTo>
                      <a:lnTo>
                        <a:pt x="19667" y="4164"/>
                      </a:lnTo>
                      <a:cubicBezTo>
                        <a:pt x="19541" y="4164"/>
                        <a:pt x="19382" y="4132"/>
                        <a:pt x="19256" y="4069"/>
                      </a:cubicBezTo>
                      <a:cubicBezTo>
                        <a:pt x="19192" y="4069"/>
                        <a:pt x="19161" y="4037"/>
                        <a:pt x="19097" y="4037"/>
                      </a:cubicBezTo>
                      <a:cubicBezTo>
                        <a:pt x="19002" y="4005"/>
                        <a:pt x="18907" y="4005"/>
                        <a:pt x="18781" y="4005"/>
                      </a:cubicBezTo>
                      <a:cubicBezTo>
                        <a:pt x="18749" y="4005"/>
                        <a:pt x="18686" y="4037"/>
                        <a:pt x="18654" y="4037"/>
                      </a:cubicBezTo>
                      <a:cubicBezTo>
                        <a:pt x="18401" y="4100"/>
                        <a:pt x="18179" y="4132"/>
                        <a:pt x="17926" y="4132"/>
                      </a:cubicBezTo>
                      <a:cubicBezTo>
                        <a:pt x="17799" y="4132"/>
                        <a:pt x="17641" y="4132"/>
                        <a:pt x="17514" y="4100"/>
                      </a:cubicBezTo>
                      <a:cubicBezTo>
                        <a:pt x="17419" y="4100"/>
                        <a:pt x="17324" y="4100"/>
                        <a:pt x="17229" y="4069"/>
                      </a:cubicBezTo>
                      <a:cubicBezTo>
                        <a:pt x="17039" y="4069"/>
                        <a:pt x="16849" y="4037"/>
                        <a:pt x="16659" y="4037"/>
                      </a:cubicBezTo>
                      <a:lnTo>
                        <a:pt x="16279" y="4037"/>
                      </a:lnTo>
                      <a:cubicBezTo>
                        <a:pt x="16089" y="4005"/>
                        <a:pt x="15899" y="3974"/>
                        <a:pt x="15709" y="3910"/>
                      </a:cubicBezTo>
                      <a:cubicBezTo>
                        <a:pt x="15645" y="3879"/>
                        <a:pt x="15582" y="3879"/>
                        <a:pt x="15519" y="3879"/>
                      </a:cubicBezTo>
                      <a:cubicBezTo>
                        <a:pt x="15519" y="3847"/>
                        <a:pt x="15519" y="3847"/>
                        <a:pt x="15487" y="3815"/>
                      </a:cubicBezTo>
                      <a:cubicBezTo>
                        <a:pt x="15455" y="3815"/>
                        <a:pt x="15455" y="3784"/>
                        <a:pt x="15455" y="3784"/>
                      </a:cubicBezTo>
                      <a:lnTo>
                        <a:pt x="15360" y="3784"/>
                      </a:lnTo>
                      <a:cubicBezTo>
                        <a:pt x="15360" y="3784"/>
                        <a:pt x="15360" y="3752"/>
                        <a:pt x="15360" y="3752"/>
                      </a:cubicBezTo>
                      <a:lnTo>
                        <a:pt x="15265" y="3752"/>
                      </a:lnTo>
                      <a:cubicBezTo>
                        <a:pt x="15223" y="3752"/>
                        <a:pt x="15181" y="3766"/>
                        <a:pt x="15148" y="3766"/>
                      </a:cubicBezTo>
                      <a:cubicBezTo>
                        <a:pt x="15132" y="3766"/>
                        <a:pt x="15118" y="3763"/>
                        <a:pt x="15107" y="3752"/>
                      </a:cubicBezTo>
                      <a:cubicBezTo>
                        <a:pt x="15012" y="3657"/>
                        <a:pt x="14917" y="3657"/>
                        <a:pt x="14822" y="3657"/>
                      </a:cubicBezTo>
                      <a:lnTo>
                        <a:pt x="14537" y="3657"/>
                      </a:lnTo>
                      <a:cubicBezTo>
                        <a:pt x="14505" y="3657"/>
                        <a:pt x="14474" y="3625"/>
                        <a:pt x="14442" y="3625"/>
                      </a:cubicBezTo>
                      <a:cubicBezTo>
                        <a:pt x="14336" y="3625"/>
                        <a:pt x="14231" y="3639"/>
                        <a:pt x="14135" y="3639"/>
                      </a:cubicBezTo>
                      <a:cubicBezTo>
                        <a:pt x="14087" y="3639"/>
                        <a:pt x="14041" y="3636"/>
                        <a:pt x="13999" y="3625"/>
                      </a:cubicBezTo>
                      <a:lnTo>
                        <a:pt x="13872" y="3625"/>
                      </a:lnTo>
                      <a:cubicBezTo>
                        <a:pt x="13809" y="3594"/>
                        <a:pt x="13745" y="3594"/>
                        <a:pt x="13650" y="3562"/>
                      </a:cubicBezTo>
                      <a:cubicBezTo>
                        <a:pt x="13429" y="3467"/>
                        <a:pt x="13175" y="3404"/>
                        <a:pt x="12922" y="3340"/>
                      </a:cubicBezTo>
                      <a:cubicBezTo>
                        <a:pt x="12764" y="3309"/>
                        <a:pt x="12574" y="3277"/>
                        <a:pt x="12415" y="3245"/>
                      </a:cubicBezTo>
                      <a:cubicBezTo>
                        <a:pt x="12225" y="3214"/>
                        <a:pt x="12067" y="3182"/>
                        <a:pt x="11908" y="3182"/>
                      </a:cubicBezTo>
                      <a:cubicBezTo>
                        <a:pt x="11813" y="3182"/>
                        <a:pt x="11718" y="3182"/>
                        <a:pt x="11655" y="3150"/>
                      </a:cubicBezTo>
                      <a:cubicBezTo>
                        <a:pt x="11497" y="3150"/>
                        <a:pt x="11370" y="3150"/>
                        <a:pt x="11243" y="3119"/>
                      </a:cubicBezTo>
                      <a:cubicBezTo>
                        <a:pt x="11180" y="3119"/>
                        <a:pt x="11117" y="3087"/>
                        <a:pt x="11053" y="3055"/>
                      </a:cubicBezTo>
                      <a:cubicBezTo>
                        <a:pt x="10990" y="3024"/>
                        <a:pt x="10927" y="2960"/>
                        <a:pt x="10863" y="2929"/>
                      </a:cubicBezTo>
                      <a:cubicBezTo>
                        <a:pt x="10800" y="2897"/>
                        <a:pt x="10737" y="2897"/>
                        <a:pt x="10673" y="2865"/>
                      </a:cubicBezTo>
                      <a:cubicBezTo>
                        <a:pt x="10610" y="2865"/>
                        <a:pt x="10578" y="2865"/>
                        <a:pt x="10515" y="2834"/>
                      </a:cubicBezTo>
                      <a:cubicBezTo>
                        <a:pt x="10483" y="2897"/>
                        <a:pt x="10452" y="2929"/>
                        <a:pt x="10420" y="2960"/>
                      </a:cubicBezTo>
                      <a:cubicBezTo>
                        <a:pt x="10388" y="2992"/>
                        <a:pt x="10388" y="2992"/>
                        <a:pt x="10357" y="3024"/>
                      </a:cubicBezTo>
                      <a:lnTo>
                        <a:pt x="10230" y="3024"/>
                      </a:lnTo>
                      <a:cubicBezTo>
                        <a:pt x="10219" y="3034"/>
                        <a:pt x="10209" y="3038"/>
                        <a:pt x="10200" y="3038"/>
                      </a:cubicBezTo>
                      <a:cubicBezTo>
                        <a:pt x="10181" y="3038"/>
                        <a:pt x="10167" y="3024"/>
                        <a:pt x="10167" y="3024"/>
                      </a:cubicBezTo>
                      <a:lnTo>
                        <a:pt x="10072" y="3024"/>
                      </a:lnTo>
                      <a:cubicBezTo>
                        <a:pt x="10040" y="3024"/>
                        <a:pt x="10040" y="2992"/>
                        <a:pt x="10008" y="2992"/>
                      </a:cubicBezTo>
                      <a:cubicBezTo>
                        <a:pt x="10008" y="2960"/>
                        <a:pt x="9977" y="2960"/>
                        <a:pt x="9977" y="2929"/>
                      </a:cubicBezTo>
                      <a:cubicBezTo>
                        <a:pt x="9913" y="2865"/>
                        <a:pt x="9850" y="2770"/>
                        <a:pt x="9787" y="2675"/>
                      </a:cubicBezTo>
                      <a:cubicBezTo>
                        <a:pt x="9787" y="2644"/>
                        <a:pt x="9755" y="2612"/>
                        <a:pt x="9723" y="2580"/>
                      </a:cubicBezTo>
                      <a:cubicBezTo>
                        <a:pt x="9660" y="2549"/>
                        <a:pt x="9597" y="2517"/>
                        <a:pt x="9533" y="2485"/>
                      </a:cubicBezTo>
                      <a:cubicBezTo>
                        <a:pt x="9533" y="2485"/>
                        <a:pt x="9533" y="2517"/>
                        <a:pt x="9502" y="2517"/>
                      </a:cubicBezTo>
                      <a:cubicBezTo>
                        <a:pt x="9470" y="2549"/>
                        <a:pt x="9470" y="2549"/>
                        <a:pt x="9438" y="2549"/>
                      </a:cubicBezTo>
                      <a:cubicBezTo>
                        <a:pt x="9407" y="2580"/>
                        <a:pt x="9375" y="2580"/>
                        <a:pt x="9375" y="2580"/>
                      </a:cubicBezTo>
                      <a:cubicBezTo>
                        <a:pt x="9343" y="2612"/>
                        <a:pt x="9343" y="2612"/>
                        <a:pt x="9312" y="2612"/>
                      </a:cubicBezTo>
                      <a:lnTo>
                        <a:pt x="9280" y="2612"/>
                      </a:lnTo>
                      <a:cubicBezTo>
                        <a:pt x="9248" y="2612"/>
                        <a:pt x="9185" y="2580"/>
                        <a:pt x="9153" y="2485"/>
                      </a:cubicBezTo>
                      <a:cubicBezTo>
                        <a:pt x="9090" y="2390"/>
                        <a:pt x="9027" y="2359"/>
                        <a:pt x="8995" y="2359"/>
                      </a:cubicBezTo>
                      <a:cubicBezTo>
                        <a:pt x="8932" y="2359"/>
                        <a:pt x="8868" y="2422"/>
                        <a:pt x="8805" y="2485"/>
                      </a:cubicBezTo>
                      <a:cubicBezTo>
                        <a:pt x="8647" y="2644"/>
                        <a:pt x="8552" y="2707"/>
                        <a:pt x="8488" y="2707"/>
                      </a:cubicBezTo>
                      <a:cubicBezTo>
                        <a:pt x="8393" y="2707"/>
                        <a:pt x="8298" y="2612"/>
                        <a:pt x="8140" y="2454"/>
                      </a:cubicBezTo>
                      <a:cubicBezTo>
                        <a:pt x="8108" y="2422"/>
                        <a:pt x="8108" y="2422"/>
                        <a:pt x="8108" y="2422"/>
                      </a:cubicBezTo>
                      <a:cubicBezTo>
                        <a:pt x="8077" y="2359"/>
                        <a:pt x="8013" y="2327"/>
                        <a:pt x="7982" y="2327"/>
                      </a:cubicBezTo>
                      <a:cubicBezTo>
                        <a:pt x="7918" y="2359"/>
                        <a:pt x="7887" y="2390"/>
                        <a:pt x="7887" y="2454"/>
                      </a:cubicBezTo>
                      <a:cubicBezTo>
                        <a:pt x="7823" y="2770"/>
                        <a:pt x="7728" y="2992"/>
                        <a:pt x="7443" y="3024"/>
                      </a:cubicBezTo>
                      <a:lnTo>
                        <a:pt x="7411" y="3024"/>
                      </a:lnTo>
                      <a:cubicBezTo>
                        <a:pt x="7380" y="3024"/>
                        <a:pt x="7348" y="3119"/>
                        <a:pt x="7316" y="3150"/>
                      </a:cubicBezTo>
                      <a:cubicBezTo>
                        <a:pt x="6936" y="3435"/>
                        <a:pt x="6905" y="3942"/>
                        <a:pt x="6873" y="4385"/>
                      </a:cubicBezTo>
                      <a:cubicBezTo>
                        <a:pt x="6841" y="4702"/>
                        <a:pt x="6746" y="4892"/>
                        <a:pt x="6525" y="5050"/>
                      </a:cubicBezTo>
                      <a:cubicBezTo>
                        <a:pt x="6303" y="5177"/>
                        <a:pt x="6208" y="5335"/>
                        <a:pt x="6366" y="5620"/>
                      </a:cubicBezTo>
                      <a:cubicBezTo>
                        <a:pt x="6366" y="5652"/>
                        <a:pt x="6366" y="5652"/>
                        <a:pt x="6366" y="5652"/>
                      </a:cubicBezTo>
                      <a:cubicBezTo>
                        <a:pt x="6398" y="5747"/>
                        <a:pt x="6366" y="5874"/>
                        <a:pt x="6366" y="6000"/>
                      </a:cubicBezTo>
                      <a:lnTo>
                        <a:pt x="6366" y="6190"/>
                      </a:lnTo>
                      <a:cubicBezTo>
                        <a:pt x="6366" y="6222"/>
                        <a:pt x="6366" y="6254"/>
                        <a:pt x="6366" y="6286"/>
                      </a:cubicBezTo>
                      <a:cubicBezTo>
                        <a:pt x="6366" y="6317"/>
                        <a:pt x="6366" y="6381"/>
                        <a:pt x="6366" y="6412"/>
                      </a:cubicBezTo>
                      <a:lnTo>
                        <a:pt x="6366" y="6507"/>
                      </a:lnTo>
                      <a:cubicBezTo>
                        <a:pt x="6366" y="6729"/>
                        <a:pt x="6335" y="6887"/>
                        <a:pt x="6081" y="6951"/>
                      </a:cubicBezTo>
                      <a:cubicBezTo>
                        <a:pt x="5828" y="7014"/>
                        <a:pt x="5701" y="7299"/>
                        <a:pt x="5733" y="7616"/>
                      </a:cubicBezTo>
                      <a:cubicBezTo>
                        <a:pt x="5701" y="7616"/>
                        <a:pt x="5701" y="7647"/>
                        <a:pt x="5670" y="7647"/>
                      </a:cubicBezTo>
                      <a:cubicBezTo>
                        <a:pt x="5638" y="7647"/>
                        <a:pt x="5606" y="7647"/>
                        <a:pt x="5575" y="7679"/>
                      </a:cubicBezTo>
                      <a:cubicBezTo>
                        <a:pt x="5575" y="7679"/>
                        <a:pt x="5543" y="7711"/>
                        <a:pt x="5511" y="7742"/>
                      </a:cubicBezTo>
                      <a:cubicBezTo>
                        <a:pt x="5511" y="7742"/>
                        <a:pt x="5480" y="7774"/>
                        <a:pt x="5480" y="7806"/>
                      </a:cubicBezTo>
                      <a:cubicBezTo>
                        <a:pt x="5480" y="7837"/>
                        <a:pt x="5480" y="7869"/>
                        <a:pt x="5480" y="7869"/>
                      </a:cubicBezTo>
                      <a:cubicBezTo>
                        <a:pt x="5480" y="8091"/>
                        <a:pt x="5448" y="8281"/>
                        <a:pt x="5448" y="8502"/>
                      </a:cubicBezTo>
                      <a:cubicBezTo>
                        <a:pt x="5448" y="8661"/>
                        <a:pt x="5448" y="8787"/>
                        <a:pt x="5448" y="8946"/>
                      </a:cubicBezTo>
                      <a:cubicBezTo>
                        <a:pt x="5480" y="9072"/>
                        <a:pt x="5511" y="9199"/>
                        <a:pt x="5543" y="9294"/>
                      </a:cubicBezTo>
                      <a:cubicBezTo>
                        <a:pt x="5575" y="9389"/>
                        <a:pt x="5606" y="9452"/>
                        <a:pt x="5606" y="9516"/>
                      </a:cubicBezTo>
                      <a:cubicBezTo>
                        <a:pt x="5606" y="9611"/>
                        <a:pt x="5606" y="9706"/>
                        <a:pt x="5575" y="9801"/>
                      </a:cubicBezTo>
                      <a:cubicBezTo>
                        <a:pt x="5511" y="9864"/>
                        <a:pt x="5448" y="9959"/>
                        <a:pt x="5353" y="10022"/>
                      </a:cubicBezTo>
                      <a:cubicBezTo>
                        <a:pt x="5258" y="10086"/>
                        <a:pt x="5163" y="10117"/>
                        <a:pt x="5068" y="10181"/>
                      </a:cubicBezTo>
                      <a:cubicBezTo>
                        <a:pt x="5036" y="10212"/>
                        <a:pt x="5005" y="10244"/>
                        <a:pt x="5005" y="10276"/>
                      </a:cubicBezTo>
                      <a:cubicBezTo>
                        <a:pt x="4941" y="10339"/>
                        <a:pt x="4941" y="10434"/>
                        <a:pt x="4941" y="10561"/>
                      </a:cubicBezTo>
                      <a:cubicBezTo>
                        <a:pt x="4941" y="10561"/>
                        <a:pt x="4941" y="10592"/>
                        <a:pt x="4910" y="10624"/>
                      </a:cubicBezTo>
                      <a:cubicBezTo>
                        <a:pt x="4910" y="10624"/>
                        <a:pt x="4878" y="10656"/>
                        <a:pt x="4815" y="10687"/>
                      </a:cubicBezTo>
                      <a:cubicBezTo>
                        <a:pt x="4815" y="10687"/>
                        <a:pt x="4783" y="10687"/>
                        <a:pt x="4751" y="10719"/>
                      </a:cubicBezTo>
                      <a:lnTo>
                        <a:pt x="4720" y="10719"/>
                      </a:lnTo>
                      <a:cubicBezTo>
                        <a:pt x="4593" y="10782"/>
                        <a:pt x="4498" y="10846"/>
                        <a:pt x="4403" y="10941"/>
                      </a:cubicBezTo>
                      <a:cubicBezTo>
                        <a:pt x="4371" y="11036"/>
                        <a:pt x="4308" y="11099"/>
                        <a:pt x="4276" y="11194"/>
                      </a:cubicBezTo>
                      <a:cubicBezTo>
                        <a:pt x="4245" y="11258"/>
                        <a:pt x="4213" y="11353"/>
                        <a:pt x="4181" y="11448"/>
                      </a:cubicBezTo>
                      <a:cubicBezTo>
                        <a:pt x="4150" y="11606"/>
                        <a:pt x="4118" y="11764"/>
                        <a:pt x="4118" y="11923"/>
                      </a:cubicBezTo>
                      <a:cubicBezTo>
                        <a:pt x="4118" y="11954"/>
                        <a:pt x="4118" y="11986"/>
                        <a:pt x="4118" y="12049"/>
                      </a:cubicBezTo>
                      <a:cubicBezTo>
                        <a:pt x="4086" y="12081"/>
                        <a:pt x="4086" y="12144"/>
                        <a:pt x="4086" y="12208"/>
                      </a:cubicBezTo>
                      <a:lnTo>
                        <a:pt x="4086" y="12239"/>
                      </a:lnTo>
                      <a:lnTo>
                        <a:pt x="4086" y="12271"/>
                      </a:lnTo>
                      <a:cubicBezTo>
                        <a:pt x="4086" y="12334"/>
                        <a:pt x="4118" y="12429"/>
                        <a:pt x="4118" y="12493"/>
                      </a:cubicBezTo>
                      <a:cubicBezTo>
                        <a:pt x="4118" y="12619"/>
                        <a:pt x="4118" y="12778"/>
                        <a:pt x="4118" y="12904"/>
                      </a:cubicBezTo>
                      <a:cubicBezTo>
                        <a:pt x="4055" y="12968"/>
                        <a:pt x="4055" y="12999"/>
                        <a:pt x="4023" y="13063"/>
                      </a:cubicBezTo>
                      <a:cubicBezTo>
                        <a:pt x="4023" y="13063"/>
                        <a:pt x="4023" y="13094"/>
                        <a:pt x="4023" y="13126"/>
                      </a:cubicBezTo>
                      <a:cubicBezTo>
                        <a:pt x="4023" y="13158"/>
                        <a:pt x="3991" y="13189"/>
                        <a:pt x="3960" y="13221"/>
                      </a:cubicBezTo>
                      <a:lnTo>
                        <a:pt x="3928" y="13284"/>
                      </a:lnTo>
                      <a:cubicBezTo>
                        <a:pt x="3896" y="13379"/>
                        <a:pt x="3865" y="13474"/>
                        <a:pt x="4086" y="13569"/>
                      </a:cubicBezTo>
                      <a:cubicBezTo>
                        <a:pt x="4245" y="13601"/>
                        <a:pt x="4245" y="13854"/>
                        <a:pt x="4150" y="13918"/>
                      </a:cubicBezTo>
                      <a:cubicBezTo>
                        <a:pt x="3960" y="14013"/>
                        <a:pt x="3896" y="14139"/>
                        <a:pt x="3865" y="14298"/>
                      </a:cubicBezTo>
                      <a:cubicBezTo>
                        <a:pt x="3865" y="14361"/>
                        <a:pt x="3833" y="14456"/>
                        <a:pt x="3833" y="14519"/>
                      </a:cubicBezTo>
                      <a:cubicBezTo>
                        <a:pt x="3833" y="14614"/>
                        <a:pt x="3801" y="14678"/>
                        <a:pt x="3801" y="14741"/>
                      </a:cubicBezTo>
                      <a:cubicBezTo>
                        <a:pt x="3770" y="14868"/>
                        <a:pt x="3738" y="15026"/>
                        <a:pt x="3675" y="15153"/>
                      </a:cubicBezTo>
                      <a:cubicBezTo>
                        <a:pt x="3643" y="15216"/>
                        <a:pt x="3611" y="15279"/>
                        <a:pt x="3548" y="15343"/>
                      </a:cubicBezTo>
                      <a:cubicBezTo>
                        <a:pt x="3516" y="15406"/>
                        <a:pt x="3485" y="15469"/>
                        <a:pt x="3485" y="15533"/>
                      </a:cubicBezTo>
                      <a:cubicBezTo>
                        <a:pt x="3485" y="15564"/>
                        <a:pt x="3453" y="15564"/>
                        <a:pt x="3485" y="15564"/>
                      </a:cubicBezTo>
                      <a:cubicBezTo>
                        <a:pt x="3485" y="15596"/>
                        <a:pt x="3485" y="15659"/>
                        <a:pt x="3453" y="15691"/>
                      </a:cubicBezTo>
                      <a:cubicBezTo>
                        <a:pt x="3453" y="15755"/>
                        <a:pt x="3453" y="15818"/>
                        <a:pt x="3421" y="15881"/>
                      </a:cubicBezTo>
                      <a:cubicBezTo>
                        <a:pt x="3421" y="15945"/>
                        <a:pt x="3390" y="16008"/>
                        <a:pt x="3358" y="16071"/>
                      </a:cubicBezTo>
                      <a:cubicBezTo>
                        <a:pt x="3358" y="16103"/>
                        <a:pt x="3326" y="16166"/>
                        <a:pt x="3295" y="16230"/>
                      </a:cubicBezTo>
                      <a:lnTo>
                        <a:pt x="3231" y="16356"/>
                      </a:lnTo>
                      <a:cubicBezTo>
                        <a:pt x="3199" y="16388"/>
                        <a:pt x="3168" y="16420"/>
                        <a:pt x="3136" y="16451"/>
                      </a:cubicBezTo>
                      <a:cubicBezTo>
                        <a:pt x="3104" y="16515"/>
                        <a:pt x="3073" y="16578"/>
                        <a:pt x="3041" y="16610"/>
                      </a:cubicBezTo>
                      <a:cubicBezTo>
                        <a:pt x="2978" y="16705"/>
                        <a:pt x="2914" y="16831"/>
                        <a:pt x="2851" y="16958"/>
                      </a:cubicBezTo>
                      <a:cubicBezTo>
                        <a:pt x="2724" y="17306"/>
                        <a:pt x="2408" y="17496"/>
                        <a:pt x="2059" y="17623"/>
                      </a:cubicBezTo>
                      <a:cubicBezTo>
                        <a:pt x="1869" y="17686"/>
                        <a:pt x="1648" y="17781"/>
                        <a:pt x="1553" y="18035"/>
                      </a:cubicBezTo>
                      <a:cubicBezTo>
                        <a:pt x="1426" y="18098"/>
                        <a:pt x="1331" y="18161"/>
                        <a:pt x="1236" y="18256"/>
                      </a:cubicBezTo>
                      <a:cubicBezTo>
                        <a:pt x="1141" y="18351"/>
                        <a:pt x="1046" y="18446"/>
                        <a:pt x="983" y="18541"/>
                      </a:cubicBezTo>
                      <a:cubicBezTo>
                        <a:pt x="951" y="18573"/>
                        <a:pt x="919" y="18605"/>
                        <a:pt x="919" y="18636"/>
                      </a:cubicBezTo>
                      <a:cubicBezTo>
                        <a:pt x="888" y="18668"/>
                        <a:pt x="856" y="18731"/>
                        <a:pt x="824" y="18763"/>
                      </a:cubicBezTo>
                      <a:lnTo>
                        <a:pt x="729" y="18763"/>
                      </a:lnTo>
                      <a:cubicBezTo>
                        <a:pt x="729" y="18763"/>
                        <a:pt x="729" y="18763"/>
                        <a:pt x="729" y="18795"/>
                      </a:cubicBezTo>
                      <a:lnTo>
                        <a:pt x="698" y="18795"/>
                      </a:lnTo>
                      <a:cubicBezTo>
                        <a:pt x="698" y="18795"/>
                        <a:pt x="698" y="18826"/>
                        <a:pt x="698" y="18826"/>
                      </a:cubicBezTo>
                      <a:lnTo>
                        <a:pt x="666" y="18826"/>
                      </a:lnTo>
                      <a:cubicBezTo>
                        <a:pt x="666" y="18826"/>
                        <a:pt x="666" y="18826"/>
                        <a:pt x="666" y="18858"/>
                      </a:cubicBezTo>
                      <a:cubicBezTo>
                        <a:pt x="539" y="19016"/>
                        <a:pt x="444" y="19175"/>
                        <a:pt x="381" y="19365"/>
                      </a:cubicBezTo>
                      <a:cubicBezTo>
                        <a:pt x="254" y="19586"/>
                        <a:pt x="191" y="19840"/>
                        <a:pt x="96" y="20093"/>
                      </a:cubicBezTo>
                      <a:cubicBezTo>
                        <a:pt x="33" y="20156"/>
                        <a:pt x="33" y="20220"/>
                        <a:pt x="33" y="20315"/>
                      </a:cubicBezTo>
                      <a:cubicBezTo>
                        <a:pt x="33" y="20315"/>
                        <a:pt x="33" y="20315"/>
                        <a:pt x="33" y="20346"/>
                      </a:cubicBezTo>
                      <a:cubicBezTo>
                        <a:pt x="33" y="20378"/>
                        <a:pt x="33" y="20378"/>
                        <a:pt x="64" y="20410"/>
                      </a:cubicBezTo>
                      <a:cubicBezTo>
                        <a:pt x="64" y="20410"/>
                        <a:pt x="64" y="20441"/>
                        <a:pt x="64" y="20441"/>
                      </a:cubicBezTo>
                      <a:cubicBezTo>
                        <a:pt x="64" y="20473"/>
                        <a:pt x="64" y="20505"/>
                        <a:pt x="64" y="20505"/>
                      </a:cubicBezTo>
                      <a:cubicBezTo>
                        <a:pt x="64" y="20537"/>
                        <a:pt x="64" y="20568"/>
                        <a:pt x="64" y="20600"/>
                      </a:cubicBezTo>
                      <a:cubicBezTo>
                        <a:pt x="33" y="20695"/>
                        <a:pt x="1" y="20758"/>
                        <a:pt x="1" y="20853"/>
                      </a:cubicBezTo>
                      <a:cubicBezTo>
                        <a:pt x="1" y="20948"/>
                        <a:pt x="1" y="21075"/>
                        <a:pt x="33" y="21202"/>
                      </a:cubicBezTo>
                      <a:cubicBezTo>
                        <a:pt x="64" y="21360"/>
                        <a:pt x="159" y="21550"/>
                        <a:pt x="223" y="21740"/>
                      </a:cubicBezTo>
                      <a:cubicBezTo>
                        <a:pt x="286" y="21803"/>
                        <a:pt x="318" y="21898"/>
                        <a:pt x="381" y="21962"/>
                      </a:cubicBezTo>
                      <a:cubicBezTo>
                        <a:pt x="413" y="22057"/>
                        <a:pt x="476" y="22120"/>
                        <a:pt x="539" y="22183"/>
                      </a:cubicBezTo>
                      <a:cubicBezTo>
                        <a:pt x="634" y="22310"/>
                        <a:pt x="793" y="22405"/>
                        <a:pt x="919" y="22500"/>
                      </a:cubicBezTo>
                      <a:cubicBezTo>
                        <a:pt x="1141" y="22658"/>
                        <a:pt x="1299" y="22912"/>
                        <a:pt x="1553" y="23007"/>
                      </a:cubicBezTo>
                      <a:cubicBezTo>
                        <a:pt x="1964" y="23197"/>
                        <a:pt x="2376" y="23387"/>
                        <a:pt x="2788" y="23577"/>
                      </a:cubicBezTo>
                      <a:lnTo>
                        <a:pt x="2914" y="23608"/>
                      </a:lnTo>
                      <a:cubicBezTo>
                        <a:pt x="3136" y="23703"/>
                        <a:pt x="3358" y="23798"/>
                        <a:pt x="3580" y="23893"/>
                      </a:cubicBezTo>
                      <a:cubicBezTo>
                        <a:pt x="3643" y="24020"/>
                        <a:pt x="3738" y="23988"/>
                        <a:pt x="3833" y="24020"/>
                      </a:cubicBezTo>
                      <a:cubicBezTo>
                        <a:pt x="3865" y="24020"/>
                        <a:pt x="3928" y="24052"/>
                        <a:pt x="3960" y="24083"/>
                      </a:cubicBezTo>
                      <a:lnTo>
                        <a:pt x="3991" y="24083"/>
                      </a:lnTo>
                      <a:cubicBezTo>
                        <a:pt x="4720" y="24210"/>
                        <a:pt x="5448" y="24337"/>
                        <a:pt x="6176" y="24337"/>
                      </a:cubicBezTo>
                      <a:lnTo>
                        <a:pt x="6493" y="24337"/>
                      </a:lnTo>
                      <a:cubicBezTo>
                        <a:pt x="6905" y="24432"/>
                        <a:pt x="7285" y="24527"/>
                        <a:pt x="7697" y="24590"/>
                      </a:cubicBezTo>
                      <a:cubicBezTo>
                        <a:pt x="7728" y="24622"/>
                        <a:pt x="7728" y="24653"/>
                        <a:pt x="7728" y="24653"/>
                      </a:cubicBezTo>
                      <a:cubicBezTo>
                        <a:pt x="7728" y="24653"/>
                        <a:pt x="7728" y="24685"/>
                        <a:pt x="7728" y="24685"/>
                      </a:cubicBezTo>
                      <a:cubicBezTo>
                        <a:pt x="7760" y="24748"/>
                        <a:pt x="7823" y="24780"/>
                        <a:pt x="7887" y="24780"/>
                      </a:cubicBezTo>
                      <a:lnTo>
                        <a:pt x="7918" y="24780"/>
                      </a:lnTo>
                      <a:cubicBezTo>
                        <a:pt x="7918" y="24780"/>
                        <a:pt x="7918" y="24780"/>
                        <a:pt x="7918" y="24812"/>
                      </a:cubicBezTo>
                      <a:lnTo>
                        <a:pt x="8393" y="24812"/>
                      </a:lnTo>
                      <a:lnTo>
                        <a:pt x="8457" y="24843"/>
                      </a:lnTo>
                      <a:cubicBezTo>
                        <a:pt x="8488" y="24843"/>
                        <a:pt x="8552" y="24843"/>
                        <a:pt x="8615" y="24875"/>
                      </a:cubicBezTo>
                      <a:cubicBezTo>
                        <a:pt x="8773" y="24907"/>
                        <a:pt x="8932" y="24907"/>
                        <a:pt x="9090" y="24907"/>
                      </a:cubicBezTo>
                      <a:lnTo>
                        <a:pt x="9407" y="24907"/>
                      </a:lnTo>
                      <a:cubicBezTo>
                        <a:pt x="9533" y="24875"/>
                        <a:pt x="9628" y="24875"/>
                        <a:pt x="9755" y="24875"/>
                      </a:cubicBezTo>
                      <a:cubicBezTo>
                        <a:pt x="9850" y="24843"/>
                        <a:pt x="9977" y="24843"/>
                        <a:pt x="10072" y="24812"/>
                      </a:cubicBezTo>
                      <a:cubicBezTo>
                        <a:pt x="10198" y="24812"/>
                        <a:pt x="10293" y="24780"/>
                        <a:pt x="10420" y="24780"/>
                      </a:cubicBezTo>
                      <a:cubicBezTo>
                        <a:pt x="10578" y="24748"/>
                        <a:pt x="10737" y="24717"/>
                        <a:pt x="10927" y="24717"/>
                      </a:cubicBezTo>
                      <a:lnTo>
                        <a:pt x="11085" y="24717"/>
                      </a:lnTo>
                      <a:cubicBezTo>
                        <a:pt x="11813" y="24780"/>
                        <a:pt x="12542" y="24780"/>
                        <a:pt x="13270" y="24812"/>
                      </a:cubicBezTo>
                      <a:cubicBezTo>
                        <a:pt x="14189" y="24843"/>
                        <a:pt x="15139" y="24875"/>
                        <a:pt x="16057" y="25002"/>
                      </a:cubicBezTo>
                      <a:cubicBezTo>
                        <a:pt x="16279" y="25033"/>
                        <a:pt x="16501" y="25065"/>
                        <a:pt x="16722" y="25097"/>
                      </a:cubicBezTo>
                      <a:cubicBezTo>
                        <a:pt x="17704" y="25160"/>
                        <a:pt x="18717" y="25097"/>
                        <a:pt x="19699" y="25192"/>
                      </a:cubicBezTo>
                      <a:cubicBezTo>
                        <a:pt x="20016" y="25255"/>
                        <a:pt x="20332" y="25224"/>
                        <a:pt x="20649" y="25319"/>
                      </a:cubicBezTo>
                      <a:lnTo>
                        <a:pt x="20681" y="25319"/>
                      </a:lnTo>
                      <a:cubicBezTo>
                        <a:pt x="20839" y="25255"/>
                        <a:pt x="20966" y="25224"/>
                        <a:pt x="21124" y="25224"/>
                      </a:cubicBezTo>
                      <a:cubicBezTo>
                        <a:pt x="21188" y="25224"/>
                        <a:pt x="21251" y="25224"/>
                        <a:pt x="21283" y="25255"/>
                      </a:cubicBezTo>
                      <a:cubicBezTo>
                        <a:pt x="21948" y="25287"/>
                        <a:pt x="22613" y="25287"/>
                        <a:pt x="23246" y="25287"/>
                      </a:cubicBezTo>
                      <a:lnTo>
                        <a:pt x="24386" y="25287"/>
                      </a:lnTo>
                      <a:cubicBezTo>
                        <a:pt x="24766" y="25319"/>
                        <a:pt x="25114" y="25350"/>
                        <a:pt x="25495" y="25382"/>
                      </a:cubicBezTo>
                      <a:cubicBezTo>
                        <a:pt x="25590" y="25382"/>
                        <a:pt x="25685" y="25414"/>
                        <a:pt x="25780" y="25414"/>
                      </a:cubicBezTo>
                      <a:cubicBezTo>
                        <a:pt x="25938" y="25445"/>
                        <a:pt x="26128" y="25445"/>
                        <a:pt x="26286" y="25477"/>
                      </a:cubicBezTo>
                      <a:lnTo>
                        <a:pt x="26508" y="25477"/>
                      </a:lnTo>
                      <a:cubicBezTo>
                        <a:pt x="26698" y="25477"/>
                        <a:pt x="26856" y="25477"/>
                        <a:pt x="27015" y="25509"/>
                      </a:cubicBezTo>
                      <a:cubicBezTo>
                        <a:pt x="27268" y="25509"/>
                        <a:pt x="27521" y="25509"/>
                        <a:pt x="27775" y="25540"/>
                      </a:cubicBezTo>
                      <a:cubicBezTo>
                        <a:pt x="28535" y="25604"/>
                        <a:pt x="29326" y="25730"/>
                        <a:pt x="30118" y="25730"/>
                      </a:cubicBezTo>
                      <a:lnTo>
                        <a:pt x="30435" y="25730"/>
                      </a:lnTo>
                      <a:cubicBezTo>
                        <a:pt x="30562" y="25730"/>
                        <a:pt x="30657" y="25699"/>
                        <a:pt x="30783" y="25699"/>
                      </a:cubicBezTo>
                      <a:cubicBezTo>
                        <a:pt x="31132" y="25699"/>
                        <a:pt x="31448" y="25730"/>
                        <a:pt x="31797" y="25794"/>
                      </a:cubicBezTo>
                      <a:cubicBezTo>
                        <a:pt x="31923" y="25794"/>
                        <a:pt x="32050" y="25825"/>
                        <a:pt x="32177" y="25825"/>
                      </a:cubicBezTo>
                      <a:cubicBezTo>
                        <a:pt x="32303" y="25825"/>
                        <a:pt x="32430" y="25857"/>
                        <a:pt x="32557" y="25857"/>
                      </a:cubicBezTo>
                      <a:lnTo>
                        <a:pt x="32937" y="25857"/>
                      </a:lnTo>
                      <a:cubicBezTo>
                        <a:pt x="33380" y="25889"/>
                        <a:pt x="33823" y="25889"/>
                        <a:pt x="34299" y="25920"/>
                      </a:cubicBezTo>
                      <a:cubicBezTo>
                        <a:pt x="34489" y="25952"/>
                        <a:pt x="34679" y="25952"/>
                        <a:pt x="34869" y="25984"/>
                      </a:cubicBezTo>
                      <a:cubicBezTo>
                        <a:pt x="35312" y="26047"/>
                        <a:pt x="35787" y="26047"/>
                        <a:pt x="36262" y="26079"/>
                      </a:cubicBezTo>
                      <a:cubicBezTo>
                        <a:pt x="36420" y="26079"/>
                        <a:pt x="36579" y="26079"/>
                        <a:pt x="36737" y="26110"/>
                      </a:cubicBezTo>
                      <a:cubicBezTo>
                        <a:pt x="37687" y="26205"/>
                        <a:pt x="38606" y="26269"/>
                        <a:pt x="39556" y="26364"/>
                      </a:cubicBezTo>
                      <a:cubicBezTo>
                        <a:pt x="39682" y="26395"/>
                        <a:pt x="39809" y="26395"/>
                        <a:pt x="39936" y="26395"/>
                      </a:cubicBezTo>
                      <a:cubicBezTo>
                        <a:pt x="40822" y="26459"/>
                        <a:pt x="41709" y="26427"/>
                        <a:pt x="42627" y="26522"/>
                      </a:cubicBezTo>
                      <a:cubicBezTo>
                        <a:pt x="43388" y="26585"/>
                        <a:pt x="44148" y="26649"/>
                        <a:pt x="44908" y="26712"/>
                      </a:cubicBezTo>
                      <a:cubicBezTo>
                        <a:pt x="45351" y="26744"/>
                        <a:pt x="45794" y="26775"/>
                        <a:pt x="46269" y="26807"/>
                      </a:cubicBezTo>
                      <a:cubicBezTo>
                        <a:pt x="47885" y="26902"/>
                        <a:pt x="49500" y="26902"/>
                        <a:pt x="51146" y="26997"/>
                      </a:cubicBezTo>
                      <a:cubicBezTo>
                        <a:pt x="51685" y="27029"/>
                        <a:pt x="52223" y="27029"/>
                        <a:pt x="52762" y="27060"/>
                      </a:cubicBezTo>
                      <a:lnTo>
                        <a:pt x="53553" y="27060"/>
                      </a:lnTo>
                      <a:cubicBezTo>
                        <a:pt x="54377" y="27092"/>
                        <a:pt x="55168" y="27092"/>
                        <a:pt x="55992" y="27092"/>
                      </a:cubicBezTo>
                      <a:lnTo>
                        <a:pt x="56784" y="27092"/>
                      </a:lnTo>
                      <a:cubicBezTo>
                        <a:pt x="57069" y="27124"/>
                        <a:pt x="57322" y="27124"/>
                        <a:pt x="57607" y="27124"/>
                      </a:cubicBezTo>
                      <a:cubicBezTo>
                        <a:pt x="57892" y="27124"/>
                        <a:pt x="58177" y="27116"/>
                        <a:pt x="58462" y="27116"/>
                      </a:cubicBezTo>
                      <a:cubicBezTo>
                        <a:pt x="58747" y="27116"/>
                        <a:pt x="59032" y="27124"/>
                        <a:pt x="59317" y="27155"/>
                      </a:cubicBezTo>
                      <a:lnTo>
                        <a:pt x="60014" y="27155"/>
                      </a:lnTo>
                      <a:cubicBezTo>
                        <a:pt x="60109" y="27124"/>
                        <a:pt x="60172" y="27092"/>
                        <a:pt x="60235" y="27092"/>
                      </a:cubicBezTo>
                      <a:cubicBezTo>
                        <a:pt x="60267" y="27060"/>
                        <a:pt x="60299" y="27060"/>
                        <a:pt x="60330" y="27060"/>
                      </a:cubicBezTo>
                      <a:lnTo>
                        <a:pt x="60552" y="27060"/>
                      </a:lnTo>
                      <a:cubicBezTo>
                        <a:pt x="60774" y="27155"/>
                        <a:pt x="61027" y="27155"/>
                        <a:pt x="61249" y="27155"/>
                      </a:cubicBezTo>
                      <a:lnTo>
                        <a:pt x="61502" y="27155"/>
                      </a:lnTo>
                      <a:cubicBezTo>
                        <a:pt x="61661" y="27155"/>
                        <a:pt x="61819" y="27187"/>
                        <a:pt x="61946" y="27187"/>
                      </a:cubicBezTo>
                      <a:cubicBezTo>
                        <a:pt x="62009" y="27219"/>
                        <a:pt x="62041" y="27219"/>
                        <a:pt x="62072" y="27219"/>
                      </a:cubicBezTo>
                      <a:cubicBezTo>
                        <a:pt x="62389" y="27219"/>
                        <a:pt x="62706" y="27092"/>
                        <a:pt x="62991" y="27092"/>
                      </a:cubicBezTo>
                      <a:cubicBezTo>
                        <a:pt x="63244" y="27092"/>
                        <a:pt x="63466" y="27124"/>
                        <a:pt x="63719" y="27124"/>
                      </a:cubicBezTo>
                      <a:lnTo>
                        <a:pt x="64416" y="27124"/>
                      </a:lnTo>
                      <a:cubicBezTo>
                        <a:pt x="64732" y="27155"/>
                        <a:pt x="65049" y="27155"/>
                        <a:pt x="65366" y="27155"/>
                      </a:cubicBezTo>
                      <a:cubicBezTo>
                        <a:pt x="65841" y="27155"/>
                        <a:pt x="66316" y="27124"/>
                        <a:pt x="66791" y="27092"/>
                      </a:cubicBezTo>
                      <a:cubicBezTo>
                        <a:pt x="66802" y="27081"/>
                        <a:pt x="66812" y="27078"/>
                        <a:pt x="66824" y="27078"/>
                      </a:cubicBezTo>
                      <a:cubicBezTo>
                        <a:pt x="66847" y="27078"/>
                        <a:pt x="66875" y="27092"/>
                        <a:pt x="66918" y="27092"/>
                      </a:cubicBezTo>
                      <a:cubicBezTo>
                        <a:pt x="66949" y="27092"/>
                        <a:pt x="66981" y="27124"/>
                        <a:pt x="67044" y="27124"/>
                      </a:cubicBezTo>
                      <a:cubicBezTo>
                        <a:pt x="67076" y="27155"/>
                        <a:pt x="67108" y="27155"/>
                        <a:pt x="67171" y="27155"/>
                      </a:cubicBezTo>
                      <a:cubicBezTo>
                        <a:pt x="67171" y="27187"/>
                        <a:pt x="67203" y="27187"/>
                        <a:pt x="67234" y="27187"/>
                      </a:cubicBezTo>
                      <a:cubicBezTo>
                        <a:pt x="67234" y="27187"/>
                        <a:pt x="67266" y="27155"/>
                        <a:pt x="67298" y="27155"/>
                      </a:cubicBezTo>
                      <a:cubicBezTo>
                        <a:pt x="67678" y="27092"/>
                        <a:pt x="68089" y="27092"/>
                        <a:pt x="68469" y="27060"/>
                      </a:cubicBezTo>
                      <a:lnTo>
                        <a:pt x="69071" y="27060"/>
                      </a:lnTo>
                      <a:cubicBezTo>
                        <a:pt x="69261" y="27060"/>
                        <a:pt x="69451" y="27029"/>
                        <a:pt x="69673" y="27029"/>
                      </a:cubicBezTo>
                      <a:lnTo>
                        <a:pt x="69800" y="27029"/>
                      </a:lnTo>
                      <a:cubicBezTo>
                        <a:pt x="70021" y="27029"/>
                        <a:pt x="70275" y="27060"/>
                        <a:pt x="70496" y="27060"/>
                      </a:cubicBezTo>
                      <a:cubicBezTo>
                        <a:pt x="70591" y="27029"/>
                        <a:pt x="70686" y="27029"/>
                        <a:pt x="70750" y="27029"/>
                      </a:cubicBezTo>
                      <a:cubicBezTo>
                        <a:pt x="71003" y="26965"/>
                        <a:pt x="71225" y="26965"/>
                        <a:pt x="71446" y="26965"/>
                      </a:cubicBezTo>
                      <a:lnTo>
                        <a:pt x="72016" y="26965"/>
                      </a:lnTo>
                      <a:cubicBezTo>
                        <a:pt x="72206" y="26965"/>
                        <a:pt x="72396" y="26965"/>
                        <a:pt x="72586" y="26934"/>
                      </a:cubicBezTo>
                      <a:cubicBezTo>
                        <a:pt x="72713" y="26902"/>
                        <a:pt x="72871" y="26870"/>
                        <a:pt x="72998" y="26807"/>
                      </a:cubicBezTo>
                      <a:cubicBezTo>
                        <a:pt x="73093" y="26870"/>
                        <a:pt x="73220" y="26870"/>
                        <a:pt x="73315" y="26870"/>
                      </a:cubicBezTo>
                      <a:lnTo>
                        <a:pt x="73663" y="26870"/>
                      </a:lnTo>
                      <a:cubicBezTo>
                        <a:pt x="73853" y="26839"/>
                        <a:pt x="74075" y="26775"/>
                        <a:pt x="74297" y="26744"/>
                      </a:cubicBezTo>
                      <a:cubicBezTo>
                        <a:pt x="74487" y="26744"/>
                        <a:pt x="74677" y="26712"/>
                        <a:pt x="74867" y="26712"/>
                      </a:cubicBezTo>
                      <a:cubicBezTo>
                        <a:pt x="75057" y="26712"/>
                        <a:pt x="75247" y="26680"/>
                        <a:pt x="75437" y="26680"/>
                      </a:cubicBezTo>
                      <a:cubicBezTo>
                        <a:pt x="75722" y="26680"/>
                        <a:pt x="76007" y="26680"/>
                        <a:pt x="76292" y="26649"/>
                      </a:cubicBezTo>
                      <a:lnTo>
                        <a:pt x="76577" y="26649"/>
                      </a:lnTo>
                      <a:cubicBezTo>
                        <a:pt x="76640" y="26617"/>
                        <a:pt x="76735" y="26617"/>
                        <a:pt x="76798" y="26617"/>
                      </a:cubicBezTo>
                      <a:cubicBezTo>
                        <a:pt x="77305" y="26585"/>
                        <a:pt x="77812" y="26522"/>
                        <a:pt x="78350" y="26522"/>
                      </a:cubicBezTo>
                      <a:cubicBezTo>
                        <a:pt x="78509" y="26522"/>
                        <a:pt x="78667" y="26522"/>
                        <a:pt x="78825" y="26490"/>
                      </a:cubicBezTo>
                      <a:lnTo>
                        <a:pt x="78952" y="26490"/>
                      </a:lnTo>
                      <a:cubicBezTo>
                        <a:pt x="79079" y="26490"/>
                        <a:pt x="79205" y="26459"/>
                        <a:pt x="79332" y="26427"/>
                      </a:cubicBezTo>
                      <a:cubicBezTo>
                        <a:pt x="79490" y="26395"/>
                        <a:pt x="79649" y="26395"/>
                        <a:pt x="79807" y="26364"/>
                      </a:cubicBezTo>
                      <a:cubicBezTo>
                        <a:pt x="79902" y="26364"/>
                        <a:pt x="79965" y="26332"/>
                        <a:pt x="80060" y="26332"/>
                      </a:cubicBezTo>
                      <a:cubicBezTo>
                        <a:pt x="80219" y="26332"/>
                        <a:pt x="80377" y="26300"/>
                        <a:pt x="80535" y="26300"/>
                      </a:cubicBezTo>
                      <a:lnTo>
                        <a:pt x="81580" y="26300"/>
                      </a:lnTo>
                      <a:cubicBezTo>
                        <a:pt x="82182" y="26300"/>
                        <a:pt x="82816" y="26174"/>
                        <a:pt x="83417" y="26110"/>
                      </a:cubicBezTo>
                      <a:cubicBezTo>
                        <a:pt x="83544" y="26110"/>
                        <a:pt x="83671" y="26110"/>
                        <a:pt x="83766" y="26079"/>
                      </a:cubicBezTo>
                      <a:lnTo>
                        <a:pt x="84241" y="26079"/>
                      </a:lnTo>
                      <a:cubicBezTo>
                        <a:pt x="84431" y="26047"/>
                        <a:pt x="84621" y="26047"/>
                        <a:pt x="84811" y="26047"/>
                      </a:cubicBezTo>
                      <a:lnTo>
                        <a:pt x="85381" y="26047"/>
                      </a:lnTo>
                      <a:cubicBezTo>
                        <a:pt x="85697" y="26015"/>
                        <a:pt x="85982" y="26015"/>
                        <a:pt x="86267" y="25952"/>
                      </a:cubicBezTo>
                      <a:cubicBezTo>
                        <a:pt x="86679" y="25920"/>
                        <a:pt x="87123" y="25889"/>
                        <a:pt x="87534" y="25825"/>
                      </a:cubicBezTo>
                      <a:cubicBezTo>
                        <a:pt x="88421" y="25730"/>
                        <a:pt x="89308" y="25604"/>
                        <a:pt x="90194" y="25604"/>
                      </a:cubicBezTo>
                      <a:cubicBezTo>
                        <a:pt x="90448" y="25604"/>
                        <a:pt x="90669" y="25572"/>
                        <a:pt x="90891" y="25540"/>
                      </a:cubicBezTo>
                      <a:lnTo>
                        <a:pt x="91018" y="25540"/>
                      </a:lnTo>
                      <a:lnTo>
                        <a:pt x="91113" y="25509"/>
                      </a:lnTo>
                      <a:cubicBezTo>
                        <a:pt x="91208" y="25477"/>
                        <a:pt x="91303" y="25477"/>
                        <a:pt x="91398" y="25445"/>
                      </a:cubicBezTo>
                      <a:cubicBezTo>
                        <a:pt x="91493" y="25445"/>
                        <a:pt x="91556" y="25414"/>
                        <a:pt x="91651" y="25414"/>
                      </a:cubicBezTo>
                      <a:lnTo>
                        <a:pt x="91778" y="25414"/>
                      </a:lnTo>
                      <a:cubicBezTo>
                        <a:pt x="91852" y="25423"/>
                        <a:pt x="91926" y="25427"/>
                        <a:pt x="92000" y="25427"/>
                      </a:cubicBezTo>
                      <a:cubicBezTo>
                        <a:pt x="92180" y="25427"/>
                        <a:pt x="92359" y="25404"/>
                        <a:pt x="92538" y="25382"/>
                      </a:cubicBezTo>
                      <a:lnTo>
                        <a:pt x="92728" y="25382"/>
                      </a:lnTo>
                      <a:cubicBezTo>
                        <a:pt x="92918" y="25350"/>
                        <a:pt x="93108" y="25319"/>
                        <a:pt x="93298" y="25319"/>
                      </a:cubicBezTo>
                      <a:cubicBezTo>
                        <a:pt x="93615" y="25319"/>
                        <a:pt x="93963" y="25319"/>
                        <a:pt x="94280" y="25224"/>
                      </a:cubicBezTo>
                      <a:cubicBezTo>
                        <a:pt x="94755" y="25128"/>
                        <a:pt x="95230" y="25160"/>
                        <a:pt x="95705" y="25097"/>
                      </a:cubicBezTo>
                      <a:cubicBezTo>
                        <a:pt x="96370" y="25002"/>
                        <a:pt x="97003" y="24907"/>
                        <a:pt x="97668" y="24843"/>
                      </a:cubicBezTo>
                      <a:cubicBezTo>
                        <a:pt x="97689" y="24833"/>
                        <a:pt x="97714" y="24829"/>
                        <a:pt x="97740" y="24829"/>
                      </a:cubicBezTo>
                      <a:cubicBezTo>
                        <a:pt x="97791" y="24829"/>
                        <a:pt x="97848" y="24843"/>
                        <a:pt x="97890" y="24843"/>
                      </a:cubicBezTo>
                      <a:cubicBezTo>
                        <a:pt x="97922" y="24843"/>
                        <a:pt x="97922" y="24843"/>
                        <a:pt x="97953" y="24812"/>
                      </a:cubicBezTo>
                      <a:cubicBezTo>
                        <a:pt x="98017" y="24812"/>
                        <a:pt x="98080" y="24812"/>
                        <a:pt x="98112" y="24780"/>
                      </a:cubicBezTo>
                      <a:cubicBezTo>
                        <a:pt x="98143" y="24748"/>
                        <a:pt x="98143" y="24748"/>
                        <a:pt x="98175" y="24717"/>
                      </a:cubicBezTo>
                      <a:cubicBezTo>
                        <a:pt x="98397" y="24685"/>
                        <a:pt x="98618" y="24717"/>
                        <a:pt x="98840" y="24653"/>
                      </a:cubicBezTo>
                      <a:cubicBezTo>
                        <a:pt x="98967" y="24622"/>
                        <a:pt x="99093" y="24622"/>
                        <a:pt x="99220" y="24590"/>
                      </a:cubicBezTo>
                      <a:cubicBezTo>
                        <a:pt x="99347" y="24558"/>
                        <a:pt x="99505" y="24558"/>
                        <a:pt x="99632" y="24527"/>
                      </a:cubicBezTo>
                      <a:cubicBezTo>
                        <a:pt x="99885" y="24495"/>
                        <a:pt x="100170" y="24463"/>
                        <a:pt x="100424" y="24432"/>
                      </a:cubicBezTo>
                      <a:cubicBezTo>
                        <a:pt x="100709" y="24432"/>
                        <a:pt x="100962" y="24400"/>
                        <a:pt x="101247" y="24305"/>
                      </a:cubicBezTo>
                      <a:cubicBezTo>
                        <a:pt x="101405" y="24273"/>
                        <a:pt x="101595" y="24242"/>
                        <a:pt x="101754" y="24178"/>
                      </a:cubicBezTo>
                      <a:cubicBezTo>
                        <a:pt x="101912" y="24147"/>
                        <a:pt x="102102" y="24115"/>
                        <a:pt x="102260" y="24083"/>
                      </a:cubicBezTo>
                      <a:cubicBezTo>
                        <a:pt x="102577" y="24020"/>
                        <a:pt x="102925" y="23925"/>
                        <a:pt x="103274" y="23862"/>
                      </a:cubicBezTo>
                      <a:cubicBezTo>
                        <a:pt x="103432" y="23830"/>
                        <a:pt x="103559" y="23798"/>
                        <a:pt x="103717" y="23767"/>
                      </a:cubicBezTo>
                      <a:cubicBezTo>
                        <a:pt x="104002" y="23735"/>
                        <a:pt x="104255" y="23672"/>
                        <a:pt x="104541" y="23608"/>
                      </a:cubicBezTo>
                      <a:cubicBezTo>
                        <a:pt x="104731" y="23545"/>
                        <a:pt x="104889" y="23482"/>
                        <a:pt x="105079" y="23387"/>
                      </a:cubicBezTo>
                      <a:cubicBezTo>
                        <a:pt x="105111" y="23450"/>
                        <a:pt x="105174" y="23482"/>
                        <a:pt x="105206" y="23482"/>
                      </a:cubicBezTo>
                      <a:lnTo>
                        <a:pt x="105237" y="23482"/>
                      </a:lnTo>
                      <a:cubicBezTo>
                        <a:pt x="105269" y="23482"/>
                        <a:pt x="105269" y="23450"/>
                        <a:pt x="105301" y="23418"/>
                      </a:cubicBezTo>
                      <a:cubicBezTo>
                        <a:pt x="105332" y="23418"/>
                        <a:pt x="105332" y="23387"/>
                        <a:pt x="105332" y="23387"/>
                      </a:cubicBezTo>
                      <a:cubicBezTo>
                        <a:pt x="105364" y="23387"/>
                        <a:pt x="105396" y="23418"/>
                        <a:pt x="105427" y="23418"/>
                      </a:cubicBezTo>
                      <a:cubicBezTo>
                        <a:pt x="105427" y="23450"/>
                        <a:pt x="105459" y="23450"/>
                        <a:pt x="105459" y="23450"/>
                      </a:cubicBezTo>
                      <a:lnTo>
                        <a:pt x="105491" y="23450"/>
                      </a:lnTo>
                      <a:cubicBezTo>
                        <a:pt x="105649" y="23482"/>
                        <a:pt x="105807" y="23513"/>
                        <a:pt x="105966" y="23513"/>
                      </a:cubicBezTo>
                      <a:cubicBezTo>
                        <a:pt x="106219" y="23513"/>
                        <a:pt x="106472" y="23450"/>
                        <a:pt x="106726" y="23418"/>
                      </a:cubicBezTo>
                      <a:lnTo>
                        <a:pt x="106947" y="23418"/>
                      </a:lnTo>
                      <a:cubicBezTo>
                        <a:pt x="107042" y="23387"/>
                        <a:pt x="107106" y="23387"/>
                        <a:pt x="107169" y="23387"/>
                      </a:cubicBezTo>
                      <a:lnTo>
                        <a:pt x="107296" y="23387"/>
                      </a:lnTo>
                      <a:cubicBezTo>
                        <a:pt x="107296" y="23387"/>
                        <a:pt x="107327" y="23387"/>
                        <a:pt x="107359" y="23355"/>
                      </a:cubicBezTo>
                      <a:cubicBezTo>
                        <a:pt x="107486" y="23260"/>
                        <a:pt x="107644" y="23197"/>
                        <a:pt x="107771" y="23165"/>
                      </a:cubicBezTo>
                      <a:cubicBezTo>
                        <a:pt x="107834" y="23165"/>
                        <a:pt x="107897" y="23133"/>
                        <a:pt x="107992" y="23133"/>
                      </a:cubicBezTo>
                      <a:cubicBezTo>
                        <a:pt x="108056" y="23133"/>
                        <a:pt x="108119" y="23102"/>
                        <a:pt x="108214" y="23102"/>
                      </a:cubicBezTo>
                      <a:cubicBezTo>
                        <a:pt x="108562" y="23038"/>
                        <a:pt x="108974" y="22975"/>
                        <a:pt x="109291" y="22722"/>
                      </a:cubicBezTo>
                      <a:cubicBezTo>
                        <a:pt x="109323" y="22722"/>
                        <a:pt x="109323" y="22690"/>
                        <a:pt x="109354" y="22690"/>
                      </a:cubicBezTo>
                      <a:cubicBezTo>
                        <a:pt x="109386" y="22658"/>
                        <a:pt x="109418" y="22627"/>
                        <a:pt x="109418" y="22627"/>
                      </a:cubicBezTo>
                      <a:cubicBezTo>
                        <a:pt x="109608" y="22595"/>
                        <a:pt x="109766" y="22532"/>
                        <a:pt x="109893" y="22405"/>
                      </a:cubicBezTo>
                      <a:cubicBezTo>
                        <a:pt x="109956" y="22342"/>
                        <a:pt x="110051" y="22278"/>
                        <a:pt x="110114" y="22183"/>
                      </a:cubicBezTo>
                      <a:cubicBezTo>
                        <a:pt x="110146" y="22120"/>
                        <a:pt x="110178" y="22057"/>
                        <a:pt x="110241" y="21993"/>
                      </a:cubicBezTo>
                      <a:cubicBezTo>
                        <a:pt x="110304" y="21962"/>
                        <a:pt x="110368" y="21898"/>
                        <a:pt x="110399" y="21803"/>
                      </a:cubicBezTo>
                      <a:cubicBezTo>
                        <a:pt x="110431" y="21772"/>
                        <a:pt x="110463" y="21740"/>
                        <a:pt x="110494" y="21708"/>
                      </a:cubicBezTo>
                      <a:cubicBezTo>
                        <a:pt x="110526" y="21677"/>
                        <a:pt x="110558" y="21645"/>
                        <a:pt x="110558" y="21645"/>
                      </a:cubicBezTo>
                      <a:cubicBezTo>
                        <a:pt x="110558" y="21613"/>
                        <a:pt x="110589" y="21613"/>
                        <a:pt x="110589" y="21582"/>
                      </a:cubicBezTo>
                      <a:cubicBezTo>
                        <a:pt x="110748" y="21423"/>
                        <a:pt x="110906" y="21297"/>
                        <a:pt x="111033" y="21107"/>
                      </a:cubicBezTo>
                      <a:cubicBezTo>
                        <a:pt x="111223" y="20853"/>
                        <a:pt x="111381" y="20568"/>
                        <a:pt x="111508" y="20283"/>
                      </a:cubicBezTo>
                      <a:cubicBezTo>
                        <a:pt x="111539" y="20251"/>
                        <a:pt x="111539" y="20188"/>
                        <a:pt x="111571" y="20156"/>
                      </a:cubicBezTo>
                      <a:cubicBezTo>
                        <a:pt x="111603" y="20061"/>
                        <a:pt x="111603" y="19998"/>
                        <a:pt x="111634" y="19903"/>
                      </a:cubicBezTo>
                      <a:cubicBezTo>
                        <a:pt x="111666" y="19808"/>
                        <a:pt x="111698" y="19713"/>
                        <a:pt x="111698" y="19618"/>
                      </a:cubicBezTo>
                      <a:cubicBezTo>
                        <a:pt x="111761" y="19491"/>
                        <a:pt x="111761" y="19301"/>
                        <a:pt x="111761" y="19080"/>
                      </a:cubicBezTo>
                      <a:cubicBezTo>
                        <a:pt x="111729" y="18921"/>
                        <a:pt x="111698" y="18795"/>
                        <a:pt x="111666" y="18636"/>
                      </a:cubicBezTo>
                      <a:cubicBezTo>
                        <a:pt x="111634" y="18573"/>
                        <a:pt x="111603" y="18478"/>
                        <a:pt x="111571" y="18415"/>
                      </a:cubicBezTo>
                      <a:cubicBezTo>
                        <a:pt x="111508" y="18320"/>
                        <a:pt x="111444" y="18256"/>
                        <a:pt x="111318" y="18225"/>
                      </a:cubicBezTo>
                      <a:lnTo>
                        <a:pt x="111349" y="18225"/>
                      </a:lnTo>
                      <a:cubicBezTo>
                        <a:pt x="111318" y="18161"/>
                        <a:pt x="111318" y="18130"/>
                        <a:pt x="111318" y="18098"/>
                      </a:cubicBezTo>
                      <a:cubicBezTo>
                        <a:pt x="111318" y="18035"/>
                        <a:pt x="111318" y="18003"/>
                        <a:pt x="111286" y="17971"/>
                      </a:cubicBezTo>
                      <a:cubicBezTo>
                        <a:pt x="111286" y="17940"/>
                        <a:pt x="111286" y="17908"/>
                        <a:pt x="111254" y="17908"/>
                      </a:cubicBezTo>
                      <a:cubicBezTo>
                        <a:pt x="111254" y="17845"/>
                        <a:pt x="111223" y="17781"/>
                        <a:pt x="111223" y="17718"/>
                      </a:cubicBezTo>
                      <a:cubicBezTo>
                        <a:pt x="111223" y="17718"/>
                        <a:pt x="111191" y="17686"/>
                        <a:pt x="111191" y="17655"/>
                      </a:cubicBezTo>
                      <a:cubicBezTo>
                        <a:pt x="111191" y="17591"/>
                        <a:pt x="111191" y="17560"/>
                        <a:pt x="111223" y="17528"/>
                      </a:cubicBezTo>
                      <a:cubicBezTo>
                        <a:pt x="111254" y="17496"/>
                        <a:pt x="111286" y="17496"/>
                        <a:pt x="111286" y="17496"/>
                      </a:cubicBezTo>
                      <a:cubicBezTo>
                        <a:pt x="111318" y="17465"/>
                        <a:pt x="111349" y="17465"/>
                        <a:pt x="111381" y="17465"/>
                      </a:cubicBezTo>
                      <a:cubicBezTo>
                        <a:pt x="111413" y="17465"/>
                        <a:pt x="111444" y="17465"/>
                        <a:pt x="111476" y="17433"/>
                      </a:cubicBezTo>
                      <a:cubicBezTo>
                        <a:pt x="111476" y="17433"/>
                        <a:pt x="111476" y="17401"/>
                        <a:pt x="111476" y="17401"/>
                      </a:cubicBezTo>
                      <a:cubicBezTo>
                        <a:pt x="111508" y="17370"/>
                        <a:pt x="111508" y="17338"/>
                        <a:pt x="111508" y="17275"/>
                      </a:cubicBezTo>
                      <a:cubicBezTo>
                        <a:pt x="111508" y="17148"/>
                        <a:pt x="111539" y="17021"/>
                        <a:pt x="111539" y="16863"/>
                      </a:cubicBezTo>
                      <a:cubicBezTo>
                        <a:pt x="111539" y="16863"/>
                        <a:pt x="111508" y="16863"/>
                        <a:pt x="111508" y="16831"/>
                      </a:cubicBezTo>
                      <a:cubicBezTo>
                        <a:pt x="111508" y="16800"/>
                        <a:pt x="111508" y="16800"/>
                        <a:pt x="111508" y="16768"/>
                      </a:cubicBezTo>
                      <a:cubicBezTo>
                        <a:pt x="111508" y="16736"/>
                        <a:pt x="111476" y="16705"/>
                        <a:pt x="111476" y="16673"/>
                      </a:cubicBezTo>
                      <a:cubicBezTo>
                        <a:pt x="111444" y="16673"/>
                        <a:pt x="111444" y="16673"/>
                        <a:pt x="111444" y="16641"/>
                      </a:cubicBezTo>
                      <a:cubicBezTo>
                        <a:pt x="111413" y="16610"/>
                        <a:pt x="111413" y="16578"/>
                        <a:pt x="111381" y="16546"/>
                      </a:cubicBezTo>
                      <a:cubicBezTo>
                        <a:pt x="111349" y="16483"/>
                        <a:pt x="111318" y="16420"/>
                        <a:pt x="111286" y="16356"/>
                      </a:cubicBezTo>
                      <a:cubicBezTo>
                        <a:pt x="111254" y="16293"/>
                        <a:pt x="111191" y="16230"/>
                        <a:pt x="111159" y="16166"/>
                      </a:cubicBezTo>
                      <a:cubicBezTo>
                        <a:pt x="111096" y="16071"/>
                        <a:pt x="111001" y="16008"/>
                        <a:pt x="110938" y="15913"/>
                      </a:cubicBezTo>
                      <a:cubicBezTo>
                        <a:pt x="110748" y="15723"/>
                        <a:pt x="110526" y="15533"/>
                        <a:pt x="110336" y="15311"/>
                      </a:cubicBezTo>
                      <a:cubicBezTo>
                        <a:pt x="110241" y="15184"/>
                        <a:pt x="110114" y="15121"/>
                        <a:pt x="110019" y="14994"/>
                      </a:cubicBezTo>
                      <a:cubicBezTo>
                        <a:pt x="109988" y="14994"/>
                        <a:pt x="109988" y="14994"/>
                        <a:pt x="109988" y="14963"/>
                      </a:cubicBezTo>
                      <a:cubicBezTo>
                        <a:pt x="109924" y="14899"/>
                        <a:pt x="109861" y="14804"/>
                        <a:pt x="109861" y="14678"/>
                      </a:cubicBezTo>
                      <a:cubicBezTo>
                        <a:pt x="109861" y="14583"/>
                        <a:pt x="109766" y="14551"/>
                        <a:pt x="109703" y="14519"/>
                      </a:cubicBezTo>
                      <a:cubicBezTo>
                        <a:pt x="109608" y="14519"/>
                        <a:pt x="109513" y="14456"/>
                        <a:pt x="109449" y="14393"/>
                      </a:cubicBezTo>
                      <a:cubicBezTo>
                        <a:pt x="109418" y="14361"/>
                        <a:pt x="109386" y="14329"/>
                        <a:pt x="109354" y="14298"/>
                      </a:cubicBezTo>
                      <a:cubicBezTo>
                        <a:pt x="109259" y="14203"/>
                        <a:pt x="109196" y="14076"/>
                        <a:pt x="109164" y="13981"/>
                      </a:cubicBezTo>
                      <a:cubicBezTo>
                        <a:pt x="109133" y="13949"/>
                        <a:pt x="109133" y="13949"/>
                        <a:pt x="109133" y="13918"/>
                      </a:cubicBezTo>
                      <a:cubicBezTo>
                        <a:pt x="109101" y="13918"/>
                        <a:pt x="109101" y="13886"/>
                        <a:pt x="109101" y="13854"/>
                      </a:cubicBezTo>
                      <a:lnTo>
                        <a:pt x="109038" y="13854"/>
                      </a:lnTo>
                      <a:cubicBezTo>
                        <a:pt x="109038" y="13823"/>
                        <a:pt x="109038" y="13823"/>
                        <a:pt x="109038" y="13823"/>
                      </a:cubicBezTo>
                      <a:cubicBezTo>
                        <a:pt x="109006" y="13823"/>
                        <a:pt x="108974" y="13854"/>
                        <a:pt x="108974" y="13854"/>
                      </a:cubicBezTo>
                      <a:lnTo>
                        <a:pt x="108943" y="13854"/>
                      </a:lnTo>
                      <a:cubicBezTo>
                        <a:pt x="108911" y="13886"/>
                        <a:pt x="108879" y="13918"/>
                        <a:pt x="108848" y="13918"/>
                      </a:cubicBezTo>
                      <a:lnTo>
                        <a:pt x="108848" y="13886"/>
                      </a:lnTo>
                      <a:cubicBezTo>
                        <a:pt x="108816" y="13696"/>
                        <a:pt x="108689" y="13664"/>
                        <a:pt x="108562" y="13601"/>
                      </a:cubicBezTo>
                      <a:cubicBezTo>
                        <a:pt x="108531" y="13601"/>
                        <a:pt x="108499" y="13569"/>
                        <a:pt x="108467" y="13569"/>
                      </a:cubicBezTo>
                      <a:cubicBezTo>
                        <a:pt x="108436" y="13538"/>
                        <a:pt x="108404" y="13538"/>
                        <a:pt x="108372" y="13538"/>
                      </a:cubicBezTo>
                      <a:cubicBezTo>
                        <a:pt x="108277" y="13506"/>
                        <a:pt x="108214" y="13474"/>
                        <a:pt x="108151" y="13474"/>
                      </a:cubicBezTo>
                      <a:cubicBezTo>
                        <a:pt x="108056" y="13443"/>
                        <a:pt x="107992" y="13379"/>
                        <a:pt x="107992" y="13284"/>
                      </a:cubicBezTo>
                      <a:cubicBezTo>
                        <a:pt x="107992" y="13253"/>
                        <a:pt x="107992" y="13189"/>
                        <a:pt x="107992" y="13126"/>
                      </a:cubicBezTo>
                      <a:cubicBezTo>
                        <a:pt x="108214" y="13158"/>
                        <a:pt x="108436" y="13189"/>
                        <a:pt x="108657" y="13221"/>
                      </a:cubicBezTo>
                      <a:cubicBezTo>
                        <a:pt x="108721" y="13221"/>
                        <a:pt x="108784" y="13253"/>
                        <a:pt x="108816" y="13284"/>
                      </a:cubicBezTo>
                      <a:cubicBezTo>
                        <a:pt x="108911" y="13348"/>
                        <a:pt x="108974" y="13379"/>
                        <a:pt x="109069" y="13411"/>
                      </a:cubicBezTo>
                      <a:cubicBezTo>
                        <a:pt x="109164" y="13443"/>
                        <a:pt x="109259" y="13443"/>
                        <a:pt x="109354" y="13443"/>
                      </a:cubicBezTo>
                      <a:cubicBezTo>
                        <a:pt x="109291" y="13411"/>
                        <a:pt x="109259" y="13379"/>
                        <a:pt x="109228" y="13316"/>
                      </a:cubicBezTo>
                      <a:cubicBezTo>
                        <a:pt x="109228" y="13284"/>
                        <a:pt x="109196" y="13253"/>
                        <a:pt x="109196" y="13221"/>
                      </a:cubicBezTo>
                      <a:cubicBezTo>
                        <a:pt x="109164" y="13189"/>
                        <a:pt x="109133" y="13158"/>
                        <a:pt x="109133" y="13094"/>
                      </a:cubicBezTo>
                      <a:cubicBezTo>
                        <a:pt x="109133" y="13094"/>
                        <a:pt x="109133" y="13063"/>
                        <a:pt x="109101" y="13063"/>
                      </a:cubicBezTo>
                      <a:cubicBezTo>
                        <a:pt x="109069" y="12968"/>
                        <a:pt x="109069" y="12873"/>
                        <a:pt x="109006" y="12873"/>
                      </a:cubicBezTo>
                      <a:cubicBezTo>
                        <a:pt x="108721" y="12714"/>
                        <a:pt x="108911" y="12461"/>
                        <a:pt x="108848" y="12239"/>
                      </a:cubicBezTo>
                      <a:cubicBezTo>
                        <a:pt x="108974" y="12208"/>
                        <a:pt x="109038" y="12081"/>
                        <a:pt x="109038" y="11954"/>
                      </a:cubicBezTo>
                      <a:cubicBezTo>
                        <a:pt x="109069" y="11923"/>
                        <a:pt x="109069" y="11891"/>
                        <a:pt x="109101" y="11891"/>
                      </a:cubicBezTo>
                      <a:cubicBezTo>
                        <a:pt x="109133" y="11828"/>
                        <a:pt x="109133" y="11764"/>
                        <a:pt x="109133" y="11733"/>
                      </a:cubicBezTo>
                      <a:cubicBezTo>
                        <a:pt x="109133" y="11701"/>
                        <a:pt x="109101" y="11701"/>
                        <a:pt x="109101" y="11669"/>
                      </a:cubicBezTo>
                      <a:cubicBezTo>
                        <a:pt x="109101" y="11669"/>
                        <a:pt x="109101" y="11638"/>
                        <a:pt x="109069" y="11638"/>
                      </a:cubicBezTo>
                      <a:cubicBezTo>
                        <a:pt x="109038" y="11606"/>
                        <a:pt x="109006" y="11574"/>
                        <a:pt x="108974" y="11511"/>
                      </a:cubicBezTo>
                      <a:cubicBezTo>
                        <a:pt x="108943" y="11479"/>
                        <a:pt x="108911" y="11448"/>
                        <a:pt x="108879" y="11416"/>
                      </a:cubicBezTo>
                      <a:cubicBezTo>
                        <a:pt x="108879" y="11384"/>
                        <a:pt x="108879" y="11384"/>
                        <a:pt x="108879" y="11353"/>
                      </a:cubicBezTo>
                      <a:cubicBezTo>
                        <a:pt x="108879" y="11321"/>
                        <a:pt x="108911" y="11289"/>
                        <a:pt x="108911" y="11258"/>
                      </a:cubicBezTo>
                      <a:cubicBezTo>
                        <a:pt x="108911" y="11258"/>
                        <a:pt x="108911" y="11226"/>
                        <a:pt x="108911" y="11226"/>
                      </a:cubicBezTo>
                      <a:cubicBezTo>
                        <a:pt x="109101" y="10877"/>
                        <a:pt x="109069" y="10782"/>
                        <a:pt x="108784" y="10592"/>
                      </a:cubicBezTo>
                      <a:cubicBezTo>
                        <a:pt x="108784" y="10561"/>
                        <a:pt x="108753" y="10561"/>
                        <a:pt x="108753" y="10561"/>
                      </a:cubicBezTo>
                      <a:cubicBezTo>
                        <a:pt x="108721" y="10561"/>
                        <a:pt x="108689" y="10529"/>
                        <a:pt x="108657" y="10529"/>
                      </a:cubicBezTo>
                      <a:cubicBezTo>
                        <a:pt x="108657" y="10497"/>
                        <a:pt x="108626" y="10497"/>
                        <a:pt x="108594" y="10497"/>
                      </a:cubicBezTo>
                      <a:cubicBezTo>
                        <a:pt x="108594" y="10497"/>
                        <a:pt x="108562" y="10466"/>
                        <a:pt x="108531" y="10466"/>
                      </a:cubicBezTo>
                      <a:cubicBezTo>
                        <a:pt x="108531" y="10402"/>
                        <a:pt x="108499" y="10307"/>
                        <a:pt x="108499" y="10212"/>
                      </a:cubicBezTo>
                      <a:cubicBezTo>
                        <a:pt x="108499" y="10181"/>
                        <a:pt x="108499" y="10149"/>
                        <a:pt x="108499" y="10117"/>
                      </a:cubicBezTo>
                      <a:cubicBezTo>
                        <a:pt x="108531" y="10086"/>
                        <a:pt x="108562" y="10054"/>
                        <a:pt x="108657" y="10022"/>
                      </a:cubicBezTo>
                      <a:cubicBezTo>
                        <a:pt x="108657" y="10022"/>
                        <a:pt x="108657" y="10022"/>
                        <a:pt x="108657" y="9991"/>
                      </a:cubicBezTo>
                      <a:lnTo>
                        <a:pt x="108689" y="9991"/>
                      </a:lnTo>
                      <a:cubicBezTo>
                        <a:pt x="108721" y="9927"/>
                        <a:pt x="108721" y="9864"/>
                        <a:pt x="108721" y="9801"/>
                      </a:cubicBezTo>
                      <a:cubicBezTo>
                        <a:pt x="108721" y="9516"/>
                        <a:pt x="108721" y="9262"/>
                        <a:pt x="108721" y="9009"/>
                      </a:cubicBezTo>
                      <a:cubicBezTo>
                        <a:pt x="108753" y="8724"/>
                        <a:pt x="108753" y="8471"/>
                        <a:pt x="108753" y="8186"/>
                      </a:cubicBezTo>
                      <a:cubicBezTo>
                        <a:pt x="108753" y="8154"/>
                        <a:pt x="108753" y="8091"/>
                        <a:pt x="108753" y="8059"/>
                      </a:cubicBezTo>
                      <a:cubicBezTo>
                        <a:pt x="108721" y="7964"/>
                        <a:pt x="108721" y="7869"/>
                        <a:pt x="108689" y="7774"/>
                      </a:cubicBezTo>
                      <a:cubicBezTo>
                        <a:pt x="108689" y="7742"/>
                        <a:pt x="108689" y="7679"/>
                        <a:pt x="108657" y="7647"/>
                      </a:cubicBezTo>
                      <a:cubicBezTo>
                        <a:pt x="108562" y="7426"/>
                        <a:pt x="108531" y="7141"/>
                        <a:pt x="108246" y="7141"/>
                      </a:cubicBezTo>
                      <a:cubicBezTo>
                        <a:pt x="108214" y="6792"/>
                        <a:pt x="108246" y="6381"/>
                        <a:pt x="107897" y="6190"/>
                      </a:cubicBezTo>
                      <a:lnTo>
                        <a:pt x="107929" y="5937"/>
                      </a:lnTo>
                      <a:lnTo>
                        <a:pt x="107929" y="5684"/>
                      </a:lnTo>
                      <a:cubicBezTo>
                        <a:pt x="107961" y="5620"/>
                        <a:pt x="107961" y="5525"/>
                        <a:pt x="107961" y="5430"/>
                      </a:cubicBezTo>
                      <a:cubicBezTo>
                        <a:pt x="107961" y="5304"/>
                        <a:pt x="107961" y="5145"/>
                        <a:pt x="107929" y="5019"/>
                      </a:cubicBezTo>
                      <a:cubicBezTo>
                        <a:pt x="107929" y="4892"/>
                        <a:pt x="107897" y="4765"/>
                        <a:pt x="107834" y="4639"/>
                      </a:cubicBezTo>
                      <a:cubicBezTo>
                        <a:pt x="107866" y="4385"/>
                        <a:pt x="107771" y="4164"/>
                        <a:pt x="107771" y="3942"/>
                      </a:cubicBezTo>
                      <a:cubicBezTo>
                        <a:pt x="107771" y="3847"/>
                        <a:pt x="107802" y="3720"/>
                        <a:pt x="107771" y="3625"/>
                      </a:cubicBezTo>
                      <a:cubicBezTo>
                        <a:pt x="107771" y="3625"/>
                        <a:pt x="107771" y="3594"/>
                        <a:pt x="107771" y="3594"/>
                      </a:cubicBezTo>
                      <a:cubicBezTo>
                        <a:pt x="107771" y="3530"/>
                        <a:pt x="107739" y="3499"/>
                        <a:pt x="107644" y="3467"/>
                      </a:cubicBezTo>
                      <a:cubicBezTo>
                        <a:pt x="107612" y="3467"/>
                        <a:pt x="107581" y="3435"/>
                        <a:pt x="107549" y="3372"/>
                      </a:cubicBezTo>
                      <a:cubicBezTo>
                        <a:pt x="107549" y="3372"/>
                        <a:pt x="107517" y="3340"/>
                        <a:pt x="107517" y="3309"/>
                      </a:cubicBezTo>
                      <a:cubicBezTo>
                        <a:pt x="107486" y="3182"/>
                        <a:pt x="107486" y="3055"/>
                        <a:pt x="107359" y="3055"/>
                      </a:cubicBezTo>
                      <a:lnTo>
                        <a:pt x="107264" y="2960"/>
                      </a:lnTo>
                      <a:cubicBezTo>
                        <a:pt x="107264" y="2929"/>
                        <a:pt x="107264" y="2929"/>
                        <a:pt x="107264" y="2897"/>
                      </a:cubicBezTo>
                      <a:cubicBezTo>
                        <a:pt x="107264" y="2802"/>
                        <a:pt x="107232" y="2739"/>
                        <a:pt x="107201" y="2644"/>
                      </a:cubicBezTo>
                      <a:cubicBezTo>
                        <a:pt x="107201" y="2644"/>
                        <a:pt x="107201" y="2612"/>
                        <a:pt x="107169" y="2612"/>
                      </a:cubicBezTo>
                      <a:cubicBezTo>
                        <a:pt x="107169" y="2580"/>
                        <a:pt x="107137" y="2517"/>
                        <a:pt x="107106" y="2485"/>
                      </a:cubicBezTo>
                      <a:cubicBezTo>
                        <a:pt x="106916" y="2074"/>
                        <a:pt x="106567" y="1884"/>
                        <a:pt x="106219" y="1694"/>
                      </a:cubicBezTo>
                      <a:cubicBezTo>
                        <a:pt x="106187" y="1662"/>
                        <a:pt x="106156" y="1630"/>
                        <a:pt x="106124" y="1599"/>
                      </a:cubicBezTo>
                      <a:cubicBezTo>
                        <a:pt x="106061" y="1567"/>
                        <a:pt x="105966" y="1504"/>
                        <a:pt x="105871" y="1472"/>
                      </a:cubicBezTo>
                      <a:cubicBezTo>
                        <a:pt x="105807" y="1440"/>
                        <a:pt x="105712" y="1408"/>
                        <a:pt x="105617" y="1377"/>
                      </a:cubicBezTo>
                      <a:cubicBezTo>
                        <a:pt x="105459" y="1282"/>
                        <a:pt x="105301" y="1218"/>
                        <a:pt x="105111" y="1187"/>
                      </a:cubicBezTo>
                      <a:cubicBezTo>
                        <a:pt x="104952" y="1155"/>
                        <a:pt x="104794" y="1123"/>
                        <a:pt x="104636" y="1092"/>
                      </a:cubicBezTo>
                      <a:cubicBezTo>
                        <a:pt x="104477" y="1028"/>
                        <a:pt x="104351" y="997"/>
                        <a:pt x="104192" y="965"/>
                      </a:cubicBezTo>
                      <a:cubicBezTo>
                        <a:pt x="103875" y="870"/>
                        <a:pt x="103590" y="775"/>
                        <a:pt x="103274" y="743"/>
                      </a:cubicBezTo>
                      <a:cubicBezTo>
                        <a:pt x="102862" y="680"/>
                        <a:pt x="102482" y="585"/>
                        <a:pt x="102070" y="522"/>
                      </a:cubicBezTo>
                      <a:cubicBezTo>
                        <a:pt x="102007" y="490"/>
                        <a:pt x="101944" y="490"/>
                        <a:pt x="101849" y="490"/>
                      </a:cubicBezTo>
                      <a:cubicBezTo>
                        <a:pt x="101785" y="458"/>
                        <a:pt x="101722" y="458"/>
                        <a:pt x="101659" y="458"/>
                      </a:cubicBezTo>
                      <a:cubicBezTo>
                        <a:pt x="101437" y="427"/>
                        <a:pt x="101215" y="395"/>
                        <a:pt x="100994" y="395"/>
                      </a:cubicBezTo>
                      <a:lnTo>
                        <a:pt x="100835" y="395"/>
                      </a:lnTo>
                      <a:cubicBezTo>
                        <a:pt x="100645" y="395"/>
                        <a:pt x="100487" y="395"/>
                        <a:pt x="100329" y="458"/>
                      </a:cubicBezTo>
                      <a:lnTo>
                        <a:pt x="100012" y="458"/>
                      </a:lnTo>
                      <a:cubicBezTo>
                        <a:pt x="99980" y="427"/>
                        <a:pt x="99980" y="427"/>
                        <a:pt x="99949" y="427"/>
                      </a:cubicBezTo>
                      <a:lnTo>
                        <a:pt x="99853" y="395"/>
                      </a:lnTo>
                      <a:cubicBezTo>
                        <a:pt x="99727" y="363"/>
                        <a:pt x="99568" y="332"/>
                        <a:pt x="99410" y="300"/>
                      </a:cubicBezTo>
                      <a:lnTo>
                        <a:pt x="99220" y="300"/>
                      </a:lnTo>
                      <a:cubicBezTo>
                        <a:pt x="99125" y="300"/>
                        <a:pt x="99062" y="268"/>
                        <a:pt x="98998" y="268"/>
                      </a:cubicBezTo>
                      <a:cubicBezTo>
                        <a:pt x="98745" y="268"/>
                        <a:pt x="98460" y="268"/>
                        <a:pt x="98207" y="237"/>
                      </a:cubicBezTo>
                      <a:cubicBezTo>
                        <a:pt x="97763" y="173"/>
                        <a:pt x="97288" y="142"/>
                        <a:pt x="96782" y="142"/>
                      </a:cubicBezTo>
                      <a:lnTo>
                        <a:pt x="96243" y="142"/>
                      </a:lnTo>
                      <a:cubicBezTo>
                        <a:pt x="95958" y="110"/>
                        <a:pt x="95673" y="110"/>
                        <a:pt x="95356" y="47"/>
                      </a:cubicBezTo>
                      <a:lnTo>
                        <a:pt x="95230" y="47"/>
                      </a:lnTo>
                      <a:cubicBezTo>
                        <a:pt x="95166" y="47"/>
                        <a:pt x="95071" y="15"/>
                        <a:pt x="94976" y="15"/>
                      </a:cubicBezTo>
                      <a:lnTo>
                        <a:pt x="94723" y="15"/>
                      </a:lnTo>
                      <a:cubicBezTo>
                        <a:pt x="94406" y="15"/>
                        <a:pt x="94121" y="47"/>
                        <a:pt x="93836" y="47"/>
                      </a:cubicBezTo>
                      <a:lnTo>
                        <a:pt x="93551" y="47"/>
                      </a:lnTo>
                      <a:cubicBezTo>
                        <a:pt x="93488" y="47"/>
                        <a:pt x="93393" y="15"/>
                        <a:pt x="93298" y="15"/>
                      </a:cubicBezTo>
                      <a:cubicBezTo>
                        <a:pt x="93235" y="15"/>
                        <a:pt x="93171" y="1"/>
                        <a:pt x="93108" y="1"/>
                      </a:cubicBezTo>
                      <a:close/>
                    </a:path>
                  </a:pathLst>
                </a:custGeom>
                <a:solidFill>
                  <a:schemeClr val="accent1">
                    <a:lumMod val="60000"/>
                    <a:lumOff val="40000"/>
                    <a:alpha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mj-lt"/>
                    </a:rPr>
                    <a:t>Unigram</a:t>
                  </a:r>
                  <a:endParaRPr sz="1800">
                    <a:latin typeface="+mj-lt"/>
                  </a:endParaRPr>
                </a:p>
              </p:txBody>
            </p:sp>
          </p:grpSp>
          <p:grpSp>
            <p:nvGrpSpPr>
              <p:cNvPr id="16" name="Group 15">
                <a:extLst>
                  <a:ext uri="{FF2B5EF4-FFF2-40B4-BE49-F238E27FC236}">
                    <a16:creationId xmlns:a16="http://schemas.microsoft.com/office/drawing/2014/main" id="{E998BFB2-9E96-2E0E-C0AB-74FBE97E78A3}"/>
                  </a:ext>
                </a:extLst>
              </p:cNvPr>
              <p:cNvGrpSpPr/>
              <p:nvPr/>
            </p:nvGrpSpPr>
            <p:grpSpPr>
              <a:xfrm>
                <a:off x="6356035" y="1033326"/>
                <a:ext cx="1716869" cy="565622"/>
                <a:chOff x="6256182" y="1105272"/>
                <a:chExt cx="1716869" cy="565622"/>
              </a:xfrm>
            </p:grpSpPr>
            <p:sp>
              <p:nvSpPr>
                <p:cNvPr id="17" name="Google Shape;173;p30">
                  <a:extLst>
                    <a:ext uri="{FF2B5EF4-FFF2-40B4-BE49-F238E27FC236}">
                      <a16:creationId xmlns:a16="http://schemas.microsoft.com/office/drawing/2014/main" id="{A9A8BB77-A629-B609-3910-1DE3E1E08291}"/>
                    </a:ext>
                  </a:extLst>
                </p:cNvPr>
                <p:cNvSpPr/>
                <p:nvPr/>
              </p:nvSpPr>
              <p:spPr>
                <a:xfrm>
                  <a:off x="6256182" y="1105272"/>
                  <a:ext cx="1629443" cy="496304"/>
                </a:xfrm>
                <a:custGeom>
                  <a:avLst/>
                  <a:gdLst/>
                  <a:ahLst/>
                  <a:cxnLst/>
                  <a:rect l="l" t="t" r="r" b="b"/>
                  <a:pathLst>
                    <a:path w="111762" h="27219" extrusionOk="0">
                      <a:moveTo>
                        <a:pt x="77843" y="1408"/>
                      </a:moveTo>
                      <a:cubicBezTo>
                        <a:pt x="77843" y="1440"/>
                        <a:pt x="77843" y="1440"/>
                        <a:pt x="77843" y="1440"/>
                      </a:cubicBezTo>
                      <a:lnTo>
                        <a:pt x="77812" y="1440"/>
                      </a:lnTo>
                      <a:cubicBezTo>
                        <a:pt x="77812" y="1440"/>
                        <a:pt x="77812" y="1408"/>
                        <a:pt x="77812" y="1408"/>
                      </a:cubicBezTo>
                      <a:close/>
                      <a:moveTo>
                        <a:pt x="85951" y="1408"/>
                      </a:moveTo>
                      <a:lnTo>
                        <a:pt x="86046" y="1440"/>
                      </a:lnTo>
                      <a:lnTo>
                        <a:pt x="86014" y="1440"/>
                      </a:lnTo>
                      <a:cubicBezTo>
                        <a:pt x="86014" y="1440"/>
                        <a:pt x="85982" y="1472"/>
                        <a:pt x="85982" y="1472"/>
                      </a:cubicBezTo>
                      <a:cubicBezTo>
                        <a:pt x="85951" y="1472"/>
                        <a:pt x="85919" y="1472"/>
                        <a:pt x="85887" y="1504"/>
                      </a:cubicBezTo>
                      <a:lnTo>
                        <a:pt x="85856" y="1504"/>
                      </a:lnTo>
                      <a:cubicBezTo>
                        <a:pt x="85856" y="1504"/>
                        <a:pt x="85824" y="1535"/>
                        <a:pt x="85792" y="1535"/>
                      </a:cubicBezTo>
                      <a:cubicBezTo>
                        <a:pt x="85824" y="1504"/>
                        <a:pt x="85824" y="1504"/>
                        <a:pt x="85824" y="1504"/>
                      </a:cubicBezTo>
                      <a:cubicBezTo>
                        <a:pt x="85824" y="1472"/>
                        <a:pt x="85824" y="1472"/>
                        <a:pt x="85824" y="1440"/>
                      </a:cubicBezTo>
                      <a:lnTo>
                        <a:pt x="85856" y="1440"/>
                      </a:lnTo>
                      <a:cubicBezTo>
                        <a:pt x="85856" y="1408"/>
                        <a:pt x="85856" y="1408"/>
                        <a:pt x="85856" y="1408"/>
                      </a:cubicBezTo>
                      <a:close/>
                      <a:moveTo>
                        <a:pt x="45826" y="2517"/>
                      </a:moveTo>
                      <a:cubicBezTo>
                        <a:pt x="45826" y="2517"/>
                        <a:pt x="45826" y="2517"/>
                        <a:pt x="45858" y="2549"/>
                      </a:cubicBezTo>
                      <a:lnTo>
                        <a:pt x="45826" y="2549"/>
                      </a:lnTo>
                      <a:cubicBezTo>
                        <a:pt x="45826" y="2549"/>
                        <a:pt x="45826" y="2549"/>
                        <a:pt x="45826" y="2517"/>
                      </a:cubicBezTo>
                      <a:close/>
                      <a:moveTo>
                        <a:pt x="88516" y="2549"/>
                      </a:moveTo>
                      <a:cubicBezTo>
                        <a:pt x="88548" y="2580"/>
                        <a:pt x="88579" y="2580"/>
                        <a:pt x="88611" y="2580"/>
                      </a:cubicBezTo>
                      <a:lnTo>
                        <a:pt x="88516" y="2580"/>
                      </a:lnTo>
                      <a:cubicBezTo>
                        <a:pt x="88516" y="2580"/>
                        <a:pt x="88516" y="2580"/>
                        <a:pt x="88516" y="2549"/>
                      </a:cubicBezTo>
                      <a:close/>
                      <a:moveTo>
                        <a:pt x="46174" y="2739"/>
                      </a:moveTo>
                      <a:cubicBezTo>
                        <a:pt x="46174" y="2770"/>
                        <a:pt x="46206" y="2770"/>
                        <a:pt x="46206" y="2770"/>
                      </a:cubicBezTo>
                      <a:lnTo>
                        <a:pt x="46143" y="2770"/>
                      </a:lnTo>
                      <a:cubicBezTo>
                        <a:pt x="46174" y="2770"/>
                        <a:pt x="46174" y="2770"/>
                        <a:pt x="46174" y="2739"/>
                      </a:cubicBezTo>
                      <a:close/>
                      <a:moveTo>
                        <a:pt x="95958" y="2992"/>
                      </a:moveTo>
                      <a:cubicBezTo>
                        <a:pt x="95958" y="2992"/>
                        <a:pt x="95958" y="3024"/>
                        <a:pt x="95958" y="3024"/>
                      </a:cubicBezTo>
                      <a:cubicBezTo>
                        <a:pt x="95927" y="3024"/>
                        <a:pt x="95927" y="2992"/>
                        <a:pt x="95927" y="2992"/>
                      </a:cubicBezTo>
                      <a:close/>
                      <a:moveTo>
                        <a:pt x="71605" y="3214"/>
                      </a:moveTo>
                      <a:cubicBezTo>
                        <a:pt x="71605" y="3214"/>
                        <a:pt x="71605" y="3240"/>
                        <a:pt x="71581" y="3245"/>
                      </a:cubicBezTo>
                      <a:lnTo>
                        <a:pt x="71581" y="3245"/>
                      </a:lnTo>
                      <a:cubicBezTo>
                        <a:pt x="71587" y="3235"/>
                        <a:pt x="71594" y="3224"/>
                        <a:pt x="71605" y="3214"/>
                      </a:cubicBezTo>
                      <a:close/>
                      <a:moveTo>
                        <a:pt x="45862" y="3348"/>
                      </a:moveTo>
                      <a:cubicBezTo>
                        <a:pt x="45866" y="3348"/>
                        <a:pt x="45874" y="3356"/>
                        <a:pt x="45889" y="3372"/>
                      </a:cubicBezTo>
                      <a:lnTo>
                        <a:pt x="45858" y="3372"/>
                      </a:lnTo>
                      <a:cubicBezTo>
                        <a:pt x="45858" y="3356"/>
                        <a:pt x="45858" y="3348"/>
                        <a:pt x="45862" y="3348"/>
                      </a:cubicBezTo>
                      <a:close/>
                      <a:moveTo>
                        <a:pt x="53838" y="3467"/>
                      </a:moveTo>
                      <a:cubicBezTo>
                        <a:pt x="53838" y="3467"/>
                        <a:pt x="53838" y="3499"/>
                        <a:pt x="53838" y="3499"/>
                      </a:cubicBezTo>
                      <a:cubicBezTo>
                        <a:pt x="53838" y="3499"/>
                        <a:pt x="53838" y="3499"/>
                        <a:pt x="53807" y="3467"/>
                      </a:cubicBezTo>
                      <a:close/>
                      <a:moveTo>
                        <a:pt x="60901" y="3594"/>
                      </a:moveTo>
                      <a:cubicBezTo>
                        <a:pt x="60885" y="3609"/>
                        <a:pt x="60869" y="3617"/>
                        <a:pt x="60857" y="3617"/>
                      </a:cubicBezTo>
                      <a:cubicBezTo>
                        <a:pt x="60845" y="3617"/>
                        <a:pt x="60837" y="3609"/>
                        <a:pt x="60837" y="3594"/>
                      </a:cubicBezTo>
                      <a:close/>
                      <a:moveTo>
                        <a:pt x="35344" y="3689"/>
                      </a:moveTo>
                      <a:cubicBezTo>
                        <a:pt x="35344" y="3720"/>
                        <a:pt x="35344" y="3720"/>
                        <a:pt x="35344" y="3752"/>
                      </a:cubicBezTo>
                      <a:cubicBezTo>
                        <a:pt x="35344" y="3752"/>
                        <a:pt x="35344" y="3784"/>
                        <a:pt x="35344" y="3784"/>
                      </a:cubicBezTo>
                      <a:cubicBezTo>
                        <a:pt x="35344" y="3815"/>
                        <a:pt x="35344" y="3815"/>
                        <a:pt x="35344" y="3815"/>
                      </a:cubicBezTo>
                      <a:cubicBezTo>
                        <a:pt x="35344" y="3815"/>
                        <a:pt x="35344" y="3847"/>
                        <a:pt x="35344" y="3847"/>
                      </a:cubicBezTo>
                      <a:lnTo>
                        <a:pt x="35280" y="3847"/>
                      </a:lnTo>
                      <a:cubicBezTo>
                        <a:pt x="35312" y="3815"/>
                        <a:pt x="35312" y="3752"/>
                        <a:pt x="35344" y="3689"/>
                      </a:cubicBezTo>
                      <a:close/>
                      <a:moveTo>
                        <a:pt x="60014" y="3815"/>
                      </a:moveTo>
                      <a:cubicBezTo>
                        <a:pt x="60014" y="3842"/>
                        <a:pt x="60014" y="3890"/>
                        <a:pt x="60014" y="3942"/>
                      </a:cubicBezTo>
                      <a:cubicBezTo>
                        <a:pt x="60014" y="3942"/>
                        <a:pt x="60014" y="3910"/>
                        <a:pt x="59982" y="3910"/>
                      </a:cubicBezTo>
                      <a:cubicBezTo>
                        <a:pt x="59982" y="3910"/>
                        <a:pt x="59982" y="3910"/>
                        <a:pt x="59982" y="3879"/>
                      </a:cubicBezTo>
                      <a:cubicBezTo>
                        <a:pt x="59982" y="3879"/>
                        <a:pt x="59982" y="3879"/>
                        <a:pt x="59982" y="3847"/>
                      </a:cubicBezTo>
                      <a:lnTo>
                        <a:pt x="59950" y="3847"/>
                      </a:lnTo>
                      <a:cubicBezTo>
                        <a:pt x="59950" y="3847"/>
                        <a:pt x="59950" y="3815"/>
                        <a:pt x="59950" y="3815"/>
                      </a:cubicBezTo>
                      <a:close/>
                      <a:moveTo>
                        <a:pt x="72491" y="4069"/>
                      </a:moveTo>
                      <a:cubicBezTo>
                        <a:pt x="72491" y="4100"/>
                        <a:pt x="72523" y="4100"/>
                        <a:pt x="72523" y="4132"/>
                      </a:cubicBezTo>
                      <a:lnTo>
                        <a:pt x="72491" y="4132"/>
                      </a:lnTo>
                      <a:cubicBezTo>
                        <a:pt x="72491" y="4132"/>
                        <a:pt x="72491" y="4100"/>
                        <a:pt x="72491" y="4100"/>
                      </a:cubicBezTo>
                      <a:lnTo>
                        <a:pt x="72491" y="4069"/>
                      </a:lnTo>
                      <a:close/>
                      <a:moveTo>
                        <a:pt x="33412" y="4512"/>
                      </a:moveTo>
                      <a:cubicBezTo>
                        <a:pt x="33380" y="4544"/>
                        <a:pt x="33380" y="4544"/>
                        <a:pt x="33348" y="4544"/>
                      </a:cubicBezTo>
                      <a:cubicBezTo>
                        <a:pt x="33348" y="4512"/>
                        <a:pt x="33380" y="4512"/>
                        <a:pt x="33412" y="4512"/>
                      </a:cubicBezTo>
                      <a:close/>
                      <a:moveTo>
                        <a:pt x="52318" y="4829"/>
                      </a:moveTo>
                      <a:cubicBezTo>
                        <a:pt x="52318" y="4829"/>
                        <a:pt x="52287" y="4860"/>
                        <a:pt x="52287" y="4860"/>
                      </a:cubicBezTo>
                      <a:lnTo>
                        <a:pt x="52287" y="4829"/>
                      </a:lnTo>
                      <a:close/>
                      <a:moveTo>
                        <a:pt x="40062" y="4860"/>
                      </a:moveTo>
                      <a:lnTo>
                        <a:pt x="40062" y="4892"/>
                      </a:lnTo>
                      <a:lnTo>
                        <a:pt x="40031" y="4892"/>
                      </a:lnTo>
                      <a:cubicBezTo>
                        <a:pt x="40031" y="4892"/>
                        <a:pt x="40062" y="4892"/>
                        <a:pt x="40062" y="4860"/>
                      </a:cubicBezTo>
                      <a:close/>
                      <a:moveTo>
                        <a:pt x="40474" y="4892"/>
                      </a:moveTo>
                      <a:cubicBezTo>
                        <a:pt x="40474" y="4924"/>
                        <a:pt x="40506" y="4924"/>
                        <a:pt x="40537" y="4955"/>
                      </a:cubicBezTo>
                      <a:cubicBezTo>
                        <a:pt x="40506" y="4924"/>
                        <a:pt x="40474" y="4924"/>
                        <a:pt x="40442" y="4924"/>
                      </a:cubicBezTo>
                      <a:cubicBezTo>
                        <a:pt x="40442" y="4892"/>
                        <a:pt x="40442" y="4892"/>
                        <a:pt x="40442" y="4892"/>
                      </a:cubicBezTo>
                      <a:close/>
                      <a:moveTo>
                        <a:pt x="76821" y="4947"/>
                      </a:moveTo>
                      <a:cubicBezTo>
                        <a:pt x="76817" y="4952"/>
                        <a:pt x="76809" y="4955"/>
                        <a:pt x="76798" y="4955"/>
                      </a:cubicBezTo>
                      <a:cubicBezTo>
                        <a:pt x="76798" y="4955"/>
                        <a:pt x="76812" y="4955"/>
                        <a:pt x="76821" y="4947"/>
                      </a:cubicBezTo>
                      <a:close/>
                      <a:moveTo>
                        <a:pt x="64352" y="5082"/>
                      </a:moveTo>
                      <a:cubicBezTo>
                        <a:pt x="64352" y="5082"/>
                        <a:pt x="64352" y="5114"/>
                        <a:pt x="64352" y="5114"/>
                      </a:cubicBezTo>
                      <a:cubicBezTo>
                        <a:pt x="64321" y="5114"/>
                        <a:pt x="64289" y="5145"/>
                        <a:pt x="64289" y="5145"/>
                      </a:cubicBezTo>
                      <a:lnTo>
                        <a:pt x="64194" y="5145"/>
                      </a:lnTo>
                      <a:cubicBezTo>
                        <a:pt x="64257" y="5114"/>
                        <a:pt x="64289" y="5082"/>
                        <a:pt x="64352" y="5082"/>
                      </a:cubicBezTo>
                      <a:close/>
                      <a:moveTo>
                        <a:pt x="63257" y="5469"/>
                      </a:moveTo>
                      <a:lnTo>
                        <a:pt x="63257" y="5469"/>
                      </a:lnTo>
                      <a:cubicBezTo>
                        <a:pt x="63249" y="5474"/>
                        <a:pt x="63244" y="5481"/>
                        <a:pt x="63244" y="5494"/>
                      </a:cubicBezTo>
                      <a:lnTo>
                        <a:pt x="63149" y="5494"/>
                      </a:lnTo>
                      <a:cubicBezTo>
                        <a:pt x="63193" y="5494"/>
                        <a:pt x="63222" y="5478"/>
                        <a:pt x="63257" y="5469"/>
                      </a:cubicBezTo>
                      <a:close/>
                      <a:moveTo>
                        <a:pt x="15899" y="5937"/>
                      </a:moveTo>
                      <a:cubicBezTo>
                        <a:pt x="15899" y="5969"/>
                        <a:pt x="15930" y="5969"/>
                        <a:pt x="15930" y="5969"/>
                      </a:cubicBezTo>
                      <a:cubicBezTo>
                        <a:pt x="15930" y="6000"/>
                        <a:pt x="15930" y="6000"/>
                        <a:pt x="15930" y="6000"/>
                      </a:cubicBezTo>
                      <a:cubicBezTo>
                        <a:pt x="15930" y="6000"/>
                        <a:pt x="15930" y="6032"/>
                        <a:pt x="15962" y="6032"/>
                      </a:cubicBezTo>
                      <a:cubicBezTo>
                        <a:pt x="15962" y="6064"/>
                        <a:pt x="15962" y="6095"/>
                        <a:pt x="15962" y="6095"/>
                      </a:cubicBezTo>
                      <a:lnTo>
                        <a:pt x="15962" y="6127"/>
                      </a:lnTo>
                      <a:cubicBezTo>
                        <a:pt x="15962" y="6127"/>
                        <a:pt x="15962" y="6159"/>
                        <a:pt x="15962" y="6159"/>
                      </a:cubicBezTo>
                      <a:cubicBezTo>
                        <a:pt x="15930" y="6159"/>
                        <a:pt x="15930" y="6190"/>
                        <a:pt x="15930" y="6190"/>
                      </a:cubicBezTo>
                      <a:cubicBezTo>
                        <a:pt x="15930" y="6190"/>
                        <a:pt x="15930" y="6222"/>
                        <a:pt x="15899" y="6222"/>
                      </a:cubicBezTo>
                      <a:cubicBezTo>
                        <a:pt x="15899" y="6095"/>
                        <a:pt x="15899" y="6000"/>
                        <a:pt x="15899" y="5937"/>
                      </a:cubicBezTo>
                      <a:close/>
                      <a:moveTo>
                        <a:pt x="62991" y="6254"/>
                      </a:moveTo>
                      <a:lnTo>
                        <a:pt x="62991" y="6286"/>
                      </a:lnTo>
                      <a:lnTo>
                        <a:pt x="62959" y="6286"/>
                      </a:lnTo>
                      <a:cubicBezTo>
                        <a:pt x="62959" y="6254"/>
                        <a:pt x="62959" y="6254"/>
                        <a:pt x="62959" y="6254"/>
                      </a:cubicBezTo>
                      <a:close/>
                      <a:moveTo>
                        <a:pt x="75342" y="6444"/>
                      </a:moveTo>
                      <a:cubicBezTo>
                        <a:pt x="75373" y="6444"/>
                        <a:pt x="75373" y="6444"/>
                        <a:pt x="75405" y="6476"/>
                      </a:cubicBezTo>
                      <a:cubicBezTo>
                        <a:pt x="75373" y="6476"/>
                        <a:pt x="75373" y="6507"/>
                        <a:pt x="75342" y="6539"/>
                      </a:cubicBezTo>
                      <a:cubicBezTo>
                        <a:pt x="75342" y="6507"/>
                        <a:pt x="75342" y="6476"/>
                        <a:pt x="75342" y="6444"/>
                      </a:cubicBezTo>
                      <a:close/>
                      <a:moveTo>
                        <a:pt x="33728" y="6571"/>
                      </a:moveTo>
                      <a:cubicBezTo>
                        <a:pt x="33728" y="6602"/>
                        <a:pt x="33728" y="6602"/>
                        <a:pt x="33697" y="6602"/>
                      </a:cubicBezTo>
                      <a:cubicBezTo>
                        <a:pt x="33697" y="6602"/>
                        <a:pt x="33728" y="6571"/>
                        <a:pt x="33728" y="6571"/>
                      </a:cubicBezTo>
                      <a:close/>
                      <a:moveTo>
                        <a:pt x="81033" y="6778"/>
                      </a:moveTo>
                      <a:cubicBezTo>
                        <a:pt x="81042" y="6778"/>
                        <a:pt x="81042" y="6792"/>
                        <a:pt x="81042" y="6792"/>
                      </a:cubicBezTo>
                      <a:lnTo>
                        <a:pt x="81010" y="6792"/>
                      </a:lnTo>
                      <a:cubicBezTo>
                        <a:pt x="81021" y="6782"/>
                        <a:pt x="81028" y="6778"/>
                        <a:pt x="81033" y="6778"/>
                      </a:cubicBezTo>
                      <a:close/>
                      <a:moveTo>
                        <a:pt x="11243" y="7552"/>
                      </a:moveTo>
                      <a:lnTo>
                        <a:pt x="11243" y="7584"/>
                      </a:lnTo>
                      <a:cubicBezTo>
                        <a:pt x="11243" y="7609"/>
                        <a:pt x="11243" y="7614"/>
                        <a:pt x="11243" y="7647"/>
                      </a:cubicBezTo>
                      <a:lnTo>
                        <a:pt x="11212" y="7584"/>
                      </a:lnTo>
                      <a:cubicBezTo>
                        <a:pt x="11243" y="7584"/>
                        <a:pt x="11243" y="7584"/>
                        <a:pt x="11243" y="7552"/>
                      </a:cubicBezTo>
                      <a:close/>
                      <a:moveTo>
                        <a:pt x="87661" y="8249"/>
                      </a:moveTo>
                      <a:cubicBezTo>
                        <a:pt x="87661" y="8281"/>
                        <a:pt x="87661" y="8312"/>
                        <a:pt x="87629" y="8344"/>
                      </a:cubicBezTo>
                      <a:cubicBezTo>
                        <a:pt x="87629" y="8376"/>
                        <a:pt x="87598" y="8407"/>
                        <a:pt x="87598" y="8439"/>
                      </a:cubicBezTo>
                      <a:cubicBezTo>
                        <a:pt x="87598" y="8439"/>
                        <a:pt x="87566" y="8407"/>
                        <a:pt x="87566" y="8407"/>
                      </a:cubicBezTo>
                      <a:cubicBezTo>
                        <a:pt x="87566" y="8376"/>
                        <a:pt x="87534" y="8376"/>
                        <a:pt x="87534" y="8344"/>
                      </a:cubicBezTo>
                      <a:cubicBezTo>
                        <a:pt x="87566" y="8344"/>
                        <a:pt x="87598" y="8312"/>
                        <a:pt x="87661" y="8249"/>
                      </a:cubicBezTo>
                      <a:close/>
                      <a:moveTo>
                        <a:pt x="55061" y="8465"/>
                      </a:moveTo>
                      <a:cubicBezTo>
                        <a:pt x="55041" y="8512"/>
                        <a:pt x="55037" y="8543"/>
                        <a:pt x="55010" y="8597"/>
                      </a:cubicBezTo>
                      <a:cubicBezTo>
                        <a:pt x="55010" y="8597"/>
                        <a:pt x="55010" y="8597"/>
                        <a:pt x="55010" y="8566"/>
                      </a:cubicBezTo>
                      <a:cubicBezTo>
                        <a:pt x="55010" y="8566"/>
                        <a:pt x="55010" y="8566"/>
                        <a:pt x="55010" y="8534"/>
                      </a:cubicBezTo>
                      <a:cubicBezTo>
                        <a:pt x="55010" y="8534"/>
                        <a:pt x="55042" y="8502"/>
                        <a:pt x="55042" y="8502"/>
                      </a:cubicBezTo>
                      <a:cubicBezTo>
                        <a:pt x="55042" y="8502"/>
                        <a:pt x="55042" y="8471"/>
                        <a:pt x="55042" y="8471"/>
                      </a:cubicBezTo>
                      <a:cubicBezTo>
                        <a:pt x="55051" y="8471"/>
                        <a:pt x="55057" y="8468"/>
                        <a:pt x="55061" y="8465"/>
                      </a:cubicBezTo>
                      <a:close/>
                      <a:moveTo>
                        <a:pt x="54535" y="8946"/>
                      </a:moveTo>
                      <a:cubicBezTo>
                        <a:pt x="54535" y="8977"/>
                        <a:pt x="54535" y="8977"/>
                        <a:pt x="54535" y="9009"/>
                      </a:cubicBezTo>
                      <a:lnTo>
                        <a:pt x="54503" y="9009"/>
                      </a:lnTo>
                      <a:cubicBezTo>
                        <a:pt x="54503" y="9009"/>
                        <a:pt x="54503" y="9009"/>
                        <a:pt x="54472" y="8977"/>
                      </a:cubicBezTo>
                      <a:cubicBezTo>
                        <a:pt x="54503" y="8977"/>
                        <a:pt x="54503" y="8946"/>
                        <a:pt x="54535" y="8946"/>
                      </a:cubicBezTo>
                      <a:close/>
                      <a:moveTo>
                        <a:pt x="56752" y="8819"/>
                      </a:moveTo>
                      <a:lnTo>
                        <a:pt x="56752" y="8914"/>
                      </a:lnTo>
                      <a:cubicBezTo>
                        <a:pt x="56752" y="8914"/>
                        <a:pt x="56752" y="8946"/>
                        <a:pt x="56752" y="8946"/>
                      </a:cubicBezTo>
                      <a:cubicBezTo>
                        <a:pt x="56752" y="8977"/>
                        <a:pt x="56752" y="8977"/>
                        <a:pt x="56752" y="9009"/>
                      </a:cubicBezTo>
                      <a:cubicBezTo>
                        <a:pt x="56720" y="9009"/>
                        <a:pt x="56720" y="8977"/>
                        <a:pt x="56689" y="8977"/>
                      </a:cubicBezTo>
                      <a:cubicBezTo>
                        <a:pt x="56689" y="8946"/>
                        <a:pt x="56689" y="8946"/>
                        <a:pt x="56689" y="8914"/>
                      </a:cubicBezTo>
                      <a:cubicBezTo>
                        <a:pt x="56689" y="8914"/>
                        <a:pt x="56689" y="8914"/>
                        <a:pt x="56689" y="8882"/>
                      </a:cubicBezTo>
                      <a:cubicBezTo>
                        <a:pt x="56689" y="8882"/>
                        <a:pt x="56720" y="8882"/>
                        <a:pt x="56720" y="8851"/>
                      </a:cubicBezTo>
                      <a:cubicBezTo>
                        <a:pt x="56720" y="8851"/>
                        <a:pt x="56720" y="8851"/>
                        <a:pt x="56752" y="8819"/>
                      </a:cubicBezTo>
                      <a:close/>
                      <a:moveTo>
                        <a:pt x="35534" y="9136"/>
                      </a:moveTo>
                      <a:cubicBezTo>
                        <a:pt x="35534" y="9136"/>
                        <a:pt x="35534" y="9136"/>
                        <a:pt x="35565" y="9167"/>
                      </a:cubicBezTo>
                      <a:lnTo>
                        <a:pt x="35534" y="9167"/>
                      </a:lnTo>
                      <a:lnTo>
                        <a:pt x="35534" y="9136"/>
                      </a:lnTo>
                      <a:close/>
                      <a:moveTo>
                        <a:pt x="63490" y="9136"/>
                      </a:moveTo>
                      <a:cubicBezTo>
                        <a:pt x="63492" y="9136"/>
                        <a:pt x="63495" y="9136"/>
                        <a:pt x="63497" y="9136"/>
                      </a:cubicBezTo>
                      <a:cubicBezTo>
                        <a:pt x="63529" y="9136"/>
                        <a:pt x="63561" y="9167"/>
                        <a:pt x="63561" y="9167"/>
                      </a:cubicBezTo>
                      <a:cubicBezTo>
                        <a:pt x="63540" y="9167"/>
                        <a:pt x="63519" y="9154"/>
                        <a:pt x="63490" y="9136"/>
                      </a:cubicBezTo>
                      <a:close/>
                      <a:moveTo>
                        <a:pt x="95832" y="10276"/>
                      </a:moveTo>
                      <a:cubicBezTo>
                        <a:pt x="95832" y="10276"/>
                        <a:pt x="95832" y="10276"/>
                        <a:pt x="95832" y="10307"/>
                      </a:cubicBezTo>
                      <a:cubicBezTo>
                        <a:pt x="95832" y="10276"/>
                        <a:pt x="95800" y="10276"/>
                        <a:pt x="95800" y="10276"/>
                      </a:cubicBezTo>
                      <a:close/>
                      <a:moveTo>
                        <a:pt x="67424" y="11099"/>
                      </a:moveTo>
                      <a:cubicBezTo>
                        <a:pt x="67424" y="11099"/>
                        <a:pt x="67424" y="11099"/>
                        <a:pt x="67424" y="11131"/>
                      </a:cubicBezTo>
                      <a:lnTo>
                        <a:pt x="67393" y="11131"/>
                      </a:lnTo>
                      <a:cubicBezTo>
                        <a:pt x="67393" y="11099"/>
                        <a:pt x="67424" y="11099"/>
                        <a:pt x="67424" y="11099"/>
                      </a:cubicBezTo>
                      <a:close/>
                      <a:moveTo>
                        <a:pt x="32620" y="11416"/>
                      </a:moveTo>
                      <a:cubicBezTo>
                        <a:pt x="32588" y="11448"/>
                        <a:pt x="32588" y="11448"/>
                        <a:pt x="32588" y="11448"/>
                      </a:cubicBezTo>
                      <a:cubicBezTo>
                        <a:pt x="32588" y="11448"/>
                        <a:pt x="32588" y="11416"/>
                        <a:pt x="32588" y="11416"/>
                      </a:cubicBezTo>
                      <a:close/>
                      <a:moveTo>
                        <a:pt x="20617" y="11511"/>
                      </a:moveTo>
                      <a:cubicBezTo>
                        <a:pt x="20617" y="11543"/>
                        <a:pt x="20617" y="11543"/>
                        <a:pt x="20617" y="11574"/>
                      </a:cubicBezTo>
                      <a:cubicBezTo>
                        <a:pt x="20586" y="11543"/>
                        <a:pt x="20586" y="11511"/>
                        <a:pt x="20586" y="11511"/>
                      </a:cubicBezTo>
                      <a:close/>
                      <a:moveTo>
                        <a:pt x="56024" y="11764"/>
                      </a:moveTo>
                      <a:cubicBezTo>
                        <a:pt x="56055" y="11764"/>
                        <a:pt x="56087" y="11796"/>
                        <a:pt x="56087" y="11796"/>
                      </a:cubicBezTo>
                      <a:lnTo>
                        <a:pt x="56024" y="11796"/>
                      </a:lnTo>
                      <a:cubicBezTo>
                        <a:pt x="56024" y="11796"/>
                        <a:pt x="56024" y="11764"/>
                        <a:pt x="56024" y="11764"/>
                      </a:cubicBezTo>
                      <a:close/>
                      <a:moveTo>
                        <a:pt x="69356" y="11923"/>
                      </a:moveTo>
                      <a:cubicBezTo>
                        <a:pt x="69356" y="11923"/>
                        <a:pt x="69388" y="11954"/>
                        <a:pt x="69388" y="11954"/>
                      </a:cubicBezTo>
                      <a:cubicBezTo>
                        <a:pt x="69388" y="11954"/>
                        <a:pt x="69388" y="11986"/>
                        <a:pt x="69388" y="11986"/>
                      </a:cubicBezTo>
                      <a:cubicBezTo>
                        <a:pt x="69388" y="11986"/>
                        <a:pt x="69420" y="12018"/>
                        <a:pt x="69420" y="12018"/>
                      </a:cubicBezTo>
                      <a:cubicBezTo>
                        <a:pt x="69451" y="12049"/>
                        <a:pt x="69483" y="12081"/>
                        <a:pt x="69515" y="12113"/>
                      </a:cubicBezTo>
                      <a:lnTo>
                        <a:pt x="69451" y="12113"/>
                      </a:lnTo>
                      <a:lnTo>
                        <a:pt x="69388" y="12144"/>
                      </a:lnTo>
                      <a:lnTo>
                        <a:pt x="69325" y="12144"/>
                      </a:lnTo>
                      <a:cubicBezTo>
                        <a:pt x="69293" y="12144"/>
                        <a:pt x="69261" y="12144"/>
                        <a:pt x="69261" y="12176"/>
                      </a:cubicBezTo>
                      <a:cubicBezTo>
                        <a:pt x="69261" y="12144"/>
                        <a:pt x="69261" y="12113"/>
                        <a:pt x="69261" y="12081"/>
                      </a:cubicBezTo>
                      <a:cubicBezTo>
                        <a:pt x="69261" y="12081"/>
                        <a:pt x="69261" y="12049"/>
                        <a:pt x="69261" y="12049"/>
                      </a:cubicBezTo>
                      <a:lnTo>
                        <a:pt x="69293" y="12049"/>
                      </a:lnTo>
                      <a:cubicBezTo>
                        <a:pt x="69293" y="12018"/>
                        <a:pt x="69293" y="12018"/>
                        <a:pt x="69293" y="12018"/>
                      </a:cubicBezTo>
                      <a:cubicBezTo>
                        <a:pt x="69293" y="12018"/>
                        <a:pt x="69293" y="12018"/>
                        <a:pt x="69293" y="11986"/>
                      </a:cubicBezTo>
                      <a:cubicBezTo>
                        <a:pt x="69293" y="11986"/>
                        <a:pt x="69293" y="11954"/>
                        <a:pt x="69325" y="11954"/>
                      </a:cubicBezTo>
                      <a:cubicBezTo>
                        <a:pt x="69325" y="11954"/>
                        <a:pt x="69325" y="11954"/>
                        <a:pt x="69325" y="11923"/>
                      </a:cubicBezTo>
                      <a:close/>
                      <a:moveTo>
                        <a:pt x="11813" y="12176"/>
                      </a:moveTo>
                      <a:cubicBezTo>
                        <a:pt x="11813" y="12208"/>
                        <a:pt x="11813" y="12208"/>
                        <a:pt x="11813" y="12208"/>
                      </a:cubicBezTo>
                      <a:cubicBezTo>
                        <a:pt x="11813" y="12208"/>
                        <a:pt x="11813" y="12239"/>
                        <a:pt x="11813" y="12239"/>
                      </a:cubicBezTo>
                      <a:cubicBezTo>
                        <a:pt x="11813" y="12208"/>
                        <a:pt x="11782" y="12208"/>
                        <a:pt x="11782" y="12176"/>
                      </a:cubicBezTo>
                      <a:close/>
                      <a:moveTo>
                        <a:pt x="108858" y="12257"/>
                      </a:moveTo>
                      <a:cubicBezTo>
                        <a:pt x="108851" y="12257"/>
                        <a:pt x="108858" y="12271"/>
                        <a:pt x="108879" y="12271"/>
                      </a:cubicBezTo>
                      <a:cubicBezTo>
                        <a:pt x="108869" y="12260"/>
                        <a:pt x="108862" y="12257"/>
                        <a:pt x="108858" y="12257"/>
                      </a:cubicBezTo>
                      <a:close/>
                      <a:moveTo>
                        <a:pt x="28756" y="12239"/>
                      </a:moveTo>
                      <a:cubicBezTo>
                        <a:pt x="28788" y="12271"/>
                        <a:pt x="28820" y="12303"/>
                        <a:pt x="28788" y="12334"/>
                      </a:cubicBezTo>
                      <a:cubicBezTo>
                        <a:pt x="28788" y="12366"/>
                        <a:pt x="28788" y="12366"/>
                        <a:pt x="28788" y="12398"/>
                      </a:cubicBezTo>
                      <a:lnTo>
                        <a:pt x="28756" y="12334"/>
                      </a:lnTo>
                      <a:cubicBezTo>
                        <a:pt x="28756" y="12303"/>
                        <a:pt x="28756" y="12271"/>
                        <a:pt x="28756" y="12239"/>
                      </a:cubicBezTo>
                      <a:close/>
                      <a:moveTo>
                        <a:pt x="53173" y="12461"/>
                      </a:moveTo>
                      <a:cubicBezTo>
                        <a:pt x="53173" y="12493"/>
                        <a:pt x="53173" y="12493"/>
                        <a:pt x="53173" y="12493"/>
                      </a:cubicBezTo>
                      <a:lnTo>
                        <a:pt x="53142" y="12493"/>
                      </a:lnTo>
                      <a:cubicBezTo>
                        <a:pt x="53173" y="12493"/>
                        <a:pt x="53173" y="12493"/>
                        <a:pt x="53173" y="12461"/>
                      </a:cubicBezTo>
                      <a:close/>
                      <a:moveTo>
                        <a:pt x="42469" y="12461"/>
                      </a:moveTo>
                      <a:lnTo>
                        <a:pt x="42469" y="12493"/>
                      </a:lnTo>
                      <a:lnTo>
                        <a:pt x="42406" y="12493"/>
                      </a:lnTo>
                      <a:cubicBezTo>
                        <a:pt x="42406" y="12493"/>
                        <a:pt x="42374" y="12524"/>
                        <a:pt x="42342" y="12524"/>
                      </a:cubicBezTo>
                      <a:cubicBezTo>
                        <a:pt x="42342" y="12524"/>
                        <a:pt x="42342" y="12493"/>
                        <a:pt x="42342" y="12493"/>
                      </a:cubicBezTo>
                      <a:lnTo>
                        <a:pt x="42374" y="12493"/>
                      </a:lnTo>
                      <a:cubicBezTo>
                        <a:pt x="42374" y="12493"/>
                        <a:pt x="42374" y="12461"/>
                        <a:pt x="42374" y="12461"/>
                      </a:cubicBezTo>
                      <a:close/>
                      <a:moveTo>
                        <a:pt x="81644" y="12714"/>
                      </a:moveTo>
                      <a:cubicBezTo>
                        <a:pt x="81644" y="12714"/>
                        <a:pt x="81644" y="12714"/>
                        <a:pt x="81644" y="12746"/>
                      </a:cubicBezTo>
                      <a:cubicBezTo>
                        <a:pt x="81644" y="12714"/>
                        <a:pt x="81644" y="12714"/>
                        <a:pt x="81612" y="12714"/>
                      </a:cubicBezTo>
                      <a:close/>
                      <a:moveTo>
                        <a:pt x="52287" y="13221"/>
                      </a:moveTo>
                      <a:lnTo>
                        <a:pt x="52287" y="13221"/>
                      </a:lnTo>
                      <a:cubicBezTo>
                        <a:pt x="52318" y="13253"/>
                        <a:pt x="52318" y="13253"/>
                        <a:pt x="52318" y="13253"/>
                      </a:cubicBezTo>
                      <a:cubicBezTo>
                        <a:pt x="52318" y="13253"/>
                        <a:pt x="52287" y="13253"/>
                        <a:pt x="52287" y="13221"/>
                      </a:cubicBezTo>
                      <a:close/>
                      <a:moveTo>
                        <a:pt x="92601" y="13379"/>
                      </a:moveTo>
                      <a:cubicBezTo>
                        <a:pt x="92601" y="13411"/>
                        <a:pt x="92601" y="13411"/>
                        <a:pt x="92601" y="13443"/>
                      </a:cubicBezTo>
                      <a:lnTo>
                        <a:pt x="92570" y="13411"/>
                      </a:lnTo>
                      <a:cubicBezTo>
                        <a:pt x="92570" y="13411"/>
                        <a:pt x="92601" y="13411"/>
                        <a:pt x="92601" y="13379"/>
                      </a:cubicBezTo>
                      <a:close/>
                      <a:moveTo>
                        <a:pt x="82499" y="13506"/>
                      </a:moveTo>
                      <a:cubicBezTo>
                        <a:pt x="82467" y="13538"/>
                        <a:pt x="82436" y="13538"/>
                        <a:pt x="82372" y="13538"/>
                      </a:cubicBezTo>
                      <a:cubicBezTo>
                        <a:pt x="82404" y="13538"/>
                        <a:pt x="82436" y="13506"/>
                        <a:pt x="82467" y="13506"/>
                      </a:cubicBezTo>
                      <a:close/>
                      <a:moveTo>
                        <a:pt x="102514" y="14393"/>
                      </a:moveTo>
                      <a:cubicBezTo>
                        <a:pt x="102545" y="14393"/>
                        <a:pt x="102609" y="14424"/>
                        <a:pt x="102640" y="14424"/>
                      </a:cubicBezTo>
                      <a:lnTo>
                        <a:pt x="102577" y="14424"/>
                      </a:lnTo>
                      <a:cubicBezTo>
                        <a:pt x="102545" y="14424"/>
                        <a:pt x="102545" y="14424"/>
                        <a:pt x="102514" y="14393"/>
                      </a:cubicBezTo>
                      <a:close/>
                      <a:moveTo>
                        <a:pt x="94660" y="14361"/>
                      </a:moveTo>
                      <a:cubicBezTo>
                        <a:pt x="94660" y="14393"/>
                        <a:pt x="94628" y="14424"/>
                        <a:pt x="94596" y="14456"/>
                      </a:cubicBezTo>
                      <a:lnTo>
                        <a:pt x="94565" y="14424"/>
                      </a:lnTo>
                      <a:lnTo>
                        <a:pt x="94533" y="14424"/>
                      </a:lnTo>
                      <a:cubicBezTo>
                        <a:pt x="94533" y="14393"/>
                        <a:pt x="94533" y="14393"/>
                        <a:pt x="94533" y="14393"/>
                      </a:cubicBezTo>
                      <a:cubicBezTo>
                        <a:pt x="94533" y="14361"/>
                        <a:pt x="94533" y="14361"/>
                        <a:pt x="94533" y="14361"/>
                      </a:cubicBezTo>
                      <a:close/>
                      <a:moveTo>
                        <a:pt x="103559" y="14456"/>
                      </a:moveTo>
                      <a:cubicBezTo>
                        <a:pt x="103559" y="14456"/>
                        <a:pt x="103559" y="14456"/>
                        <a:pt x="103559" y="14488"/>
                      </a:cubicBezTo>
                      <a:cubicBezTo>
                        <a:pt x="103559" y="14488"/>
                        <a:pt x="103559" y="14456"/>
                        <a:pt x="103527" y="14456"/>
                      </a:cubicBezTo>
                      <a:close/>
                      <a:moveTo>
                        <a:pt x="50228" y="15153"/>
                      </a:moveTo>
                      <a:lnTo>
                        <a:pt x="50228" y="15184"/>
                      </a:lnTo>
                      <a:lnTo>
                        <a:pt x="50196" y="15184"/>
                      </a:lnTo>
                      <a:cubicBezTo>
                        <a:pt x="50196" y="15153"/>
                        <a:pt x="50196" y="15153"/>
                        <a:pt x="50196" y="15153"/>
                      </a:cubicBezTo>
                      <a:close/>
                      <a:moveTo>
                        <a:pt x="18781" y="15343"/>
                      </a:moveTo>
                      <a:lnTo>
                        <a:pt x="18781" y="15343"/>
                      </a:lnTo>
                      <a:cubicBezTo>
                        <a:pt x="18781" y="15343"/>
                        <a:pt x="18812" y="15343"/>
                        <a:pt x="18812" y="15374"/>
                      </a:cubicBezTo>
                      <a:cubicBezTo>
                        <a:pt x="18812" y="15374"/>
                        <a:pt x="18812" y="15374"/>
                        <a:pt x="18812" y="15406"/>
                      </a:cubicBezTo>
                      <a:cubicBezTo>
                        <a:pt x="18781" y="15374"/>
                        <a:pt x="18781" y="15374"/>
                        <a:pt x="18781" y="15343"/>
                      </a:cubicBezTo>
                      <a:close/>
                      <a:moveTo>
                        <a:pt x="27205" y="15406"/>
                      </a:moveTo>
                      <a:lnTo>
                        <a:pt x="27205" y="15438"/>
                      </a:lnTo>
                      <a:lnTo>
                        <a:pt x="27173" y="15438"/>
                      </a:lnTo>
                      <a:cubicBezTo>
                        <a:pt x="27205" y="15406"/>
                        <a:pt x="27205" y="15406"/>
                        <a:pt x="27205" y="15406"/>
                      </a:cubicBezTo>
                      <a:close/>
                      <a:moveTo>
                        <a:pt x="4720" y="15628"/>
                      </a:moveTo>
                      <a:cubicBezTo>
                        <a:pt x="4720" y="15659"/>
                        <a:pt x="4720" y="15659"/>
                        <a:pt x="4720" y="15659"/>
                      </a:cubicBezTo>
                      <a:lnTo>
                        <a:pt x="4709" y="15670"/>
                      </a:lnTo>
                      <a:lnTo>
                        <a:pt x="4709" y="15670"/>
                      </a:lnTo>
                      <a:cubicBezTo>
                        <a:pt x="4716" y="15654"/>
                        <a:pt x="4720" y="15639"/>
                        <a:pt x="4720" y="15628"/>
                      </a:cubicBezTo>
                      <a:close/>
                      <a:moveTo>
                        <a:pt x="7475" y="15501"/>
                      </a:moveTo>
                      <a:lnTo>
                        <a:pt x="7475" y="15501"/>
                      </a:lnTo>
                      <a:cubicBezTo>
                        <a:pt x="7443" y="15596"/>
                        <a:pt x="7411" y="15659"/>
                        <a:pt x="7411" y="15723"/>
                      </a:cubicBezTo>
                      <a:cubicBezTo>
                        <a:pt x="7369" y="15723"/>
                        <a:pt x="7327" y="15737"/>
                        <a:pt x="7304" y="15737"/>
                      </a:cubicBezTo>
                      <a:cubicBezTo>
                        <a:pt x="7292" y="15737"/>
                        <a:pt x="7285" y="15733"/>
                        <a:pt x="7285" y="15723"/>
                      </a:cubicBezTo>
                      <a:lnTo>
                        <a:pt x="7285" y="15691"/>
                      </a:lnTo>
                      <a:lnTo>
                        <a:pt x="7253" y="15691"/>
                      </a:lnTo>
                      <a:cubicBezTo>
                        <a:pt x="7253" y="15659"/>
                        <a:pt x="7253" y="15659"/>
                        <a:pt x="7253" y="15628"/>
                      </a:cubicBezTo>
                      <a:cubicBezTo>
                        <a:pt x="7253" y="15596"/>
                        <a:pt x="7285" y="15596"/>
                        <a:pt x="7285" y="15564"/>
                      </a:cubicBezTo>
                      <a:cubicBezTo>
                        <a:pt x="7316" y="15564"/>
                        <a:pt x="7316" y="15533"/>
                        <a:pt x="7348" y="15533"/>
                      </a:cubicBezTo>
                      <a:lnTo>
                        <a:pt x="7380" y="15533"/>
                      </a:lnTo>
                      <a:lnTo>
                        <a:pt x="7475" y="15501"/>
                      </a:lnTo>
                      <a:close/>
                      <a:moveTo>
                        <a:pt x="4688" y="15713"/>
                      </a:moveTo>
                      <a:cubicBezTo>
                        <a:pt x="4688" y="15718"/>
                        <a:pt x="4688" y="15723"/>
                        <a:pt x="4688" y="15723"/>
                      </a:cubicBezTo>
                      <a:lnTo>
                        <a:pt x="4656" y="15755"/>
                      </a:lnTo>
                      <a:cubicBezTo>
                        <a:pt x="4667" y="15744"/>
                        <a:pt x="4678" y="15729"/>
                        <a:pt x="4688" y="15713"/>
                      </a:cubicBezTo>
                      <a:close/>
                      <a:moveTo>
                        <a:pt x="29770" y="15660"/>
                      </a:moveTo>
                      <a:cubicBezTo>
                        <a:pt x="29775" y="15664"/>
                        <a:pt x="29802" y="15691"/>
                        <a:pt x="29802" y="15691"/>
                      </a:cubicBezTo>
                      <a:cubicBezTo>
                        <a:pt x="29833" y="15691"/>
                        <a:pt x="29833" y="15723"/>
                        <a:pt x="29833" y="15755"/>
                      </a:cubicBezTo>
                      <a:cubicBezTo>
                        <a:pt x="29833" y="15723"/>
                        <a:pt x="29802" y="15692"/>
                        <a:pt x="29770" y="15660"/>
                      </a:cubicBezTo>
                      <a:close/>
                      <a:moveTo>
                        <a:pt x="105744" y="15723"/>
                      </a:moveTo>
                      <a:cubicBezTo>
                        <a:pt x="105776" y="15723"/>
                        <a:pt x="105776" y="15723"/>
                        <a:pt x="105807" y="15755"/>
                      </a:cubicBezTo>
                      <a:lnTo>
                        <a:pt x="105776" y="15755"/>
                      </a:lnTo>
                      <a:cubicBezTo>
                        <a:pt x="105776" y="15755"/>
                        <a:pt x="105744" y="15723"/>
                        <a:pt x="105744" y="15723"/>
                      </a:cubicBezTo>
                      <a:close/>
                      <a:moveTo>
                        <a:pt x="100614" y="15691"/>
                      </a:moveTo>
                      <a:cubicBezTo>
                        <a:pt x="100645" y="15691"/>
                        <a:pt x="100645" y="15691"/>
                        <a:pt x="100645" y="15723"/>
                      </a:cubicBezTo>
                      <a:lnTo>
                        <a:pt x="100677" y="15723"/>
                      </a:lnTo>
                      <a:cubicBezTo>
                        <a:pt x="100677" y="15723"/>
                        <a:pt x="100709" y="15755"/>
                        <a:pt x="100709" y="15755"/>
                      </a:cubicBezTo>
                      <a:cubicBezTo>
                        <a:pt x="100677" y="15755"/>
                        <a:pt x="100614" y="15755"/>
                        <a:pt x="100582" y="15786"/>
                      </a:cubicBezTo>
                      <a:cubicBezTo>
                        <a:pt x="100582" y="15786"/>
                        <a:pt x="100550" y="15755"/>
                        <a:pt x="100550" y="15755"/>
                      </a:cubicBezTo>
                      <a:lnTo>
                        <a:pt x="100550" y="15723"/>
                      </a:lnTo>
                      <a:lnTo>
                        <a:pt x="100582" y="15723"/>
                      </a:lnTo>
                      <a:cubicBezTo>
                        <a:pt x="100582" y="15691"/>
                        <a:pt x="100582" y="15691"/>
                        <a:pt x="100582" y="15691"/>
                      </a:cubicBezTo>
                      <a:close/>
                      <a:moveTo>
                        <a:pt x="76038" y="15913"/>
                      </a:moveTo>
                      <a:lnTo>
                        <a:pt x="76038" y="15945"/>
                      </a:lnTo>
                      <a:cubicBezTo>
                        <a:pt x="76038" y="15945"/>
                        <a:pt x="76038" y="15976"/>
                        <a:pt x="76038" y="15976"/>
                      </a:cubicBezTo>
                      <a:lnTo>
                        <a:pt x="75943" y="15976"/>
                      </a:lnTo>
                      <a:cubicBezTo>
                        <a:pt x="75943" y="15976"/>
                        <a:pt x="75975" y="15945"/>
                        <a:pt x="75975" y="15945"/>
                      </a:cubicBezTo>
                      <a:lnTo>
                        <a:pt x="76007" y="15945"/>
                      </a:lnTo>
                      <a:cubicBezTo>
                        <a:pt x="76007" y="15913"/>
                        <a:pt x="76038" y="15913"/>
                        <a:pt x="76038" y="15913"/>
                      </a:cubicBezTo>
                      <a:close/>
                      <a:moveTo>
                        <a:pt x="82689" y="16071"/>
                      </a:moveTo>
                      <a:cubicBezTo>
                        <a:pt x="82689" y="16103"/>
                        <a:pt x="82721" y="16135"/>
                        <a:pt x="82721" y="16198"/>
                      </a:cubicBezTo>
                      <a:lnTo>
                        <a:pt x="82721" y="16198"/>
                      </a:lnTo>
                      <a:cubicBezTo>
                        <a:pt x="82721" y="16198"/>
                        <a:pt x="82720" y="16166"/>
                        <a:pt x="82689" y="16166"/>
                      </a:cubicBezTo>
                      <a:lnTo>
                        <a:pt x="82626" y="16166"/>
                      </a:lnTo>
                      <a:cubicBezTo>
                        <a:pt x="82626" y="16166"/>
                        <a:pt x="82626" y="16135"/>
                        <a:pt x="82626" y="16135"/>
                      </a:cubicBezTo>
                      <a:cubicBezTo>
                        <a:pt x="82626" y="16103"/>
                        <a:pt x="82626" y="16103"/>
                        <a:pt x="82626" y="16103"/>
                      </a:cubicBezTo>
                      <a:cubicBezTo>
                        <a:pt x="82657" y="16103"/>
                        <a:pt x="82657" y="16071"/>
                        <a:pt x="82657" y="16071"/>
                      </a:cubicBezTo>
                      <a:close/>
                      <a:moveTo>
                        <a:pt x="83069" y="16166"/>
                      </a:moveTo>
                      <a:cubicBezTo>
                        <a:pt x="83069" y="16198"/>
                        <a:pt x="83101" y="16198"/>
                        <a:pt x="83101" y="16198"/>
                      </a:cubicBezTo>
                      <a:lnTo>
                        <a:pt x="82974" y="16198"/>
                      </a:lnTo>
                      <a:lnTo>
                        <a:pt x="82974" y="16166"/>
                      </a:lnTo>
                      <a:close/>
                      <a:moveTo>
                        <a:pt x="47631" y="16831"/>
                      </a:moveTo>
                      <a:cubicBezTo>
                        <a:pt x="47631" y="16863"/>
                        <a:pt x="47631" y="16863"/>
                        <a:pt x="47663" y="16895"/>
                      </a:cubicBezTo>
                      <a:cubicBezTo>
                        <a:pt x="47631" y="16895"/>
                        <a:pt x="47631" y="16863"/>
                        <a:pt x="47631" y="16863"/>
                      </a:cubicBezTo>
                      <a:lnTo>
                        <a:pt x="47631" y="16831"/>
                      </a:lnTo>
                      <a:close/>
                      <a:moveTo>
                        <a:pt x="58652" y="16863"/>
                      </a:moveTo>
                      <a:cubicBezTo>
                        <a:pt x="58652" y="16895"/>
                        <a:pt x="58684" y="16895"/>
                        <a:pt x="58684" y="16895"/>
                      </a:cubicBezTo>
                      <a:cubicBezTo>
                        <a:pt x="58652" y="16895"/>
                        <a:pt x="58652" y="16895"/>
                        <a:pt x="58652" y="16863"/>
                      </a:cubicBezTo>
                      <a:close/>
                      <a:moveTo>
                        <a:pt x="13460" y="16895"/>
                      </a:moveTo>
                      <a:cubicBezTo>
                        <a:pt x="13460" y="16895"/>
                        <a:pt x="13460" y="16895"/>
                        <a:pt x="13460" y="16926"/>
                      </a:cubicBezTo>
                      <a:cubicBezTo>
                        <a:pt x="13429" y="16926"/>
                        <a:pt x="13429" y="16926"/>
                        <a:pt x="13429" y="16958"/>
                      </a:cubicBezTo>
                      <a:lnTo>
                        <a:pt x="13397" y="16958"/>
                      </a:lnTo>
                      <a:lnTo>
                        <a:pt x="13397" y="16926"/>
                      </a:lnTo>
                      <a:lnTo>
                        <a:pt x="13460" y="16895"/>
                      </a:lnTo>
                      <a:close/>
                      <a:moveTo>
                        <a:pt x="105332" y="16863"/>
                      </a:moveTo>
                      <a:cubicBezTo>
                        <a:pt x="105332" y="16895"/>
                        <a:pt x="105364" y="16926"/>
                        <a:pt x="105364" y="16926"/>
                      </a:cubicBezTo>
                      <a:cubicBezTo>
                        <a:pt x="105364" y="16958"/>
                        <a:pt x="105332" y="16958"/>
                        <a:pt x="105332" y="16990"/>
                      </a:cubicBezTo>
                      <a:cubicBezTo>
                        <a:pt x="105332" y="16958"/>
                        <a:pt x="105332" y="16895"/>
                        <a:pt x="105301" y="16863"/>
                      </a:cubicBezTo>
                      <a:close/>
                      <a:moveTo>
                        <a:pt x="57480" y="17053"/>
                      </a:moveTo>
                      <a:lnTo>
                        <a:pt x="57480" y="17053"/>
                      </a:lnTo>
                      <a:cubicBezTo>
                        <a:pt x="57449" y="17053"/>
                        <a:pt x="57449" y="17085"/>
                        <a:pt x="57417" y="17085"/>
                      </a:cubicBezTo>
                      <a:cubicBezTo>
                        <a:pt x="57417" y="17085"/>
                        <a:pt x="57449" y="17053"/>
                        <a:pt x="57480" y="17053"/>
                      </a:cubicBezTo>
                      <a:close/>
                      <a:moveTo>
                        <a:pt x="39207" y="17275"/>
                      </a:moveTo>
                      <a:cubicBezTo>
                        <a:pt x="39207" y="17275"/>
                        <a:pt x="39207" y="17306"/>
                        <a:pt x="39239" y="17306"/>
                      </a:cubicBezTo>
                      <a:lnTo>
                        <a:pt x="39176" y="17306"/>
                      </a:lnTo>
                      <a:cubicBezTo>
                        <a:pt x="39207" y="17306"/>
                        <a:pt x="39207" y="17306"/>
                        <a:pt x="39207" y="17275"/>
                      </a:cubicBezTo>
                      <a:close/>
                      <a:moveTo>
                        <a:pt x="21061" y="17401"/>
                      </a:moveTo>
                      <a:cubicBezTo>
                        <a:pt x="21093" y="17401"/>
                        <a:pt x="21093" y="17433"/>
                        <a:pt x="21124" y="17433"/>
                      </a:cubicBezTo>
                      <a:cubicBezTo>
                        <a:pt x="21061" y="17433"/>
                        <a:pt x="21061" y="17433"/>
                        <a:pt x="21029" y="17465"/>
                      </a:cubicBezTo>
                      <a:cubicBezTo>
                        <a:pt x="21029" y="17465"/>
                        <a:pt x="21029" y="17433"/>
                        <a:pt x="21029" y="17433"/>
                      </a:cubicBezTo>
                      <a:cubicBezTo>
                        <a:pt x="21029" y="17433"/>
                        <a:pt x="21061" y="17401"/>
                        <a:pt x="21061" y="17401"/>
                      </a:cubicBezTo>
                      <a:close/>
                      <a:moveTo>
                        <a:pt x="35850" y="17560"/>
                      </a:moveTo>
                      <a:cubicBezTo>
                        <a:pt x="35834" y="17575"/>
                        <a:pt x="35819" y="17583"/>
                        <a:pt x="35803" y="17583"/>
                      </a:cubicBezTo>
                      <a:cubicBezTo>
                        <a:pt x="35787" y="17583"/>
                        <a:pt x="35771" y="17575"/>
                        <a:pt x="35755" y="17560"/>
                      </a:cubicBezTo>
                      <a:close/>
                      <a:moveTo>
                        <a:pt x="14094" y="17940"/>
                      </a:moveTo>
                      <a:cubicBezTo>
                        <a:pt x="14094" y="17971"/>
                        <a:pt x="14094" y="17971"/>
                        <a:pt x="14125" y="18003"/>
                      </a:cubicBezTo>
                      <a:lnTo>
                        <a:pt x="14125" y="18003"/>
                      </a:lnTo>
                      <a:cubicBezTo>
                        <a:pt x="14125" y="18003"/>
                        <a:pt x="14125" y="18003"/>
                        <a:pt x="14094" y="17971"/>
                      </a:cubicBezTo>
                      <a:cubicBezTo>
                        <a:pt x="14094" y="17971"/>
                        <a:pt x="14094" y="17971"/>
                        <a:pt x="14094" y="17940"/>
                      </a:cubicBezTo>
                      <a:close/>
                      <a:moveTo>
                        <a:pt x="83291" y="18288"/>
                      </a:moveTo>
                      <a:cubicBezTo>
                        <a:pt x="83322" y="18288"/>
                        <a:pt x="83322" y="18288"/>
                        <a:pt x="83354" y="18320"/>
                      </a:cubicBezTo>
                      <a:lnTo>
                        <a:pt x="83417" y="18320"/>
                      </a:lnTo>
                      <a:lnTo>
                        <a:pt x="83417" y="18351"/>
                      </a:lnTo>
                      <a:lnTo>
                        <a:pt x="83386" y="18351"/>
                      </a:lnTo>
                      <a:cubicBezTo>
                        <a:pt x="83386" y="18383"/>
                        <a:pt x="83386" y="18383"/>
                        <a:pt x="83386" y="18383"/>
                      </a:cubicBezTo>
                      <a:lnTo>
                        <a:pt x="83354" y="18383"/>
                      </a:lnTo>
                      <a:cubicBezTo>
                        <a:pt x="83322" y="18383"/>
                        <a:pt x="83322" y="18351"/>
                        <a:pt x="83322" y="18351"/>
                      </a:cubicBezTo>
                      <a:cubicBezTo>
                        <a:pt x="83322" y="18320"/>
                        <a:pt x="83322" y="18320"/>
                        <a:pt x="83291" y="18288"/>
                      </a:cubicBezTo>
                      <a:close/>
                      <a:moveTo>
                        <a:pt x="41741" y="18605"/>
                      </a:moveTo>
                      <a:cubicBezTo>
                        <a:pt x="41772" y="18605"/>
                        <a:pt x="41772" y="18605"/>
                        <a:pt x="41772" y="18636"/>
                      </a:cubicBezTo>
                      <a:cubicBezTo>
                        <a:pt x="41772" y="18636"/>
                        <a:pt x="41772" y="18605"/>
                        <a:pt x="41741" y="18605"/>
                      </a:cubicBezTo>
                      <a:close/>
                      <a:moveTo>
                        <a:pt x="17071" y="18636"/>
                      </a:moveTo>
                      <a:cubicBezTo>
                        <a:pt x="17071" y="18668"/>
                        <a:pt x="17102" y="18668"/>
                        <a:pt x="17102" y="18668"/>
                      </a:cubicBezTo>
                      <a:lnTo>
                        <a:pt x="17071" y="18668"/>
                      </a:lnTo>
                      <a:lnTo>
                        <a:pt x="17071" y="18636"/>
                      </a:lnTo>
                      <a:close/>
                      <a:moveTo>
                        <a:pt x="82436" y="19270"/>
                      </a:moveTo>
                      <a:cubicBezTo>
                        <a:pt x="82467" y="19270"/>
                        <a:pt x="82467" y="19301"/>
                        <a:pt x="82499" y="19333"/>
                      </a:cubicBezTo>
                      <a:cubicBezTo>
                        <a:pt x="82467" y="19301"/>
                        <a:pt x="82467" y="19301"/>
                        <a:pt x="82436" y="19270"/>
                      </a:cubicBezTo>
                      <a:close/>
                      <a:moveTo>
                        <a:pt x="53458" y="19301"/>
                      </a:moveTo>
                      <a:cubicBezTo>
                        <a:pt x="53490" y="19301"/>
                        <a:pt x="53490" y="19301"/>
                        <a:pt x="53490" y="19333"/>
                      </a:cubicBezTo>
                      <a:cubicBezTo>
                        <a:pt x="53490" y="19333"/>
                        <a:pt x="53458" y="19365"/>
                        <a:pt x="53458" y="19396"/>
                      </a:cubicBezTo>
                      <a:cubicBezTo>
                        <a:pt x="53458" y="19396"/>
                        <a:pt x="53458" y="19396"/>
                        <a:pt x="53427" y="19428"/>
                      </a:cubicBezTo>
                      <a:cubicBezTo>
                        <a:pt x="53427" y="19460"/>
                        <a:pt x="53427" y="19460"/>
                        <a:pt x="53427" y="19491"/>
                      </a:cubicBezTo>
                      <a:cubicBezTo>
                        <a:pt x="53427" y="19460"/>
                        <a:pt x="53395" y="19460"/>
                        <a:pt x="53395" y="19460"/>
                      </a:cubicBezTo>
                      <a:cubicBezTo>
                        <a:pt x="53395" y="19460"/>
                        <a:pt x="53395" y="19428"/>
                        <a:pt x="53395" y="19428"/>
                      </a:cubicBezTo>
                      <a:cubicBezTo>
                        <a:pt x="53395" y="19396"/>
                        <a:pt x="53395" y="19396"/>
                        <a:pt x="53395" y="19396"/>
                      </a:cubicBezTo>
                      <a:cubicBezTo>
                        <a:pt x="53395" y="19396"/>
                        <a:pt x="53395" y="19396"/>
                        <a:pt x="53395" y="19365"/>
                      </a:cubicBezTo>
                      <a:cubicBezTo>
                        <a:pt x="53395" y="19333"/>
                        <a:pt x="53395" y="19333"/>
                        <a:pt x="53395" y="19301"/>
                      </a:cubicBezTo>
                      <a:close/>
                      <a:moveTo>
                        <a:pt x="9533" y="19523"/>
                      </a:moveTo>
                      <a:lnTo>
                        <a:pt x="9533" y="19555"/>
                      </a:lnTo>
                      <a:lnTo>
                        <a:pt x="9502" y="19555"/>
                      </a:lnTo>
                      <a:cubicBezTo>
                        <a:pt x="9533" y="19523"/>
                        <a:pt x="9533" y="19523"/>
                        <a:pt x="9533" y="19523"/>
                      </a:cubicBezTo>
                      <a:close/>
                      <a:moveTo>
                        <a:pt x="56277" y="19650"/>
                      </a:moveTo>
                      <a:cubicBezTo>
                        <a:pt x="56277" y="19681"/>
                        <a:pt x="56277" y="19681"/>
                        <a:pt x="56245" y="19681"/>
                      </a:cubicBezTo>
                      <a:cubicBezTo>
                        <a:pt x="56245" y="19681"/>
                        <a:pt x="56245" y="19681"/>
                        <a:pt x="56245" y="19650"/>
                      </a:cubicBezTo>
                      <a:close/>
                      <a:moveTo>
                        <a:pt x="87218" y="19840"/>
                      </a:moveTo>
                      <a:lnTo>
                        <a:pt x="87249" y="19871"/>
                      </a:lnTo>
                      <a:cubicBezTo>
                        <a:pt x="87249" y="19871"/>
                        <a:pt x="87218" y="19871"/>
                        <a:pt x="87218" y="19840"/>
                      </a:cubicBezTo>
                      <a:close/>
                      <a:moveTo>
                        <a:pt x="98270" y="20220"/>
                      </a:moveTo>
                      <a:cubicBezTo>
                        <a:pt x="98270" y="20220"/>
                        <a:pt x="98270" y="20251"/>
                        <a:pt x="98238" y="20251"/>
                      </a:cubicBezTo>
                      <a:cubicBezTo>
                        <a:pt x="98207" y="20251"/>
                        <a:pt x="98175" y="20251"/>
                        <a:pt x="98143" y="20220"/>
                      </a:cubicBezTo>
                      <a:close/>
                      <a:moveTo>
                        <a:pt x="108816" y="20568"/>
                      </a:moveTo>
                      <a:cubicBezTo>
                        <a:pt x="108816" y="20568"/>
                        <a:pt x="108784" y="20600"/>
                        <a:pt x="108784" y="20600"/>
                      </a:cubicBezTo>
                      <a:cubicBezTo>
                        <a:pt x="108784" y="20568"/>
                        <a:pt x="108816" y="20568"/>
                        <a:pt x="108816" y="20568"/>
                      </a:cubicBezTo>
                      <a:close/>
                      <a:moveTo>
                        <a:pt x="99663" y="20568"/>
                      </a:moveTo>
                      <a:cubicBezTo>
                        <a:pt x="99663" y="20600"/>
                        <a:pt x="99695" y="20600"/>
                        <a:pt x="99695" y="20600"/>
                      </a:cubicBezTo>
                      <a:cubicBezTo>
                        <a:pt x="99695" y="20632"/>
                        <a:pt x="99663" y="20632"/>
                        <a:pt x="99663" y="20632"/>
                      </a:cubicBezTo>
                      <a:cubicBezTo>
                        <a:pt x="99663" y="20600"/>
                        <a:pt x="99663" y="20600"/>
                        <a:pt x="99663" y="20568"/>
                      </a:cubicBezTo>
                      <a:close/>
                      <a:moveTo>
                        <a:pt x="21283" y="20600"/>
                      </a:moveTo>
                      <a:cubicBezTo>
                        <a:pt x="21251" y="20632"/>
                        <a:pt x="21251" y="20632"/>
                        <a:pt x="21219" y="20663"/>
                      </a:cubicBezTo>
                      <a:cubicBezTo>
                        <a:pt x="21188" y="20695"/>
                        <a:pt x="21188" y="20695"/>
                        <a:pt x="21156" y="20727"/>
                      </a:cubicBezTo>
                      <a:cubicBezTo>
                        <a:pt x="21156" y="20695"/>
                        <a:pt x="21156" y="20695"/>
                        <a:pt x="21156" y="20695"/>
                      </a:cubicBezTo>
                      <a:cubicBezTo>
                        <a:pt x="21156" y="20663"/>
                        <a:pt x="21156" y="20663"/>
                        <a:pt x="21156" y="20663"/>
                      </a:cubicBezTo>
                      <a:cubicBezTo>
                        <a:pt x="21156" y="20663"/>
                        <a:pt x="21156" y="20632"/>
                        <a:pt x="21156" y="20632"/>
                      </a:cubicBezTo>
                      <a:cubicBezTo>
                        <a:pt x="21188" y="20632"/>
                        <a:pt x="21219" y="20600"/>
                        <a:pt x="21251" y="20600"/>
                      </a:cubicBezTo>
                      <a:close/>
                      <a:moveTo>
                        <a:pt x="25051" y="21487"/>
                      </a:moveTo>
                      <a:cubicBezTo>
                        <a:pt x="25051" y="21487"/>
                        <a:pt x="25051" y="21518"/>
                        <a:pt x="25051" y="21518"/>
                      </a:cubicBezTo>
                      <a:cubicBezTo>
                        <a:pt x="25019" y="21518"/>
                        <a:pt x="24956" y="21518"/>
                        <a:pt x="24924" y="21487"/>
                      </a:cubicBezTo>
                      <a:close/>
                      <a:moveTo>
                        <a:pt x="85856" y="21423"/>
                      </a:moveTo>
                      <a:cubicBezTo>
                        <a:pt x="85856" y="21423"/>
                        <a:pt x="85856" y="21423"/>
                        <a:pt x="85887" y="21455"/>
                      </a:cubicBezTo>
                      <a:cubicBezTo>
                        <a:pt x="85887" y="21487"/>
                        <a:pt x="85887" y="21487"/>
                        <a:pt x="85887" y="21487"/>
                      </a:cubicBezTo>
                      <a:cubicBezTo>
                        <a:pt x="85856" y="21518"/>
                        <a:pt x="85824" y="21550"/>
                        <a:pt x="85792" y="21582"/>
                      </a:cubicBezTo>
                      <a:cubicBezTo>
                        <a:pt x="85792" y="21550"/>
                        <a:pt x="85792" y="21550"/>
                        <a:pt x="85792" y="21518"/>
                      </a:cubicBezTo>
                      <a:cubicBezTo>
                        <a:pt x="85792" y="21518"/>
                        <a:pt x="85792" y="21487"/>
                        <a:pt x="85824" y="21487"/>
                      </a:cubicBezTo>
                      <a:cubicBezTo>
                        <a:pt x="85824" y="21455"/>
                        <a:pt x="85824" y="21455"/>
                        <a:pt x="85824" y="21455"/>
                      </a:cubicBezTo>
                      <a:cubicBezTo>
                        <a:pt x="85824" y="21423"/>
                        <a:pt x="85856" y="21423"/>
                        <a:pt x="85856" y="21423"/>
                      </a:cubicBezTo>
                      <a:close/>
                      <a:moveTo>
                        <a:pt x="46428" y="21613"/>
                      </a:moveTo>
                      <a:cubicBezTo>
                        <a:pt x="46417" y="21624"/>
                        <a:pt x="46410" y="21627"/>
                        <a:pt x="46405" y="21627"/>
                      </a:cubicBezTo>
                      <a:cubicBezTo>
                        <a:pt x="46396" y="21627"/>
                        <a:pt x="46396" y="21613"/>
                        <a:pt x="46396" y="21613"/>
                      </a:cubicBezTo>
                      <a:close/>
                      <a:moveTo>
                        <a:pt x="66316" y="21645"/>
                      </a:moveTo>
                      <a:cubicBezTo>
                        <a:pt x="66316" y="21645"/>
                        <a:pt x="66316" y="21677"/>
                        <a:pt x="66316" y="21677"/>
                      </a:cubicBezTo>
                      <a:lnTo>
                        <a:pt x="66284" y="21677"/>
                      </a:lnTo>
                      <a:cubicBezTo>
                        <a:pt x="66284" y="21645"/>
                        <a:pt x="66284" y="21645"/>
                        <a:pt x="66316" y="21645"/>
                      </a:cubicBezTo>
                      <a:close/>
                      <a:moveTo>
                        <a:pt x="26698" y="21993"/>
                      </a:moveTo>
                      <a:cubicBezTo>
                        <a:pt x="26698" y="22025"/>
                        <a:pt x="26698" y="22025"/>
                        <a:pt x="26698" y="22025"/>
                      </a:cubicBezTo>
                      <a:lnTo>
                        <a:pt x="26603" y="22025"/>
                      </a:lnTo>
                      <a:cubicBezTo>
                        <a:pt x="26635" y="21993"/>
                        <a:pt x="26635" y="21993"/>
                        <a:pt x="26666" y="21993"/>
                      </a:cubicBezTo>
                      <a:close/>
                      <a:moveTo>
                        <a:pt x="86964" y="21993"/>
                      </a:moveTo>
                      <a:cubicBezTo>
                        <a:pt x="86964" y="21993"/>
                        <a:pt x="86964" y="21993"/>
                        <a:pt x="86996" y="22025"/>
                      </a:cubicBezTo>
                      <a:cubicBezTo>
                        <a:pt x="86996" y="22025"/>
                        <a:pt x="86996" y="22025"/>
                        <a:pt x="86964" y="22057"/>
                      </a:cubicBezTo>
                      <a:cubicBezTo>
                        <a:pt x="86964" y="22025"/>
                        <a:pt x="86964" y="21993"/>
                        <a:pt x="86964" y="21993"/>
                      </a:cubicBezTo>
                      <a:close/>
                      <a:moveTo>
                        <a:pt x="98618" y="22183"/>
                      </a:moveTo>
                      <a:cubicBezTo>
                        <a:pt x="98650" y="22183"/>
                        <a:pt x="98650" y="22215"/>
                        <a:pt x="98650" y="22215"/>
                      </a:cubicBezTo>
                      <a:lnTo>
                        <a:pt x="98587" y="22215"/>
                      </a:lnTo>
                      <a:cubicBezTo>
                        <a:pt x="98587" y="22215"/>
                        <a:pt x="98618" y="22215"/>
                        <a:pt x="98618" y="22183"/>
                      </a:cubicBezTo>
                      <a:close/>
                      <a:moveTo>
                        <a:pt x="27806" y="22278"/>
                      </a:moveTo>
                      <a:cubicBezTo>
                        <a:pt x="27743" y="22310"/>
                        <a:pt x="27711" y="22310"/>
                        <a:pt x="27680" y="22342"/>
                      </a:cubicBezTo>
                      <a:lnTo>
                        <a:pt x="27711" y="22310"/>
                      </a:lnTo>
                      <a:cubicBezTo>
                        <a:pt x="27711" y="22310"/>
                        <a:pt x="27711" y="22310"/>
                        <a:pt x="27711" y="22278"/>
                      </a:cubicBezTo>
                      <a:close/>
                      <a:moveTo>
                        <a:pt x="8932" y="22817"/>
                      </a:moveTo>
                      <a:cubicBezTo>
                        <a:pt x="8932" y="22817"/>
                        <a:pt x="8932" y="22848"/>
                        <a:pt x="8900" y="22848"/>
                      </a:cubicBezTo>
                      <a:lnTo>
                        <a:pt x="8900" y="22817"/>
                      </a:lnTo>
                      <a:close/>
                      <a:moveTo>
                        <a:pt x="89688" y="22912"/>
                      </a:moveTo>
                      <a:lnTo>
                        <a:pt x="89688" y="22943"/>
                      </a:lnTo>
                      <a:lnTo>
                        <a:pt x="89656" y="22943"/>
                      </a:lnTo>
                      <a:cubicBezTo>
                        <a:pt x="89656" y="22943"/>
                        <a:pt x="89688" y="22943"/>
                        <a:pt x="89688" y="22912"/>
                      </a:cubicBezTo>
                      <a:close/>
                      <a:moveTo>
                        <a:pt x="80314" y="23577"/>
                      </a:moveTo>
                      <a:cubicBezTo>
                        <a:pt x="80314" y="23577"/>
                        <a:pt x="80314" y="23601"/>
                        <a:pt x="80314" y="23607"/>
                      </a:cubicBezTo>
                      <a:lnTo>
                        <a:pt x="80314" y="23607"/>
                      </a:lnTo>
                      <a:cubicBezTo>
                        <a:pt x="80293" y="23605"/>
                        <a:pt x="80271" y="23598"/>
                        <a:pt x="80250" y="23577"/>
                      </a:cubicBezTo>
                      <a:close/>
                      <a:moveTo>
                        <a:pt x="8773" y="23577"/>
                      </a:moveTo>
                      <a:cubicBezTo>
                        <a:pt x="8773" y="23577"/>
                        <a:pt x="8773" y="23577"/>
                        <a:pt x="8773" y="23608"/>
                      </a:cubicBezTo>
                      <a:lnTo>
                        <a:pt x="8742" y="23608"/>
                      </a:lnTo>
                      <a:lnTo>
                        <a:pt x="8773" y="23577"/>
                      </a:lnTo>
                      <a:close/>
                      <a:moveTo>
                        <a:pt x="57544" y="23925"/>
                      </a:moveTo>
                      <a:cubicBezTo>
                        <a:pt x="57544" y="23925"/>
                        <a:pt x="57544" y="23957"/>
                        <a:pt x="57544" y="23957"/>
                      </a:cubicBezTo>
                      <a:lnTo>
                        <a:pt x="57512" y="23957"/>
                      </a:lnTo>
                      <a:lnTo>
                        <a:pt x="57544" y="23925"/>
                      </a:lnTo>
                      <a:close/>
                      <a:moveTo>
                        <a:pt x="47251" y="24400"/>
                      </a:moveTo>
                      <a:cubicBezTo>
                        <a:pt x="47283" y="24400"/>
                        <a:pt x="47346" y="24432"/>
                        <a:pt x="47410" y="24432"/>
                      </a:cubicBezTo>
                      <a:lnTo>
                        <a:pt x="47378" y="24432"/>
                      </a:lnTo>
                      <a:cubicBezTo>
                        <a:pt x="47359" y="24441"/>
                        <a:pt x="47343" y="24445"/>
                        <a:pt x="47330" y="24445"/>
                      </a:cubicBezTo>
                      <a:cubicBezTo>
                        <a:pt x="47296" y="24445"/>
                        <a:pt x="47274" y="24423"/>
                        <a:pt x="47251" y="24400"/>
                      </a:cubicBezTo>
                      <a:close/>
                      <a:moveTo>
                        <a:pt x="65239" y="24558"/>
                      </a:moveTo>
                      <a:cubicBezTo>
                        <a:pt x="65239" y="24558"/>
                        <a:pt x="65239" y="24590"/>
                        <a:pt x="65239" y="24590"/>
                      </a:cubicBezTo>
                      <a:lnTo>
                        <a:pt x="65208" y="24590"/>
                      </a:lnTo>
                      <a:cubicBezTo>
                        <a:pt x="65208" y="24590"/>
                        <a:pt x="65208" y="24590"/>
                        <a:pt x="65239" y="24558"/>
                      </a:cubicBezTo>
                      <a:close/>
                      <a:moveTo>
                        <a:pt x="86584" y="24590"/>
                      </a:moveTo>
                      <a:cubicBezTo>
                        <a:pt x="86584" y="24590"/>
                        <a:pt x="86584" y="24622"/>
                        <a:pt x="86616" y="24622"/>
                      </a:cubicBezTo>
                      <a:lnTo>
                        <a:pt x="86616" y="24653"/>
                      </a:lnTo>
                      <a:lnTo>
                        <a:pt x="86489" y="24653"/>
                      </a:lnTo>
                      <a:cubicBezTo>
                        <a:pt x="86521" y="24622"/>
                        <a:pt x="86521" y="24622"/>
                        <a:pt x="86521" y="24622"/>
                      </a:cubicBezTo>
                      <a:cubicBezTo>
                        <a:pt x="86521" y="24622"/>
                        <a:pt x="86552" y="24590"/>
                        <a:pt x="86552" y="24590"/>
                      </a:cubicBezTo>
                      <a:close/>
                      <a:moveTo>
                        <a:pt x="15709" y="24622"/>
                      </a:moveTo>
                      <a:cubicBezTo>
                        <a:pt x="15709" y="24622"/>
                        <a:pt x="15740" y="24653"/>
                        <a:pt x="15709" y="24685"/>
                      </a:cubicBezTo>
                      <a:lnTo>
                        <a:pt x="15645" y="24685"/>
                      </a:lnTo>
                      <a:cubicBezTo>
                        <a:pt x="15645" y="24685"/>
                        <a:pt x="15677" y="24653"/>
                        <a:pt x="15709" y="24653"/>
                      </a:cubicBezTo>
                      <a:cubicBezTo>
                        <a:pt x="15709" y="24653"/>
                        <a:pt x="15709" y="24622"/>
                        <a:pt x="15709" y="24622"/>
                      </a:cubicBezTo>
                      <a:close/>
                      <a:moveTo>
                        <a:pt x="91830" y="24680"/>
                      </a:moveTo>
                      <a:cubicBezTo>
                        <a:pt x="91857" y="24680"/>
                        <a:pt x="91886" y="24699"/>
                        <a:pt x="91905" y="24717"/>
                      </a:cubicBezTo>
                      <a:lnTo>
                        <a:pt x="91778" y="24717"/>
                      </a:lnTo>
                      <a:cubicBezTo>
                        <a:pt x="91791" y="24690"/>
                        <a:pt x="91810" y="24680"/>
                        <a:pt x="91830" y="24680"/>
                      </a:cubicBezTo>
                      <a:close/>
                      <a:moveTo>
                        <a:pt x="63212" y="24843"/>
                      </a:moveTo>
                      <a:cubicBezTo>
                        <a:pt x="63181" y="24875"/>
                        <a:pt x="63181" y="24875"/>
                        <a:pt x="63149" y="24907"/>
                      </a:cubicBezTo>
                      <a:lnTo>
                        <a:pt x="63149" y="24843"/>
                      </a:lnTo>
                      <a:close/>
                      <a:moveTo>
                        <a:pt x="69420" y="25255"/>
                      </a:moveTo>
                      <a:cubicBezTo>
                        <a:pt x="69420" y="25287"/>
                        <a:pt x="69420" y="25287"/>
                        <a:pt x="69388" y="25287"/>
                      </a:cubicBezTo>
                      <a:cubicBezTo>
                        <a:pt x="69379" y="25296"/>
                        <a:pt x="69367" y="25300"/>
                        <a:pt x="69353" y="25300"/>
                      </a:cubicBezTo>
                      <a:cubicBezTo>
                        <a:pt x="69322" y="25300"/>
                        <a:pt x="69284" y="25278"/>
                        <a:pt x="69261" y="25255"/>
                      </a:cubicBezTo>
                      <a:close/>
                      <a:moveTo>
                        <a:pt x="93108" y="1"/>
                      </a:moveTo>
                      <a:cubicBezTo>
                        <a:pt x="93076" y="1"/>
                        <a:pt x="93045" y="5"/>
                        <a:pt x="93013" y="15"/>
                      </a:cubicBezTo>
                      <a:cubicBezTo>
                        <a:pt x="92823" y="78"/>
                        <a:pt x="92665" y="142"/>
                        <a:pt x="92475" y="142"/>
                      </a:cubicBezTo>
                      <a:cubicBezTo>
                        <a:pt x="92348" y="173"/>
                        <a:pt x="92221" y="173"/>
                        <a:pt x="92063" y="173"/>
                      </a:cubicBezTo>
                      <a:cubicBezTo>
                        <a:pt x="92031" y="142"/>
                        <a:pt x="91968" y="142"/>
                        <a:pt x="91936" y="142"/>
                      </a:cubicBezTo>
                      <a:cubicBezTo>
                        <a:pt x="91873" y="110"/>
                        <a:pt x="91778" y="110"/>
                        <a:pt x="91715" y="110"/>
                      </a:cubicBezTo>
                      <a:lnTo>
                        <a:pt x="91651" y="110"/>
                      </a:lnTo>
                      <a:cubicBezTo>
                        <a:pt x="91335" y="142"/>
                        <a:pt x="91049" y="173"/>
                        <a:pt x="90733" y="205"/>
                      </a:cubicBezTo>
                      <a:cubicBezTo>
                        <a:pt x="90638" y="205"/>
                        <a:pt x="90543" y="237"/>
                        <a:pt x="90448" y="237"/>
                      </a:cubicBezTo>
                      <a:cubicBezTo>
                        <a:pt x="90226" y="237"/>
                        <a:pt x="90036" y="268"/>
                        <a:pt x="89846" y="268"/>
                      </a:cubicBezTo>
                      <a:cubicBezTo>
                        <a:pt x="89624" y="268"/>
                        <a:pt x="89434" y="268"/>
                        <a:pt x="89244" y="237"/>
                      </a:cubicBezTo>
                      <a:cubicBezTo>
                        <a:pt x="89118" y="237"/>
                        <a:pt x="88991" y="205"/>
                        <a:pt x="88864" y="205"/>
                      </a:cubicBezTo>
                      <a:lnTo>
                        <a:pt x="88611" y="205"/>
                      </a:lnTo>
                      <a:cubicBezTo>
                        <a:pt x="88484" y="205"/>
                        <a:pt x="88358" y="205"/>
                        <a:pt x="88231" y="237"/>
                      </a:cubicBezTo>
                      <a:cubicBezTo>
                        <a:pt x="88073" y="300"/>
                        <a:pt x="87883" y="300"/>
                        <a:pt x="87724" y="300"/>
                      </a:cubicBezTo>
                      <a:cubicBezTo>
                        <a:pt x="87661" y="332"/>
                        <a:pt x="87598" y="332"/>
                        <a:pt x="87566" y="332"/>
                      </a:cubicBezTo>
                      <a:cubicBezTo>
                        <a:pt x="87376" y="332"/>
                        <a:pt x="87218" y="300"/>
                        <a:pt x="87059" y="300"/>
                      </a:cubicBezTo>
                      <a:cubicBezTo>
                        <a:pt x="86996" y="300"/>
                        <a:pt x="86933" y="300"/>
                        <a:pt x="86869" y="332"/>
                      </a:cubicBezTo>
                      <a:lnTo>
                        <a:pt x="86838" y="332"/>
                      </a:lnTo>
                      <a:cubicBezTo>
                        <a:pt x="86774" y="332"/>
                        <a:pt x="86711" y="300"/>
                        <a:pt x="86679" y="300"/>
                      </a:cubicBezTo>
                      <a:lnTo>
                        <a:pt x="86521" y="300"/>
                      </a:lnTo>
                      <a:cubicBezTo>
                        <a:pt x="86362" y="300"/>
                        <a:pt x="86204" y="332"/>
                        <a:pt x="86077" y="490"/>
                      </a:cubicBezTo>
                      <a:cubicBezTo>
                        <a:pt x="86046" y="522"/>
                        <a:pt x="85982" y="522"/>
                        <a:pt x="85951" y="522"/>
                      </a:cubicBezTo>
                      <a:lnTo>
                        <a:pt x="85856" y="522"/>
                      </a:lnTo>
                      <a:cubicBezTo>
                        <a:pt x="85824" y="522"/>
                        <a:pt x="85824" y="490"/>
                        <a:pt x="85824" y="490"/>
                      </a:cubicBezTo>
                      <a:lnTo>
                        <a:pt x="85792" y="490"/>
                      </a:lnTo>
                      <a:cubicBezTo>
                        <a:pt x="85697" y="458"/>
                        <a:pt x="85634" y="458"/>
                        <a:pt x="85571" y="458"/>
                      </a:cubicBezTo>
                      <a:cubicBezTo>
                        <a:pt x="85539" y="490"/>
                        <a:pt x="85539" y="490"/>
                        <a:pt x="85507" y="490"/>
                      </a:cubicBezTo>
                      <a:cubicBezTo>
                        <a:pt x="85476" y="490"/>
                        <a:pt x="85476" y="522"/>
                        <a:pt x="85444" y="522"/>
                      </a:cubicBezTo>
                      <a:cubicBezTo>
                        <a:pt x="85381" y="553"/>
                        <a:pt x="85349" y="585"/>
                        <a:pt x="85286" y="617"/>
                      </a:cubicBezTo>
                      <a:cubicBezTo>
                        <a:pt x="85254" y="553"/>
                        <a:pt x="85222" y="522"/>
                        <a:pt x="85191" y="490"/>
                      </a:cubicBezTo>
                      <a:lnTo>
                        <a:pt x="85064" y="490"/>
                      </a:lnTo>
                      <a:cubicBezTo>
                        <a:pt x="85032" y="490"/>
                        <a:pt x="85001" y="490"/>
                        <a:pt x="84969" y="522"/>
                      </a:cubicBezTo>
                      <a:cubicBezTo>
                        <a:pt x="84747" y="585"/>
                        <a:pt x="84526" y="553"/>
                        <a:pt x="84304" y="585"/>
                      </a:cubicBezTo>
                      <a:cubicBezTo>
                        <a:pt x="84272" y="617"/>
                        <a:pt x="84209" y="617"/>
                        <a:pt x="84146" y="617"/>
                      </a:cubicBezTo>
                      <a:cubicBezTo>
                        <a:pt x="84082" y="617"/>
                        <a:pt x="84051" y="617"/>
                        <a:pt x="83987" y="585"/>
                      </a:cubicBezTo>
                      <a:cubicBezTo>
                        <a:pt x="83924" y="585"/>
                        <a:pt x="83861" y="585"/>
                        <a:pt x="83829" y="553"/>
                      </a:cubicBezTo>
                      <a:lnTo>
                        <a:pt x="83449" y="553"/>
                      </a:lnTo>
                      <a:cubicBezTo>
                        <a:pt x="83196" y="648"/>
                        <a:pt x="82942" y="680"/>
                        <a:pt x="82657" y="680"/>
                      </a:cubicBezTo>
                      <a:cubicBezTo>
                        <a:pt x="82531" y="680"/>
                        <a:pt x="82372" y="648"/>
                        <a:pt x="82214" y="648"/>
                      </a:cubicBezTo>
                      <a:lnTo>
                        <a:pt x="82119" y="648"/>
                      </a:lnTo>
                      <a:cubicBezTo>
                        <a:pt x="82055" y="648"/>
                        <a:pt x="81992" y="680"/>
                        <a:pt x="81929" y="743"/>
                      </a:cubicBezTo>
                      <a:cubicBezTo>
                        <a:pt x="81865" y="743"/>
                        <a:pt x="81770" y="775"/>
                        <a:pt x="81707" y="775"/>
                      </a:cubicBezTo>
                      <a:cubicBezTo>
                        <a:pt x="81549" y="775"/>
                        <a:pt x="81390" y="775"/>
                        <a:pt x="81264" y="807"/>
                      </a:cubicBezTo>
                      <a:cubicBezTo>
                        <a:pt x="81169" y="807"/>
                        <a:pt x="81105" y="838"/>
                        <a:pt x="81042" y="838"/>
                      </a:cubicBezTo>
                      <a:cubicBezTo>
                        <a:pt x="80884" y="870"/>
                        <a:pt x="80725" y="902"/>
                        <a:pt x="80567" y="902"/>
                      </a:cubicBezTo>
                      <a:cubicBezTo>
                        <a:pt x="80409" y="933"/>
                        <a:pt x="80250" y="933"/>
                        <a:pt x="80092" y="965"/>
                      </a:cubicBezTo>
                      <a:cubicBezTo>
                        <a:pt x="79775" y="965"/>
                        <a:pt x="79490" y="1028"/>
                        <a:pt x="79174" y="1187"/>
                      </a:cubicBezTo>
                      <a:cubicBezTo>
                        <a:pt x="79174" y="1218"/>
                        <a:pt x="79142" y="1218"/>
                        <a:pt x="79142" y="1218"/>
                      </a:cubicBezTo>
                      <a:cubicBezTo>
                        <a:pt x="79110" y="1218"/>
                        <a:pt x="79079" y="1250"/>
                        <a:pt x="79047" y="1250"/>
                      </a:cubicBezTo>
                      <a:lnTo>
                        <a:pt x="78889" y="1250"/>
                      </a:lnTo>
                      <a:lnTo>
                        <a:pt x="78825" y="1218"/>
                      </a:lnTo>
                      <a:lnTo>
                        <a:pt x="78794" y="1218"/>
                      </a:lnTo>
                      <a:cubicBezTo>
                        <a:pt x="78730" y="1187"/>
                        <a:pt x="78699" y="1155"/>
                        <a:pt x="78635" y="1155"/>
                      </a:cubicBezTo>
                      <a:cubicBezTo>
                        <a:pt x="78604" y="1139"/>
                        <a:pt x="78564" y="1131"/>
                        <a:pt x="78524" y="1131"/>
                      </a:cubicBezTo>
                      <a:cubicBezTo>
                        <a:pt x="78485" y="1131"/>
                        <a:pt x="78445" y="1139"/>
                        <a:pt x="78414" y="1155"/>
                      </a:cubicBezTo>
                      <a:lnTo>
                        <a:pt x="78319" y="1155"/>
                      </a:lnTo>
                      <a:cubicBezTo>
                        <a:pt x="78287" y="1155"/>
                        <a:pt x="78255" y="1155"/>
                        <a:pt x="78255" y="1187"/>
                      </a:cubicBezTo>
                      <a:cubicBezTo>
                        <a:pt x="78192" y="1187"/>
                        <a:pt x="78129" y="1187"/>
                        <a:pt x="78097" y="1218"/>
                      </a:cubicBezTo>
                      <a:lnTo>
                        <a:pt x="77938" y="1218"/>
                      </a:lnTo>
                      <a:cubicBezTo>
                        <a:pt x="77843" y="1218"/>
                        <a:pt x="77780" y="1250"/>
                        <a:pt x="77717" y="1250"/>
                      </a:cubicBezTo>
                      <a:cubicBezTo>
                        <a:pt x="77558" y="1282"/>
                        <a:pt x="77432" y="1313"/>
                        <a:pt x="77273" y="1313"/>
                      </a:cubicBezTo>
                      <a:cubicBezTo>
                        <a:pt x="77210" y="1345"/>
                        <a:pt x="77147" y="1345"/>
                        <a:pt x="77052" y="1345"/>
                      </a:cubicBezTo>
                      <a:cubicBezTo>
                        <a:pt x="76957" y="1345"/>
                        <a:pt x="76862" y="1313"/>
                        <a:pt x="76767" y="1313"/>
                      </a:cubicBezTo>
                      <a:lnTo>
                        <a:pt x="76545" y="1313"/>
                      </a:lnTo>
                      <a:cubicBezTo>
                        <a:pt x="76450" y="1345"/>
                        <a:pt x="76355" y="1408"/>
                        <a:pt x="76323" y="1599"/>
                      </a:cubicBezTo>
                      <a:cubicBezTo>
                        <a:pt x="76244" y="1551"/>
                        <a:pt x="76157" y="1543"/>
                        <a:pt x="76070" y="1543"/>
                      </a:cubicBezTo>
                      <a:cubicBezTo>
                        <a:pt x="76026" y="1543"/>
                        <a:pt x="75983" y="1545"/>
                        <a:pt x="75940" y="1545"/>
                      </a:cubicBezTo>
                      <a:cubicBezTo>
                        <a:pt x="75898" y="1545"/>
                        <a:pt x="75856" y="1543"/>
                        <a:pt x="75817" y="1535"/>
                      </a:cubicBezTo>
                      <a:cubicBezTo>
                        <a:pt x="75753" y="1535"/>
                        <a:pt x="75658" y="1504"/>
                        <a:pt x="75595" y="1408"/>
                      </a:cubicBezTo>
                      <a:lnTo>
                        <a:pt x="75563" y="1408"/>
                      </a:lnTo>
                      <a:cubicBezTo>
                        <a:pt x="75563" y="1408"/>
                        <a:pt x="75532" y="1440"/>
                        <a:pt x="75500" y="1472"/>
                      </a:cubicBezTo>
                      <a:cubicBezTo>
                        <a:pt x="75500" y="1472"/>
                        <a:pt x="75468" y="1504"/>
                        <a:pt x="75468" y="1535"/>
                      </a:cubicBezTo>
                      <a:cubicBezTo>
                        <a:pt x="75468" y="1535"/>
                        <a:pt x="75437" y="1567"/>
                        <a:pt x="75437" y="1567"/>
                      </a:cubicBezTo>
                      <a:cubicBezTo>
                        <a:pt x="75405" y="1567"/>
                        <a:pt x="75373" y="1567"/>
                        <a:pt x="75342" y="1599"/>
                      </a:cubicBezTo>
                      <a:cubicBezTo>
                        <a:pt x="75301" y="1531"/>
                        <a:pt x="75261" y="1510"/>
                        <a:pt x="75220" y="1510"/>
                      </a:cubicBezTo>
                      <a:cubicBezTo>
                        <a:pt x="75166" y="1510"/>
                        <a:pt x="75111" y="1549"/>
                        <a:pt x="75057" y="1567"/>
                      </a:cubicBezTo>
                      <a:cubicBezTo>
                        <a:pt x="75025" y="1567"/>
                        <a:pt x="75025" y="1567"/>
                        <a:pt x="74993" y="1599"/>
                      </a:cubicBezTo>
                      <a:lnTo>
                        <a:pt x="74930" y="1599"/>
                      </a:lnTo>
                      <a:cubicBezTo>
                        <a:pt x="74898" y="1599"/>
                        <a:pt x="74835" y="1630"/>
                        <a:pt x="74803" y="1630"/>
                      </a:cubicBezTo>
                      <a:lnTo>
                        <a:pt x="74677" y="1630"/>
                      </a:lnTo>
                      <a:cubicBezTo>
                        <a:pt x="74645" y="1630"/>
                        <a:pt x="74613" y="1599"/>
                        <a:pt x="74613" y="1599"/>
                      </a:cubicBezTo>
                      <a:cubicBezTo>
                        <a:pt x="74550" y="1567"/>
                        <a:pt x="74487" y="1535"/>
                        <a:pt x="74423" y="1440"/>
                      </a:cubicBezTo>
                      <a:cubicBezTo>
                        <a:pt x="74423" y="1472"/>
                        <a:pt x="74423" y="1504"/>
                        <a:pt x="74423" y="1535"/>
                      </a:cubicBezTo>
                      <a:cubicBezTo>
                        <a:pt x="74423" y="1599"/>
                        <a:pt x="74423" y="1630"/>
                        <a:pt x="74423" y="1694"/>
                      </a:cubicBezTo>
                      <a:cubicBezTo>
                        <a:pt x="74455" y="1725"/>
                        <a:pt x="74455" y="1757"/>
                        <a:pt x="74455" y="1820"/>
                      </a:cubicBezTo>
                      <a:cubicBezTo>
                        <a:pt x="74455" y="1820"/>
                        <a:pt x="74455" y="1852"/>
                        <a:pt x="74455" y="1852"/>
                      </a:cubicBezTo>
                      <a:cubicBezTo>
                        <a:pt x="74455" y="1915"/>
                        <a:pt x="74455" y="1947"/>
                        <a:pt x="74455" y="1979"/>
                      </a:cubicBezTo>
                      <a:lnTo>
                        <a:pt x="74107" y="1979"/>
                      </a:lnTo>
                      <a:cubicBezTo>
                        <a:pt x="74075" y="1852"/>
                        <a:pt x="74233" y="1789"/>
                        <a:pt x="74233" y="1630"/>
                      </a:cubicBezTo>
                      <a:lnTo>
                        <a:pt x="74233" y="1599"/>
                      </a:lnTo>
                      <a:cubicBezTo>
                        <a:pt x="74233" y="1599"/>
                        <a:pt x="74233" y="1599"/>
                        <a:pt x="74233" y="1567"/>
                      </a:cubicBezTo>
                      <a:cubicBezTo>
                        <a:pt x="74202" y="1599"/>
                        <a:pt x="74138" y="1630"/>
                        <a:pt x="74107" y="1630"/>
                      </a:cubicBezTo>
                      <a:lnTo>
                        <a:pt x="73790" y="1630"/>
                      </a:lnTo>
                      <a:cubicBezTo>
                        <a:pt x="73758" y="1662"/>
                        <a:pt x="73758" y="1662"/>
                        <a:pt x="73758" y="1662"/>
                      </a:cubicBezTo>
                      <a:cubicBezTo>
                        <a:pt x="73695" y="1662"/>
                        <a:pt x="73663" y="1694"/>
                        <a:pt x="73632" y="1725"/>
                      </a:cubicBezTo>
                      <a:cubicBezTo>
                        <a:pt x="73600" y="1757"/>
                        <a:pt x="73600" y="1757"/>
                        <a:pt x="73600" y="1789"/>
                      </a:cubicBezTo>
                      <a:cubicBezTo>
                        <a:pt x="73536" y="1852"/>
                        <a:pt x="73505" y="1884"/>
                        <a:pt x="73441" y="1884"/>
                      </a:cubicBezTo>
                      <a:cubicBezTo>
                        <a:pt x="73410" y="1884"/>
                        <a:pt x="73378" y="1915"/>
                        <a:pt x="73346" y="1915"/>
                      </a:cubicBezTo>
                      <a:cubicBezTo>
                        <a:pt x="73283" y="1884"/>
                        <a:pt x="73220" y="1884"/>
                        <a:pt x="73125" y="1852"/>
                      </a:cubicBezTo>
                      <a:lnTo>
                        <a:pt x="73061" y="1852"/>
                      </a:lnTo>
                      <a:cubicBezTo>
                        <a:pt x="73040" y="1852"/>
                        <a:pt x="73019" y="1866"/>
                        <a:pt x="72998" y="1875"/>
                      </a:cubicBezTo>
                      <a:lnTo>
                        <a:pt x="72998" y="1875"/>
                      </a:lnTo>
                      <a:cubicBezTo>
                        <a:pt x="72998" y="1871"/>
                        <a:pt x="72998" y="1863"/>
                        <a:pt x="72998" y="1852"/>
                      </a:cubicBezTo>
                      <a:lnTo>
                        <a:pt x="73061" y="1852"/>
                      </a:lnTo>
                      <a:cubicBezTo>
                        <a:pt x="73061" y="1852"/>
                        <a:pt x="73030" y="1852"/>
                        <a:pt x="73030" y="1820"/>
                      </a:cubicBezTo>
                      <a:cubicBezTo>
                        <a:pt x="73030" y="1789"/>
                        <a:pt x="72998" y="1757"/>
                        <a:pt x="72966" y="1725"/>
                      </a:cubicBezTo>
                      <a:cubicBezTo>
                        <a:pt x="72966" y="1725"/>
                        <a:pt x="72966" y="1694"/>
                        <a:pt x="72935" y="1694"/>
                      </a:cubicBezTo>
                      <a:lnTo>
                        <a:pt x="72903" y="1694"/>
                      </a:lnTo>
                      <a:cubicBezTo>
                        <a:pt x="72871" y="1694"/>
                        <a:pt x="72871" y="1725"/>
                        <a:pt x="72840" y="1789"/>
                      </a:cubicBezTo>
                      <a:cubicBezTo>
                        <a:pt x="72776" y="1884"/>
                        <a:pt x="72745" y="1979"/>
                        <a:pt x="72681" y="2042"/>
                      </a:cubicBezTo>
                      <a:cubicBezTo>
                        <a:pt x="72618" y="2105"/>
                        <a:pt x="72555" y="2137"/>
                        <a:pt x="72460" y="2169"/>
                      </a:cubicBezTo>
                      <a:lnTo>
                        <a:pt x="72238" y="2169"/>
                      </a:lnTo>
                      <a:cubicBezTo>
                        <a:pt x="72238" y="2169"/>
                        <a:pt x="72238" y="2169"/>
                        <a:pt x="72238" y="2200"/>
                      </a:cubicBezTo>
                      <a:lnTo>
                        <a:pt x="72206" y="2200"/>
                      </a:lnTo>
                      <a:cubicBezTo>
                        <a:pt x="72206" y="2264"/>
                        <a:pt x="72238" y="2327"/>
                        <a:pt x="72238" y="2359"/>
                      </a:cubicBezTo>
                      <a:lnTo>
                        <a:pt x="71985" y="2359"/>
                      </a:lnTo>
                      <a:cubicBezTo>
                        <a:pt x="71985" y="2327"/>
                        <a:pt x="71985" y="2295"/>
                        <a:pt x="71985" y="2295"/>
                      </a:cubicBezTo>
                      <a:cubicBezTo>
                        <a:pt x="71985" y="2264"/>
                        <a:pt x="71985" y="2264"/>
                        <a:pt x="71985" y="2264"/>
                      </a:cubicBezTo>
                      <a:cubicBezTo>
                        <a:pt x="71985" y="2264"/>
                        <a:pt x="71985" y="2264"/>
                        <a:pt x="71985" y="2232"/>
                      </a:cubicBezTo>
                      <a:lnTo>
                        <a:pt x="71985" y="2200"/>
                      </a:lnTo>
                      <a:cubicBezTo>
                        <a:pt x="71985" y="2169"/>
                        <a:pt x="71985" y="2169"/>
                        <a:pt x="71985" y="2169"/>
                      </a:cubicBezTo>
                      <a:lnTo>
                        <a:pt x="71953" y="2169"/>
                      </a:lnTo>
                      <a:cubicBezTo>
                        <a:pt x="71921" y="2137"/>
                        <a:pt x="71921" y="2137"/>
                        <a:pt x="71890" y="2137"/>
                      </a:cubicBezTo>
                      <a:cubicBezTo>
                        <a:pt x="71763" y="2169"/>
                        <a:pt x="71668" y="2169"/>
                        <a:pt x="71541" y="2169"/>
                      </a:cubicBezTo>
                      <a:cubicBezTo>
                        <a:pt x="71446" y="2169"/>
                        <a:pt x="71320" y="2169"/>
                        <a:pt x="71225" y="2200"/>
                      </a:cubicBezTo>
                      <a:cubicBezTo>
                        <a:pt x="71478" y="2359"/>
                        <a:pt x="71225" y="2549"/>
                        <a:pt x="71225" y="2739"/>
                      </a:cubicBezTo>
                      <a:cubicBezTo>
                        <a:pt x="71193" y="2770"/>
                        <a:pt x="71225" y="2802"/>
                        <a:pt x="71225" y="2834"/>
                      </a:cubicBezTo>
                      <a:cubicBezTo>
                        <a:pt x="71256" y="2802"/>
                        <a:pt x="71288" y="2802"/>
                        <a:pt x="71288" y="2770"/>
                      </a:cubicBezTo>
                      <a:cubicBezTo>
                        <a:pt x="71415" y="2707"/>
                        <a:pt x="71478" y="2675"/>
                        <a:pt x="71510" y="2675"/>
                      </a:cubicBezTo>
                      <a:cubicBezTo>
                        <a:pt x="71541" y="2675"/>
                        <a:pt x="71541" y="2675"/>
                        <a:pt x="71541" y="2707"/>
                      </a:cubicBezTo>
                      <a:cubicBezTo>
                        <a:pt x="71605" y="2802"/>
                        <a:pt x="71605" y="2897"/>
                        <a:pt x="71605" y="2992"/>
                      </a:cubicBezTo>
                      <a:cubicBezTo>
                        <a:pt x="71605" y="2992"/>
                        <a:pt x="71605" y="3024"/>
                        <a:pt x="71605" y="3055"/>
                      </a:cubicBezTo>
                      <a:cubicBezTo>
                        <a:pt x="71605" y="3055"/>
                        <a:pt x="71573" y="3087"/>
                        <a:pt x="71573" y="3087"/>
                      </a:cubicBezTo>
                      <a:lnTo>
                        <a:pt x="71573" y="3150"/>
                      </a:lnTo>
                      <a:cubicBezTo>
                        <a:pt x="71541" y="3182"/>
                        <a:pt x="71541" y="3245"/>
                        <a:pt x="71510" y="3277"/>
                      </a:cubicBezTo>
                      <a:lnTo>
                        <a:pt x="71320" y="3277"/>
                      </a:lnTo>
                      <a:cubicBezTo>
                        <a:pt x="71211" y="3250"/>
                        <a:pt x="71102" y="3176"/>
                        <a:pt x="70993" y="3176"/>
                      </a:cubicBezTo>
                      <a:cubicBezTo>
                        <a:pt x="70975" y="3176"/>
                        <a:pt x="70957" y="3178"/>
                        <a:pt x="70940" y="3182"/>
                      </a:cubicBezTo>
                      <a:lnTo>
                        <a:pt x="70845" y="3182"/>
                      </a:lnTo>
                      <a:cubicBezTo>
                        <a:pt x="70686" y="3245"/>
                        <a:pt x="70528" y="3309"/>
                        <a:pt x="70370" y="3372"/>
                      </a:cubicBezTo>
                      <a:cubicBezTo>
                        <a:pt x="70338" y="3404"/>
                        <a:pt x="70306" y="3435"/>
                        <a:pt x="70275" y="3467"/>
                      </a:cubicBezTo>
                      <a:cubicBezTo>
                        <a:pt x="70275" y="3467"/>
                        <a:pt x="70243" y="3499"/>
                        <a:pt x="70243" y="3499"/>
                      </a:cubicBezTo>
                      <a:lnTo>
                        <a:pt x="70243" y="3530"/>
                      </a:lnTo>
                      <a:cubicBezTo>
                        <a:pt x="70148" y="3625"/>
                        <a:pt x="70053" y="3625"/>
                        <a:pt x="69926" y="3657"/>
                      </a:cubicBezTo>
                      <a:lnTo>
                        <a:pt x="69895" y="3657"/>
                      </a:lnTo>
                      <a:cubicBezTo>
                        <a:pt x="69895" y="3657"/>
                        <a:pt x="69895" y="3689"/>
                        <a:pt x="69895" y="3689"/>
                      </a:cubicBezTo>
                      <a:lnTo>
                        <a:pt x="69831" y="3689"/>
                      </a:lnTo>
                      <a:cubicBezTo>
                        <a:pt x="69831" y="3689"/>
                        <a:pt x="69831" y="3689"/>
                        <a:pt x="69800" y="3720"/>
                      </a:cubicBezTo>
                      <a:lnTo>
                        <a:pt x="69768" y="3720"/>
                      </a:lnTo>
                      <a:cubicBezTo>
                        <a:pt x="69768" y="3752"/>
                        <a:pt x="69736" y="3752"/>
                        <a:pt x="69736" y="3784"/>
                      </a:cubicBezTo>
                      <a:lnTo>
                        <a:pt x="69673" y="3784"/>
                      </a:lnTo>
                      <a:cubicBezTo>
                        <a:pt x="69631" y="3784"/>
                        <a:pt x="69588" y="3785"/>
                        <a:pt x="69548" y="3785"/>
                      </a:cubicBezTo>
                      <a:cubicBezTo>
                        <a:pt x="69405" y="3785"/>
                        <a:pt x="69279" y="3766"/>
                        <a:pt x="69230" y="3594"/>
                      </a:cubicBezTo>
                      <a:cubicBezTo>
                        <a:pt x="69198" y="3562"/>
                        <a:pt x="69198" y="3530"/>
                        <a:pt x="69198" y="3499"/>
                      </a:cubicBezTo>
                      <a:cubicBezTo>
                        <a:pt x="69134" y="3404"/>
                        <a:pt x="69103" y="3340"/>
                        <a:pt x="69071" y="3340"/>
                      </a:cubicBezTo>
                      <a:cubicBezTo>
                        <a:pt x="69039" y="3340"/>
                        <a:pt x="69008" y="3372"/>
                        <a:pt x="68976" y="3435"/>
                      </a:cubicBezTo>
                      <a:cubicBezTo>
                        <a:pt x="68944" y="3467"/>
                        <a:pt x="68944" y="3499"/>
                        <a:pt x="68913" y="3530"/>
                      </a:cubicBezTo>
                      <a:cubicBezTo>
                        <a:pt x="68913" y="3530"/>
                        <a:pt x="68913" y="3562"/>
                        <a:pt x="68913" y="3562"/>
                      </a:cubicBezTo>
                      <a:cubicBezTo>
                        <a:pt x="68881" y="3594"/>
                        <a:pt x="68881" y="3625"/>
                        <a:pt x="68849" y="3625"/>
                      </a:cubicBezTo>
                      <a:cubicBezTo>
                        <a:pt x="68849" y="3625"/>
                        <a:pt x="68818" y="3657"/>
                        <a:pt x="68818" y="3657"/>
                      </a:cubicBezTo>
                      <a:lnTo>
                        <a:pt x="68754" y="3657"/>
                      </a:lnTo>
                      <a:lnTo>
                        <a:pt x="68754" y="3625"/>
                      </a:lnTo>
                      <a:cubicBezTo>
                        <a:pt x="68754" y="3594"/>
                        <a:pt x="68754" y="3594"/>
                        <a:pt x="68754" y="3562"/>
                      </a:cubicBezTo>
                      <a:cubicBezTo>
                        <a:pt x="68754" y="3530"/>
                        <a:pt x="68754" y="3499"/>
                        <a:pt x="68754" y="3499"/>
                      </a:cubicBezTo>
                      <a:cubicBezTo>
                        <a:pt x="68723" y="3467"/>
                        <a:pt x="68723" y="3435"/>
                        <a:pt x="68723" y="3404"/>
                      </a:cubicBezTo>
                      <a:cubicBezTo>
                        <a:pt x="68691" y="3372"/>
                        <a:pt x="68659" y="3340"/>
                        <a:pt x="68628" y="3309"/>
                      </a:cubicBezTo>
                      <a:cubicBezTo>
                        <a:pt x="68564" y="3245"/>
                        <a:pt x="68564" y="3214"/>
                        <a:pt x="68564" y="3182"/>
                      </a:cubicBezTo>
                      <a:cubicBezTo>
                        <a:pt x="68596" y="3119"/>
                        <a:pt x="68659" y="3087"/>
                        <a:pt x="68754" y="3024"/>
                      </a:cubicBezTo>
                      <a:cubicBezTo>
                        <a:pt x="68754" y="3024"/>
                        <a:pt x="68786" y="3024"/>
                        <a:pt x="68786" y="2992"/>
                      </a:cubicBezTo>
                      <a:cubicBezTo>
                        <a:pt x="68818" y="2992"/>
                        <a:pt x="68818" y="2960"/>
                        <a:pt x="68849" y="2929"/>
                      </a:cubicBezTo>
                      <a:cubicBezTo>
                        <a:pt x="68944" y="2770"/>
                        <a:pt x="68976" y="2612"/>
                        <a:pt x="69039" y="2422"/>
                      </a:cubicBezTo>
                      <a:cubicBezTo>
                        <a:pt x="69039" y="2422"/>
                        <a:pt x="69039" y="2422"/>
                        <a:pt x="69039" y="2390"/>
                      </a:cubicBezTo>
                      <a:cubicBezTo>
                        <a:pt x="69039" y="2390"/>
                        <a:pt x="69071" y="2359"/>
                        <a:pt x="69071" y="2359"/>
                      </a:cubicBezTo>
                      <a:cubicBezTo>
                        <a:pt x="69071" y="2327"/>
                        <a:pt x="69071" y="2327"/>
                        <a:pt x="69071" y="2327"/>
                      </a:cubicBezTo>
                      <a:cubicBezTo>
                        <a:pt x="68944" y="2390"/>
                        <a:pt x="68818" y="2422"/>
                        <a:pt x="68691" y="2422"/>
                      </a:cubicBezTo>
                      <a:cubicBezTo>
                        <a:pt x="68501" y="2390"/>
                        <a:pt x="68311" y="2327"/>
                        <a:pt x="68121" y="2295"/>
                      </a:cubicBezTo>
                      <a:lnTo>
                        <a:pt x="67931" y="2295"/>
                      </a:lnTo>
                      <a:cubicBezTo>
                        <a:pt x="67868" y="2295"/>
                        <a:pt x="67773" y="2295"/>
                        <a:pt x="67709" y="2327"/>
                      </a:cubicBezTo>
                      <a:lnTo>
                        <a:pt x="67678" y="2327"/>
                      </a:lnTo>
                      <a:cubicBezTo>
                        <a:pt x="67519" y="2390"/>
                        <a:pt x="67393" y="2517"/>
                        <a:pt x="67329" y="2707"/>
                      </a:cubicBezTo>
                      <a:cubicBezTo>
                        <a:pt x="67266" y="2802"/>
                        <a:pt x="67203" y="2865"/>
                        <a:pt x="67139" y="2897"/>
                      </a:cubicBezTo>
                      <a:lnTo>
                        <a:pt x="66949" y="2897"/>
                      </a:lnTo>
                      <a:cubicBezTo>
                        <a:pt x="66918" y="2897"/>
                        <a:pt x="66886" y="2897"/>
                        <a:pt x="66854" y="2929"/>
                      </a:cubicBezTo>
                      <a:lnTo>
                        <a:pt x="66823" y="2929"/>
                      </a:lnTo>
                      <a:cubicBezTo>
                        <a:pt x="66791" y="2960"/>
                        <a:pt x="66759" y="3024"/>
                        <a:pt x="66728" y="3119"/>
                      </a:cubicBezTo>
                      <a:cubicBezTo>
                        <a:pt x="66696" y="3119"/>
                        <a:pt x="66664" y="3087"/>
                        <a:pt x="66633" y="3087"/>
                      </a:cubicBezTo>
                      <a:lnTo>
                        <a:pt x="66569" y="3087"/>
                      </a:lnTo>
                      <a:cubicBezTo>
                        <a:pt x="66569" y="2960"/>
                        <a:pt x="66538" y="2865"/>
                        <a:pt x="66474" y="2770"/>
                      </a:cubicBezTo>
                      <a:cubicBezTo>
                        <a:pt x="66474" y="2770"/>
                        <a:pt x="66443" y="2739"/>
                        <a:pt x="66443" y="2707"/>
                      </a:cubicBezTo>
                      <a:cubicBezTo>
                        <a:pt x="66379" y="2644"/>
                        <a:pt x="66348" y="2580"/>
                        <a:pt x="66316" y="2517"/>
                      </a:cubicBezTo>
                      <a:cubicBezTo>
                        <a:pt x="66316" y="2517"/>
                        <a:pt x="66284" y="2517"/>
                        <a:pt x="66284" y="2549"/>
                      </a:cubicBezTo>
                      <a:lnTo>
                        <a:pt x="66253" y="2549"/>
                      </a:lnTo>
                      <a:cubicBezTo>
                        <a:pt x="66253" y="2549"/>
                        <a:pt x="66221" y="2549"/>
                        <a:pt x="66221" y="2580"/>
                      </a:cubicBezTo>
                      <a:lnTo>
                        <a:pt x="66126" y="2580"/>
                      </a:lnTo>
                      <a:cubicBezTo>
                        <a:pt x="66094" y="2549"/>
                        <a:pt x="66031" y="2517"/>
                        <a:pt x="65968" y="2517"/>
                      </a:cubicBezTo>
                      <a:lnTo>
                        <a:pt x="65936" y="2517"/>
                      </a:lnTo>
                      <a:cubicBezTo>
                        <a:pt x="65904" y="2549"/>
                        <a:pt x="65904" y="2580"/>
                        <a:pt x="65904" y="2580"/>
                      </a:cubicBezTo>
                      <a:cubicBezTo>
                        <a:pt x="65904" y="2612"/>
                        <a:pt x="65936" y="2644"/>
                        <a:pt x="65936" y="2675"/>
                      </a:cubicBezTo>
                      <a:cubicBezTo>
                        <a:pt x="65968" y="2675"/>
                        <a:pt x="65968" y="2707"/>
                        <a:pt x="65999" y="2739"/>
                      </a:cubicBezTo>
                      <a:cubicBezTo>
                        <a:pt x="65999" y="2739"/>
                        <a:pt x="65999" y="2770"/>
                        <a:pt x="65999" y="2802"/>
                      </a:cubicBezTo>
                      <a:cubicBezTo>
                        <a:pt x="66031" y="2834"/>
                        <a:pt x="66031" y="2865"/>
                        <a:pt x="66031" y="2897"/>
                      </a:cubicBezTo>
                      <a:cubicBezTo>
                        <a:pt x="66031" y="2929"/>
                        <a:pt x="66031" y="2960"/>
                        <a:pt x="66031" y="2992"/>
                      </a:cubicBezTo>
                      <a:cubicBezTo>
                        <a:pt x="66031" y="2992"/>
                        <a:pt x="66031" y="3024"/>
                        <a:pt x="66031" y="3055"/>
                      </a:cubicBezTo>
                      <a:cubicBezTo>
                        <a:pt x="65999" y="3055"/>
                        <a:pt x="65999" y="3087"/>
                        <a:pt x="65999" y="3119"/>
                      </a:cubicBezTo>
                      <a:cubicBezTo>
                        <a:pt x="65968" y="3150"/>
                        <a:pt x="65936" y="3150"/>
                        <a:pt x="65873" y="3182"/>
                      </a:cubicBezTo>
                      <a:lnTo>
                        <a:pt x="65746" y="3182"/>
                      </a:lnTo>
                      <a:cubicBezTo>
                        <a:pt x="65619" y="3182"/>
                        <a:pt x="65524" y="3214"/>
                        <a:pt x="65429" y="3214"/>
                      </a:cubicBezTo>
                      <a:cubicBezTo>
                        <a:pt x="65366" y="3214"/>
                        <a:pt x="65334" y="3245"/>
                        <a:pt x="65271" y="3245"/>
                      </a:cubicBezTo>
                      <a:lnTo>
                        <a:pt x="65144" y="3245"/>
                      </a:lnTo>
                      <a:cubicBezTo>
                        <a:pt x="64891" y="3277"/>
                        <a:pt x="64637" y="3309"/>
                        <a:pt x="64416" y="3309"/>
                      </a:cubicBezTo>
                      <a:lnTo>
                        <a:pt x="64226" y="3309"/>
                      </a:lnTo>
                      <a:cubicBezTo>
                        <a:pt x="64036" y="3277"/>
                        <a:pt x="63877" y="3245"/>
                        <a:pt x="63687" y="3214"/>
                      </a:cubicBezTo>
                      <a:cubicBezTo>
                        <a:pt x="63656" y="3214"/>
                        <a:pt x="63592" y="3214"/>
                        <a:pt x="63561" y="3182"/>
                      </a:cubicBezTo>
                      <a:lnTo>
                        <a:pt x="63497" y="3182"/>
                      </a:lnTo>
                      <a:cubicBezTo>
                        <a:pt x="63276" y="3182"/>
                        <a:pt x="63086" y="3277"/>
                        <a:pt x="62864" y="3277"/>
                      </a:cubicBezTo>
                      <a:lnTo>
                        <a:pt x="62737" y="3277"/>
                      </a:lnTo>
                      <a:cubicBezTo>
                        <a:pt x="62706" y="3309"/>
                        <a:pt x="62706" y="3309"/>
                        <a:pt x="62706" y="3309"/>
                      </a:cubicBezTo>
                      <a:cubicBezTo>
                        <a:pt x="62706" y="3309"/>
                        <a:pt x="62674" y="3340"/>
                        <a:pt x="62674" y="3372"/>
                      </a:cubicBezTo>
                      <a:cubicBezTo>
                        <a:pt x="62674" y="3404"/>
                        <a:pt x="62674" y="3435"/>
                        <a:pt x="62674" y="3435"/>
                      </a:cubicBezTo>
                      <a:lnTo>
                        <a:pt x="62326" y="3435"/>
                      </a:lnTo>
                      <a:cubicBezTo>
                        <a:pt x="62326" y="3372"/>
                        <a:pt x="62326" y="3309"/>
                        <a:pt x="62294" y="3245"/>
                      </a:cubicBezTo>
                      <a:cubicBezTo>
                        <a:pt x="62294" y="3182"/>
                        <a:pt x="62262" y="3150"/>
                        <a:pt x="62231" y="3119"/>
                      </a:cubicBezTo>
                      <a:cubicBezTo>
                        <a:pt x="62167" y="3055"/>
                        <a:pt x="62072" y="3024"/>
                        <a:pt x="61946" y="3024"/>
                      </a:cubicBezTo>
                      <a:lnTo>
                        <a:pt x="61819" y="3024"/>
                      </a:lnTo>
                      <a:cubicBezTo>
                        <a:pt x="61597" y="3024"/>
                        <a:pt x="61376" y="3024"/>
                        <a:pt x="61154" y="2992"/>
                      </a:cubicBezTo>
                      <a:lnTo>
                        <a:pt x="60901" y="2992"/>
                      </a:lnTo>
                      <a:cubicBezTo>
                        <a:pt x="60901" y="2992"/>
                        <a:pt x="60901" y="2960"/>
                        <a:pt x="60932" y="2960"/>
                      </a:cubicBezTo>
                      <a:cubicBezTo>
                        <a:pt x="60932" y="2929"/>
                        <a:pt x="60932" y="2929"/>
                        <a:pt x="60932" y="2897"/>
                      </a:cubicBezTo>
                      <a:cubicBezTo>
                        <a:pt x="60964" y="2834"/>
                        <a:pt x="60996" y="2739"/>
                        <a:pt x="60901" y="2739"/>
                      </a:cubicBezTo>
                      <a:lnTo>
                        <a:pt x="60837" y="2739"/>
                      </a:lnTo>
                      <a:cubicBezTo>
                        <a:pt x="60679" y="2802"/>
                        <a:pt x="60489" y="2739"/>
                        <a:pt x="60330" y="2834"/>
                      </a:cubicBezTo>
                      <a:cubicBezTo>
                        <a:pt x="60267" y="2897"/>
                        <a:pt x="60235" y="2960"/>
                        <a:pt x="60172" y="2960"/>
                      </a:cubicBezTo>
                      <a:lnTo>
                        <a:pt x="60140" y="2960"/>
                      </a:lnTo>
                      <a:cubicBezTo>
                        <a:pt x="60014" y="2929"/>
                        <a:pt x="60109" y="2865"/>
                        <a:pt x="60109" y="2802"/>
                      </a:cubicBezTo>
                      <a:cubicBezTo>
                        <a:pt x="60140" y="2802"/>
                        <a:pt x="60140" y="2770"/>
                        <a:pt x="60140" y="2770"/>
                      </a:cubicBezTo>
                      <a:lnTo>
                        <a:pt x="60140" y="2739"/>
                      </a:lnTo>
                      <a:cubicBezTo>
                        <a:pt x="60109" y="2707"/>
                        <a:pt x="60109" y="2675"/>
                        <a:pt x="60077" y="2675"/>
                      </a:cubicBezTo>
                      <a:lnTo>
                        <a:pt x="60045" y="2675"/>
                      </a:lnTo>
                      <a:cubicBezTo>
                        <a:pt x="60014" y="2675"/>
                        <a:pt x="60014" y="2707"/>
                        <a:pt x="59982" y="2707"/>
                      </a:cubicBezTo>
                      <a:cubicBezTo>
                        <a:pt x="59950" y="2707"/>
                        <a:pt x="59950" y="2739"/>
                        <a:pt x="59919" y="2739"/>
                      </a:cubicBezTo>
                      <a:cubicBezTo>
                        <a:pt x="59887" y="2770"/>
                        <a:pt x="59887" y="2802"/>
                        <a:pt x="59855" y="2802"/>
                      </a:cubicBezTo>
                      <a:cubicBezTo>
                        <a:pt x="59824" y="2865"/>
                        <a:pt x="59760" y="2929"/>
                        <a:pt x="59760" y="2992"/>
                      </a:cubicBezTo>
                      <a:lnTo>
                        <a:pt x="59697" y="2992"/>
                      </a:lnTo>
                      <a:cubicBezTo>
                        <a:pt x="59665" y="2960"/>
                        <a:pt x="59634" y="2960"/>
                        <a:pt x="59602" y="2929"/>
                      </a:cubicBezTo>
                      <a:cubicBezTo>
                        <a:pt x="59570" y="2897"/>
                        <a:pt x="59539" y="2897"/>
                        <a:pt x="59507" y="2865"/>
                      </a:cubicBezTo>
                      <a:cubicBezTo>
                        <a:pt x="59475" y="2834"/>
                        <a:pt x="59444" y="2834"/>
                        <a:pt x="59444" y="2802"/>
                      </a:cubicBezTo>
                      <a:cubicBezTo>
                        <a:pt x="59380" y="2802"/>
                        <a:pt x="59349" y="2802"/>
                        <a:pt x="59317" y="2834"/>
                      </a:cubicBezTo>
                      <a:cubicBezTo>
                        <a:pt x="59285" y="2865"/>
                        <a:pt x="59254" y="2897"/>
                        <a:pt x="59254" y="2929"/>
                      </a:cubicBezTo>
                      <a:cubicBezTo>
                        <a:pt x="59222" y="3024"/>
                        <a:pt x="59159" y="3087"/>
                        <a:pt x="59127" y="3119"/>
                      </a:cubicBezTo>
                      <a:cubicBezTo>
                        <a:pt x="59095" y="3119"/>
                        <a:pt x="59064" y="3150"/>
                        <a:pt x="59032" y="3150"/>
                      </a:cubicBezTo>
                      <a:cubicBezTo>
                        <a:pt x="58969" y="3150"/>
                        <a:pt x="58874" y="3087"/>
                        <a:pt x="58779" y="2992"/>
                      </a:cubicBezTo>
                      <a:cubicBezTo>
                        <a:pt x="58747" y="2929"/>
                        <a:pt x="58715" y="2929"/>
                        <a:pt x="58684" y="2929"/>
                      </a:cubicBezTo>
                      <a:cubicBezTo>
                        <a:pt x="58652" y="2929"/>
                        <a:pt x="58620" y="2929"/>
                        <a:pt x="58620" y="2992"/>
                      </a:cubicBezTo>
                      <a:cubicBezTo>
                        <a:pt x="58494" y="3150"/>
                        <a:pt x="58399" y="3214"/>
                        <a:pt x="58272" y="3214"/>
                      </a:cubicBezTo>
                      <a:cubicBezTo>
                        <a:pt x="58145" y="3214"/>
                        <a:pt x="58019" y="3150"/>
                        <a:pt x="57924" y="3087"/>
                      </a:cubicBezTo>
                      <a:cubicBezTo>
                        <a:pt x="57797" y="2992"/>
                        <a:pt x="57702" y="2960"/>
                        <a:pt x="57607" y="2960"/>
                      </a:cubicBezTo>
                      <a:lnTo>
                        <a:pt x="57449" y="2960"/>
                      </a:lnTo>
                      <a:cubicBezTo>
                        <a:pt x="57385" y="2992"/>
                        <a:pt x="57322" y="3024"/>
                        <a:pt x="57259" y="3055"/>
                      </a:cubicBezTo>
                      <a:cubicBezTo>
                        <a:pt x="57259" y="3087"/>
                        <a:pt x="57227" y="3087"/>
                        <a:pt x="57227" y="3119"/>
                      </a:cubicBezTo>
                      <a:cubicBezTo>
                        <a:pt x="57195" y="3119"/>
                        <a:pt x="57195" y="3150"/>
                        <a:pt x="57195" y="3150"/>
                      </a:cubicBezTo>
                      <a:lnTo>
                        <a:pt x="56974" y="3150"/>
                      </a:lnTo>
                      <a:cubicBezTo>
                        <a:pt x="56847" y="3150"/>
                        <a:pt x="56720" y="3182"/>
                        <a:pt x="56625" y="3182"/>
                      </a:cubicBezTo>
                      <a:cubicBezTo>
                        <a:pt x="56499" y="3150"/>
                        <a:pt x="56404" y="3150"/>
                        <a:pt x="56309" y="3119"/>
                      </a:cubicBezTo>
                      <a:cubicBezTo>
                        <a:pt x="56214" y="3055"/>
                        <a:pt x="56119" y="3055"/>
                        <a:pt x="56024" y="3055"/>
                      </a:cubicBezTo>
                      <a:cubicBezTo>
                        <a:pt x="55960" y="3055"/>
                        <a:pt x="55897" y="3055"/>
                        <a:pt x="55833" y="3087"/>
                      </a:cubicBezTo>
                      <a:cubicBezTo>
                        <a:pt x="55738" y="3087"/>
                        <a:pt x="55675" y="3119"/>
                        <a:pt x="55580" y="3119"/>
                      </a:cubicBezTo>
                      <a:cubicBezTo>
                        <a:pt x="55485" y="3150"/>
                        <a:pt x="55422" y="3150"/>
                        <a:pt x="55358" y="3150"/>
                      </a:cubicBezTo>
                      <a:lnTo>
                        <a:pt x="55200" y="3150"/>
                      </a:lnTo>
                      <a:cubicBezTo>
                        <a:pt x="55137" y="3150"/>
                        <a:pt x="55042" y="3119"/>
                        <a:pt x="54978" y="3087"/>
                      </a:cubicBezTo>
                      <a:cubicBezTo>
                        <a:pt x="54883" y="3055"/>
                        <a:pt x="54788" y="3055"/>
                        <a:pt x="54693" y="3055"/>
                      </a:cubicBezTo>
                      <a:cubicBezTo>
                        <a:pt x="54693" y="3055"/>
                        <a:pt x="54662" y="3024"/>
                        <a:pt x="54662" y="3024"/>
                      </a:cubicBezTo>
                      <a:cubicBezTo>
                        <a:pt x="54598" y="3024"/>
                        <a:pt x="54567" y="3024"/>
                        <a:pt x="54503" y="2992"/>
                      </a:cubicBezTo>
                      <a:cubicBezTo>
                        <a:pt x="54472" y="2992"/>
                        <a:pt x="54440" y="2960"/>
                        <a:pt x="54408" y="2929"/>
                      </a:cubicBezTo>
                      <a:cubicBezTo>
                        <a:pt x="54377" y="2929"/>
                        <a:pt x="54377" y="2897"/>
                        <a:pt x="54377" y="2897"/>
                      </a:cubicBezTo>
                      <a:cubicBezTo>
                        <a:pt x="54345" y="2865"/>
                        <a:pt x="54313" y="2865"/>
                        <a:pt x="54313" y="2834"/>
                      </a:cubicBezTo>
                      <a:lnTo>
                        <a:pt x="54282" y="2834"/>
                      </a:lnTo>
                      <a:cubicBezTo>
                        <a:pt x="54250" y="2802"/>
                        <a:pt x="54250" y="2802"/>
                        <a:pt x="54218" y="2802"/>
                      </a:cubicBezTo>
                      <a:cubicBezTo>
                        <a:pt x="54218" y="2802"/>
                        <a:pt x="54187" y="2834"/>
                        <a:pt x="54187" y="2834"/>
                      </a:cubicBezTo>
                      <a:cubicBezTo>
                        <a:pt x="54155" y="2834"/>
                        <a:pt x="54155" y="2865"/>
                        <a:pt x="54123" y="2865"/>
                      </a:cubicBezTo>
                      <a:cubicBezTo>
                        <a:pt x="54123" y="2929"/>
                        <a:pt x="54123" y="2960"/>
                        <a:pt x="54123" y="2992"/>
                      </a:cubicBezTo>
                      <a:cubicBezTo>
                        <a:pt x="54123" y="3024"/>
                        <a:pt x="54123" y="3055"/>
                        <a:pt x="54123" y="3055"/>
                      </a:cubicBezTo>
                      <a:cubicBezTo>
                        <a:pt x="54155" y="3119"/>
                        <a:pt x="54155" y="3150"/>
                        <a:pt x="54155" y="3182"/>
                      </a:cubicBezTo>
                      <a:cubicBezTo>
                        <a:pt x="54155" y="3245"/>
                        <a:pt x="54187" y="3277"/>
                        <a:pt x="54187" y="3309"/>
                      </a:cubicBezTo>
                      <a:lnTo>
                        <a:pt x="54028" y="3309"/>
                      </a:lnTo>
                      <a:lnTo>
                        <a:pt x="53965" y="3245"/>
                      </a:lnTo>
                      <a:cubicBezTo>
                        <a:pt x="53933" y="3214"/>
                        <a:pt x="53933" y="3214"/>
                        <a:pt x="53933" y="3214"/>
                      </a:cubicBezTo>
                      <a:cubicBezTo>
                        <a:pt x="53933" y="3150"/>
                        <a:pt x="53902" y="3119"/>
                        <a:pt x="53902" y="3087"/>
                      </a:cubicBezTo>
                      <a:cubicBezTo>
                        <a:pt x="53902" y="3055"/>
                        <a:pt x="53870" y="3055"/>
                        <a:pt x="53870" y="3024"/>
                      </a:cubicBezTo>
                      <a:cubicBezTo>
                        <a:pt x="53838" y="3024"/>
                        <a:pt x="53838" y="3024"/>
                        <a:pt x="53807" y="2992"/>
                      </a:cubicBezTo>
                      <a:lnTo>
                        <a:pt x="53775" y="2992"/>
                      </a:lnTo>
                      <a:cubicBezTo>
                        <a:pt x="53585" y="2992"/>
                        <a:pt x="53395" y="3055"/>
                        <a:pt x="53205" y="3055"/>
                      </a:cubicBezTo>
                      <a:cubicBezTo>
                        <a:pt x="53142" y="3055"/>
                        <a:pt x="53078" y="3024"/>
                        <a:pt x="53015" y="3024"/>
                      </a:cubicBezTo>
                      <a:cubicBezTo>
                        <a:pt x="52952" y="3024"/>
                        <a:pt x="52888" y="3024"/>
                        <a:pt x="52825" y="3055"/>
                      </a:cubicBezTo>
                      <a:cubicBezTo>
                        <a:pt x="52793" y="3087"/>
                        <a:pt x="52762" y="3087"/>
                        <a:pt x="52730" y="3150"/>
                      </a:cubicBezTo>
                      <a:cubicBezTo>
                        <a:pt x="52698" y="3182"/>
                        <a:pt x="52698" y="3214"/>
                        <a:pt x="52698" y="3277"/>
                      </a:cubicBezTo>
                      <a:lnTo>
                        <a:pt x="52350" y="3277"/>
                      </a:lnTo>
                      <a:cubicBezTo>
                        <a:pt x="52321" y="3160"/>
                        <a:pt x="52345" y="2988"/>
                        <a:pt x="52249" y="2988"/>
                      </a:cubicBezTo>
                      <a:cubicBezTo>
                        <a:pt x="52241" y="2988"/>
                        <a:pt x="52233" y="2990"/>
                        <a:pt x="52223" y="2992"/>
                      </a:cubicBezTo>
                      <a:lnTo>
                        <a:pt x="51970" y="2992"/>
                      </a:lnTo>
                      <a:cubicBezTo>
                        <a:pt x="51875" y="2992"/>
                        <a:pt x="51780" y="2992"/>
                        <a:pt x="51748" y="3150"/>
                      </a:cubicBezTo>
                      <a:cubicBezTo>
                        <a:pt x="51717" y="3150"/>
                        <a:pt x="51717" y="3182"/>
                        <a:pt x="51717" y="3182"/>
                      </a:cubicBezTo>
                      <a:cubicBezTo>
                        <a:pt x="51717" y="3214"/>
                        <a:pt x="51717" y="3245"/>
                        <a:pt x="51717" y="3245"/>
                      </a:cubicBezTo>
                      <a:lnTo>
                        <a:pt x="51526" y="3245"/>
                      </a:lnTo>
                      <a:cubicBezTo>
                        <a:pt x="51558" y="3087"/>
                        <a:pt x="51526" y="2992"/>
                        <a:pt x="51431" y="2960"/>
                      </a:cubicBezTo>
                      <a:lnTo>
                        <a:pt x="51305" y="2960"/>
                      </a:lnTo>
                      <a:cubicBezTo>
                        <a:pt x="51083" y="2992"/>
                        <a:pt x="50861" y="3024"/>
                        <a:pt x="50671" y="3024"/>
                      </a:cubicBezTo>
                      <a:lnTo>
                        <a:pt x="50418" y="3024"/>
                      </a:lnTo>
                      <a:cubicBezTo>
                        <a:pt x="50323" y="3024"/>
                        <a:pt x="50260" y="2992"/>
                        <a:pt x="50165" y="2992"/>
                      </a:cubicBezTo>
                      <a:lnTo>
                        <a:pt x="49911" y="2992"/>
                      </a:lnTo>
                      <a:cubicBezTo>
                        <a:pt x="49848" y="2960"/>
                        <a:pt x="49753" y="2960"/>
                        <a:pt x="49658" y="2960"/>
                      </a:cubicBezTo>
                      <a:lnTo>
                        <a:pt x="49310" y="2960"/>
                      </a:lnTo>
                      <a:cubicBezTo>
                        <a:pt x="49120" y="2960"/>
                        <a:pt x="48961" y="2897"/>
                        <a:pt x="48835" y="2802"/>
                      </a:cubicBezTo>
                      <a:cubicBezTo>
                        <a:pt x="48740" y="2739"/>
                        <a:pt x="48676" y="2675"/>
                        <a:pt x="48581" y="2612"/>
                      </a:cubicBezTo>
                      <a:cubicBezTo>
                        <a:pt x="48550" y="2549"/>
                        <a:pt x="48486" y="2517"/>
                        <a:pt x="48423" y="2517"/>
                      </a:cubicBezTo>
                      <a:cubicBezTo>
                        <a:pt x="48391" y="2517"/>
                        <a:pt x="48360" y="2517"/>
                        <a:pt x="48328" y="2549"/>
                      </a:cubicBezTo>
                      <a:cubicBezTo>
                        <a:pt x="48296" y="2580"/>
                        <a:pt x="48296" y="2580"/>
                        <a:pt x="48265" y="2612"/>
                      </a:cubicBezTo>
                      <a:lnTo>
                        <a:pt x="48138" y="2612"/>
                      </a:lnTo>
                      <a:cubicBezTo>
                        <a:pt x="47980" y="2612"/>
                        <a:pt x="47853" y="2549"/>
                        <a:pt x="47758" y="2485"/>
                      </a:cubicBezTo>
                      <a:cubicBezTo>
                        <a:pt x="47790" y="2454"/>
                        <a:pt x="47853" y="2454"/>
                        <a:pt x="47885" y="2454"/>
                      </a:cubicBezTo>
                      <a:lnTo>
                        <a:pt x="48138" y="2454"/>
                      </a:lnTo>
                      <a:cubicBezTo>
                        <a:pt x="48170" y="2454"/>
                        <a:pt x="48233" y="2422"/>
                        <a:pt x="48265" y="2422"/>
                      </a:cubicBezTo>
                      <a:cubicBezTo>
                        <a:pt x="48296" y="2390"/>
                        <a:pt x="48296" y="2390"/>
                        <a:pt x="48296" y="2390"/>
                      </a:cubicBezTo>
                      <a:cubicBezTo>
                        <a:pt x="48391" y="2327"/>
                        <a:pt x="48455" y="2295"/>
                        <a:pt x="48550" y="2295"/>
                      </a:cubicBezTo>
                      <a:cubicBezTo>
                        <a:pt x="48613" y="2264"/>
                        <a:pt x="48708" y="2264"/>
                        <a:pt x="48771" y="2264"/>
                      </a:cubicBezTo>
                      <a:lnTo>
                        <a:pt x="48961" y="2264"/>
                      </a:lnTo>
                      <a:cubicBezTo>
                        <a:pt x="49563" y="2295"/>
                        <a:pt x="50196" y="2295"/>
                        <a:pt x="50798" y="2295"/>
                      </a:cubicBezTo>
                      <a:lnTo>
                        <a:pt x="51431" y="2295"/>
                      </a:lnTo>
                      <a:cubicBezTo>
                        <a:pt x="51526" y="2306"/>
                        <a:pt x="51625" y="2309"/>
                        <a:pt x="51725" y="2309"/>
                      </a:cubicBezTo>
                      <a:cubicBezTo>
                        <a:pt x="51924" y="2309"/>
                        <a:pt x="52128" y="2295"/>
                        <a:pt x="52318" y="2295"/>
                      </a:cubicBezTo>
                      <a:cubicBezTo>
                        <a:pt x="52825" y="2232"/>
                        <a:pt x="53332" y="2137"/>
                        <a:pt x="53870" y="2137"/>
                      </a:cubicBezTo>
                      <a:lnTo>
                        <a:pt x="53902" y="2137"/>
                      </a:lnTo>
                      <a:cubicBezTo>
                        <a:pt x="53933" y="2137"/>
                        <a:pt x="53965" y="2169"/>
                        <a:pt x="53997" y="2169"/>
                      </a:cubicBezTo>
                      <a:cubicBezTo>
                        <a:pt x="54028" y="2169"/>
                        <a:pt x="54092" y="2137"/>
                        <a:pt x="54155" y="2042"/>
                      </a:cubicBezTo>
                      <a:cubicBezTo>
                        <a:pt x="54060" y="1947"/>
                        <a:pt x="53965" y="1915"/>
                        <a:pt x="53870" y="1915"/>
                      </a:cubicBezTo>
                      <a:cubicBezTo>
                        <a:pt x="53807" y="1915"/>
                        <a:pt x="53743" y="1947"/>
                        <a:pt x="53680" y="1947"/>
                      </a:cubicBezTo>
                      <a:cubicBezTo>
                        <a:pt x="52983" y="1915"/>
                        <a:pt x="52287" y="1915"/>
                        <a:pt x="51590" y="1915"/>
                      </a:cubicBezTo>
                      <a:cubicBezTo>
                        <a:pt x="51241" y="1884"/>
                        <a:pt x="50893" y="1884"/>
                        <a:pt x="50545" y="1884"/>
                      </a:cubicBezTo>
                      <a:lnTo>
                        <a:pt x="49500" y="1852"/>
                      </a:lnTo>
                      <a:cubicBezTo>
                        <a:pt x="49373" y="1852"/>
                        <a:pt x="49246" y="1884"/>
                        <a:pt x="49120" y="1915"/>
                      </a:cubicBezTo>
                      <a:cubicBezTo>
                        <a:pt x="49025" y="1947"/>
                        <a:pt x="48961" y="1947"/>
                        <a:pt x="48866" y="1947"/>
                      </a:cubicBezTo>
                      <a:cubicBezTo>
                        <a:pt x="48835" y="1947"/>
                        <a:pt x="48835" y="1979"/>
                        <a:pt x="48803" y="1979"/>
                      </a:cubicBezTo>
                      <a:cubicBezTo>
                        <a:pt x="48740" y="1979"/>
                        <a:pt x="48708" y="1947"/>
                        <a:pt x="48645" y="1947"/>
                      </a:cubicBezTo>
                      <a:cubicBezTo>
                        <a:pt x="48613" y="1915"/>
                        <a:pt x="48613" y="1915"/>
                        <a:pt x="48613" y="1915"/>
                      </a:cubicBezTo>
                      <a:cubicBezTo>
                        <a:pt x="48613" y="1884"/>
                        <a:pt x="48581" y="1884"/>
                        <a:pt x="48581" y="1884"/>
                      </a:cubicBezTo>
                      <a:cubicBezTo>
                        <a:pt x="48581" y="1884"/>
                        <a:pt x="48550" y="1915"/>
                        <a:pt x="48550" y="1947"/>
                      </a:cubicBezTo>
                      <a:lnTo>
                        <a:pt x="48106" y="1947"/>
                      </a:lnTo>
                      <a:cubicBezTo>
                        <a:pt x="48075" y="1915"/>
                        <a:pt x="48075" y="1884"/>
                        <a:pt x="48043" y="1852"/>
                      </a:cubicBezTo>
                      <a:lnTo>
                        <a:pt x="48011" y="1852"/>
                      </a:lnTo>
                      <a:cubicBezTo>
                        <a:pt x="47980" y="1852"/>
                        <a:pt x="47948" y="1884"/>
                        <a:pt x="47916" y="1947"/>
                      </a:cubicBezTo>
                      <a:cubicBezTo>
                        <a:pt x="47790" y="2010"/>
                        <a:pt x="47663" y="2042"/>
                        <a:pt x="47536" y="2042"/>
                      </a:cubicBezTo>
                      <a:cubicBezTo>
                        <a:pt x="47346" y="2042"/>
                        <a:pt x="47156" y="2010"/>
                        <a:pt x="46998" y="2010"/>
                      </a:cubicBezTo>
                      <a:lnTo>
                        <a:pt x="45604" y="2010"/>
                      </a:lnTo>
                      <a:cubicBezTo>
                        <a:pt x="45478" y="2010"/>
                        <a:pt x="45351" y="2010"/>
                        <a:pt x="45224" y="1979"/>
                      </a:cubicBezTo>
                      <a:cubicBezTo>
                        <a:pt x="44654" y="1979"/>
                        <a:pt x="44116" y="1979"/>
                        <a:pt x="43578" y="1947"/>
                      </a:cubicBezTo>
                      <a:lnTo>
                        <a:pt x="43166" y="1947"/>
                      </a:lnTo>
                      <a:cubicBezTo>
                        <a:pt x="42944" y="1979"/>
                        <a:pt x="42754" y="2010"/>
                        <a:pt x="42532" y="2010"/>
                      </a:cubicBezTo>
                      <a:cubicBezTo>
                        <a:pt x="42374" y="2042"/>
                        <a:pt x="42247" y="2042"/>
                        <a:pt x="42089" y="2042"/>
                      </a:cubicBezTo>
                      <a:lnTo>
                        <a:pt x="41867" y="2042"/>
                      </a:lnTo>
                      <a:cubicBezTo>
                        <a:pt x="41772" y="2010"/>
                        <a:pt x="41677" y="1979"/>
                        <a:pt x="41551" y="1947"/>
                      </a:cubicBezTo>
                      <a:cubicBezTo>
                        <a:pt x="41519" y="1915"/>
                        <a:pt x="41487" y="1915"/>
                        <a:pt x="41456" y="1884"/>
                      </a:cubicBezTo>
                      <a:lnTo>
                        <a:pt x="41361" y="1884"/>
                      </a:lnTo>
                      <a:cubicBezTo>
                        <a:pt x="41171" y="2042"/>
                        <a:pt x="40949" y="2105"/>
                        <a:pt x="40759" y="2137"/>
                      </a:cubicBezTo>
                      <a:cubicBezTo>
                        <a:pt x="40664" y="2137"/>
                        <a:pt x="40601" y="2169"/>
                        <a:pt x="40537" y="2169"/>
                      </a:cubicBezTo>
                      <a:cubicBezTo>
                        <a:pt x="40537" y="2232"/>
                        <a:pt x="40569" y="2264"/>
                        <a:pt x="40601" y="2295"/>
                      </a:cubicBezTo>
                      <a:cubicBezTo>
                        <a:pt x="40632" y="2327"/>
                        <a:pt x="40632" y="2327"/>
                        <a:pt x="40664" y="2359"/>
                      </a:cubicBezTo>
                      <a:cubicBezTo>
                        <a:pt x="40696" y="2359"/>
                        <a:pt x="40696" y="2359"/>
                        <a:pt x="40696" y="2390"/>
                      </a:cubicBezTo>
                      <a:lnTo>
                        <a:pt x="40727" y="2390"/>
                      </a:lnTo>
                      <a:cubicBezTo>
                        <a:pt x="40759" y="2422"/>
                        <a:pt x="40759" y="2485"/>
                        <a:pt x="40759" y="2549"/>
                      </a:cubicBezTo>
                      <a:cubicBezTo>
                        <a:pt x="40727" y="2612"/>
                        <a:pt x="40696" y="2675"/>
                        <a:pt x="40632" y="2707"/>
                      </a:cubicBezTo>
                      <a:cubicBezTo>
                        <a:pt x="40601" y="2707"/>
                        <a:pt x="40601" y="2739"/>
                        <a:pt x="40569" y="2739"/>
                      </a:cubicBezTo>
                      <a:cubicBezTo>
                        <a:pt x="40506" y="2739"/>
                        <a:pt x="40442" y="2739"/>
                        <a:pt x="40379" y="2707"/>
                      </a:cubicBezTo>
                      <a:cubicBezTo>
                        <a:pt x="40347" y="2707"/>
                        <a:pt x="40284" y="2707"/>
                        <a:pt x="40252" y="2675"/>
                      </a:cubicBezTo>
                      <a:cubicBezTo>
                        <a:pt x="40189" y="2644"/>
                        <a:pt x="40126" y="2612"/>
                        <a:pt x="40094" y="2549"/>
                      </a:cubicBezTo>
                      <a:cubicBezTo>
                        <a:pt x="40062" y="2517"/>
                        <a:pt x="39999" y="2485"/>
                        <a:pt x="39967" y="2454"/>
                      </a:cubicBezTo>
                      <a:cubicBezTo>
                        <a:pt x="39967" y="2454"/>
                        <a:pt x="39936" y="2422"/>
                        <a:pt x="39904" y="2422"/>
                      </a:cubicBezTo>
                      <a:lnTo>
                        <a:pt x="39777" y="2422"/>
                      </a:lnTo>
                      <a:cubicBezTo>
                        <a:pt x="39714" y="2454"/>
                        <a:pt x="39651" y="2485"/>
                        <a:pt x="39587" y="2485"/>
                      </a:cubicBezTo>
                      <a:cubicBezTo>
                        <a:pt x="39556" y="2485"/>
                        <a:pt x="39524" y="2485"/>
                        <a:pt x="39492" y="2517"/>
                      </a:cubicBezTo>
                      <a:cubicBezTo>
                        <a:pt x="39397" y="2517"/>
                        <a:pt x="39271" y="2517"/>
                        <a:pt x="39176" y="2549"/>
                      </a:cubicBezTo>
                      <a:cubicBezTo>
                        <a:pt x="39081" y="2549"/>
                        <a:pt x="38986" y="2517"/>
                        <a:pt x="38891" y="2517"/>
                      </a:cubicBezTo>
                      <a:lnTo>
                        <a:pt x="38827" y="2517"/>
                      </a:lnTo>
                      <a:cubicBezTo>
                        <a:pt x="38669" y="2517"/>
                        <a:pt x="38511" y="2485"/>
                        <a:pt x="38384" y="2485"/>
                      </a:cubicBezTo>
                      <a:cubicBezTo>
                        <a:pt x="38352" y="2454"/>
                        <a:pt x="38320" y="2454"/>
                        <a:pt x="38320" y="2454"/>
                      </a:cubicBezTo>
                      <a:cubicBezTo>
                        <a:pt x="38257" y="2454"/>
                        <a:pt x="38225" y="2485"/>
                        <a:pt x="38162" y="2485"/>
                      </a:cubicBezTo>
                      <a:cubicBezTo>
                        <a:pt x="38099" y="2549"/>
                        <a:pt x="38035" y="2580"/>
                        <a:pt x="38004" y="2675"/>
                      </a:cubicBezTo>
                      <a:lnTo>
                        <a:pt x="37560" y="2675"/>
                      </a:lnTo>
                      <a:cubicBezTo>
                        <a:pt x="37465" y="2675"/>
                        <a:pt x="37370" y="2675"/>
                        <a:pt x="37275" y="2707"/>
                      </a:cubicBezTo>
                      <a:cubicBezTo>
                        <a:pt x="37149" y="2739"/>
                        <a:pt x="36990" y="2770"/>
                        <a:pt x="36864" y="2770"/>
                      </a:cubicBezTo>
                      <a:cubicBezTo>
                        <a:pt x="36642" y="2770"/>
                        <a:pt x="36389" y="2739"/>
                        <a:pt x="36167" y="2739"/>
                      </a:cubicBezTo>
                      <a:cubicBezTo>
                        <a:pt x="36040" y="2739"/>
                        <a:pt x="35882" y="2707"/>
                        <a:pt x="35724" y="2707"/>
                      </a:cubicBezTo>
                      <a:cubicBezTo>
                        <a:pt x="35534" y="2707"/>
                        <a:pt x="35375" y="2739"/>
                        <a:pt x="35217" y="2960"/>
                      </a:cubicBezTo>
                      <a:cubicBezTo>
                        <a:pt x="35154" y="2992"/>
                        <a:pt x="35122" y="3024"/>
                        <a:pt x="35059" y="3055"/>
                      </a:cubicBezTo>
                      <a:cubicBezTo>
                        <a:pt x="34995" y="3055"/>
                        <a:pt x="34964" y="3024"/>
                        <a:pt x="34900" y="2960"/>
                      </a:cubicBezTo>
                      <a:cubicBezTo>
                        <a:pt x="34774" y="2834"/>
                        <a:pt x="34615" y="2770"/>
                        <a:pt x="34489" y="2739"/>
                      </a:cubicBezTo>
                      <a:cubicBezTo>
                        <a:pt x="34394" y="2707"/>
                        <a:pt x="34299" y="2699"/>
                        <a:pt x="34207" y="2699"/>
                      </a:cubicBezTo>
                      <a:cubicBezTo>
                        <a:pt x="34116" y="2699"/>
                        <a:pt x="34029" y="2707"/>
                        <a:pt x="33950" y="2707"/>
                      </a:cubicBezTo>
                      <a:cubicBezTo>
                        <a:pt x="33887" y="2739"/>
                        <a:pt x="33823" y="2739"/>
                        <a:pt x="33760" y="2739"/>
                      </a:cubicBezTo>
                      <a:cubicBezTo>
                        <a:pt x="33665" y="2770"/>
                        <a:pt x="33570" y="2802"/>
                        <a:pt x="33507" y="2802"/>
                      </a:cubicBezTo>
                      <a:lnTo>
                        <a:pt x="33158" y="2802"/>
                      </a:lnTo>
                      <a:cubicBezTo>
                        <a:pt x="32937" y="2802"/>
                        <a:pt x="32683" y="2834"/>
                        <a:pt x="32430" y="2960"/>
                      </a:cubicBezTo>
                      <a:cubicBezTo>
                        <a:pt x="32335" y="3024"/>
                        <a:pt x="32208" y="3055"/>
                        <a:pt x="32082" y="3055"/>
                      </a:cubicBezTo>
                      <a:cubicBezTo>
                        <a:pt x="31955" y="3055"/>
                        <a:pt x="31828" y="2992"/>
                        <a:pt x="31765" y="2865"/>
                      </a:cubicBezTo>
                      <a:cubicBezTo>
                        <a:pt x="31733" y="2834"/>
                        <a:pt x="31733" y="2834"/>
                        <a:pt x="31733" y="2834"/>
                      </a:cubicBezTo>
                      <a:cubicBezTo>
                        <a:pt x="31702" y="2802"/>
                        <a:pt x="31702" y="2770"/>
                        <a:pt x="31670" y="2770"/>
                      </a:cubicBezTo>
                      <a:cubicBezTo>
                        <a:pt x="31607" y="2707"/>
                        <a:pt x="31543" y="2675"/>
                        <a:pt x="31480" y="2675"/>
                      </a:cubicBezTo>
                      <a:lnTo>
                        <a:pt x="31385" y="2675"/>
                      </a:lnTo>
                      <a:cubicBezTo>
                        <a:pt x="31353" y="2707"/>
                        <a:pt x="31322" y="2707"/>
                        <a:pt x="31290" y="2707"/>
                      </a:cubicBezTo>
                      <a:cubicBezTo>
                        <a:pt x="31227" y="2739"/>
                        <a:pt x="31163" y="2739"/>
                        <a:pt x="31100" y="2770"/>
                      </a:cubicBezTo>
                      <a:cubicBezTo>
                        <a:pt x="31037" y="2770"/>
                        <a:pt x="30942" y="2802"/>
                        <a:pt x="30847" y="2802"/>
                      </a:cubicBezTo>
                      <a:cubicBezTo>
                        <a:pt x="30752" y="2802"/>
                        <a:pt x="30688" y="2770"/>
                        <a:pt x="30593" y="2770"/>
                      </a:cubicBezTo>
                      <a:cubicBezTo>
                        <a:pt x="30562" y="2770"/>
                        <a:pt x="30562" y="2739"/>
                        <a:pt x="30530" y="2739"/>
                      </a:cubicBezTo>
                      <a:lnTo>
                        <a:pt x="30467" y="2739"/>
                      </a:lnTo>
                      <a:cubicBezTo>
                        <a:pt x="30340" y="2739"/>
                        <a:pt x="30245" y="2802"/>
                        <a:pt x="30182" y="2929"/>
                      </a:cubicBezTo>
                      <a:cubicBezTo>
                        <a:pt x="30118" y="2992"/>
                        <a:pt x="30087" y="3055"/>
                        <a:pt x="30023" y="3055"/>
                      </a:cubicBezTo>
                      <a:cubicBezTo>
                        <a:pt x="30023" y="3087"/>
                        <a:pt x="29992" y="3087"/>
                        <a:pt x="29992" y="3087"/>
                      </a:cubicBezTo>
                      <a:cubicBezTo>
                        <a:pt x="29928" y="3087"/>
                        <a:pt x="29865" y="3024"/>
                        <a:pt x="29833" y="2929"/>
                      </a:cubicBezTo>
                      <a:cubicBezTo>
                        <a:pt x="29802" y="2897"/>
                        <a:pt x="29802" y="2897"/>
                        <a:pt x="29770" y="2865"/>
                      </a:cubicBezTo>
                      <a:cubicBezTo>
                        <a:pt x="29770" y="2865"/>
                        <a:pt x="29738" y="2834"/>
                        <a:pt x="29738" y="2834"/>
                      </a:cubicBezTo>
                      <a:lnTo>
                        <a:pt x="29675" y="2834"/>
                      </a:lnTo>
                      <a:cubicBezTo>
                        <a:pt x="29643" y="2834"/>
                        <a:pt x="29611" y="2865"/>
                        <a:pt x="29548" y="2865"/>
                      </a:cubicBezTo>
                      <a:cubicBezTo>
                        <a:pt x="29390" y="2929"/>
                        <a:pt x="29231" y="2960"/>
                        <a:pt x="29105" y="2992"/>
                      </a:cubicBezTo>
                      <a:lnTo>
                        <a:pt x="28345" y="2992"/>
                      </a:lnTo>
                      <a:cubicBezTo>
                        <a:pt x="28186" y="2992"/>
                        <a:pt x="28060" y="2960"/>
                        <a:pt x="27901" y="2929"/>
                      </a:cubicBezTo>
                      <a:lnTo>
                        <a:pt x="27648" y="2929"/>
                      </a:lnTo>
                      <a:cubicBezTo>
                        <a:pt x="27236" y="2929"/>
                        <a:pt x="26825" y="3055"/>
                        <a:pt x="26413" y="3055"/>
                      </a:cubicBezTo>
                      <a:lnTo>
                        <a:pt x="26223" y="3055"/>
                      </a:lnTo>
                      <a:cubicBezTo>
                        <a:pt x="26176" y="3052"/>
                        <a:pt x="26128" y="3051"/>
                        <a:pt x="26080" y="3051"/>
                      </a:cubicBezTo>
                      <a:cubicBezTo>
                        <a:pt x="25585" y="3051"/>
                        <a:pt x="25067" y="3193"/>
                        <a:pt x="24576" y="3309"/>
                      </a:cubicBezTo>
                      <a:cubicBezTo>
                        <a:pt x="24196" y="3404"/>
                        <a:pt x="23784" y="3499"/>
                        <a:pt x="23373" y="3499"/>
                      </a:cubicBezTo>
                      <a:cubicBezTo>
                        <a:pt x="23309" y="3499"/>
                        <a:pt x="23246" y="3499"/>
                        <a:pt x="23183" y="3467"/>
                      </a:cubicBezTo>
                      <a:lnTo>
                        <a:pt x="23088" y="3467"/>
                      </a:lnTo>
                      <a:cubicBezTo>
                        <a:pt x="22929" y="3499"/>
                        <a:pt x="22771" y="3562"/>
                        <a:pt x="22676" y="3689"/>
                      </a:cubicBezTo>
                      <a:cubicBezTo>
                        <a:pt x="22644" y="3720"/>
                        <a:pt x="22613" y="3752"/>
                        <a:pt x="22613" y="3784"/>
                      </a:cubicBezTo>
                      <a:cubicBezTo>
                        <a:pt x="22539" y="3773"/>
                        <a:pt x="22465" y="3766"/>
                        <a:pt x="22391" y="3766"/>
                      </a:cubicBezTo>
                      <a:cubicBezTo>
                        <a:pt x="22243" y="3766"/>
                        <a:pt x="22095" y="3794"/>
                        <a:pt x="21948" y="3879"/>
                      </a:cubicBezTo>
                      <a:cubicBezTo>
                        <a:pt x="21884" y="3910"/>
                        <a:pt x="21789" y="3942"/>
                        <a:pt x="21726" y="3974"/>
                      </a:cubicBezTo>
                      <a:cubicBezTo>
                        <a:pt x="21536" y="4037"/>
                        <a:pt x="21346" y="4069"/>
                        <a:pt x="21156" y="4069"/>
                      </a:cubicBezTo>
                      <a:cubicBezTo>
                        <a:pt x="21029" y="4069"/>
                        <a:pt x="20934" y="4069"/>
                        <a:pt x="20807" y="4037"/>
                      </a:cubicBezTo>
                      <a:lnTo>
                        <a:pt x="20649" y="4037"/>
                      </a:lnTo>
                      <a:cubicBezTo>
                        <a:pt x="20522" y="4037"/>
                        <a:pt x="20396" y="4037"/>
                        <a:pt x="20269" y="4069"/>
                      </a:cubicBezTo>
                      <a:cubicBezTo>
                        <a:pt x="20174" y="4069"/>
                        <a:pt x="20047" y="4100"/>
                        <a:pt x="19921" y="4132"/>
                      </a:cubicBezTo>
                      <a:cubicBezTo>
                        <a:pt x="19857" y="4132"/>
                        <a:pt x="19794" y="4132"/>
                        <a:pt x="19762" y="4164"/>
                      </a:cubicBezTo>
                      <a:lnTo>
                        <a:pt x="19667" y="4164"/>
                      </a:lnTo>
                      <a:cubicBezTo>
                        <a:pt x="19541" y="4164"/>
                        <a:pt x="19382" y="4132"/>
                        <a:pt x="19256" y="4069"/>
                      </a:cubicBezTo>
                      <a:cubicBezTo>
                        <a:pt x="19192" y="4069"/>
                        <a:pt x="19161" y="4037"/>
                        <a:pt x="19097" y="4037"/>
                      </a:cubicBezTo>
                      <a:cubicBezTo>
                        <a:pt x="19002" y="4005"/>
                        <a:pt x="18907" y="4005"/>
                        <a:pt x="18781" y="4005"/>
                      </a:cubicBezTo>
                      <a:cubicBezTo>
                        <a:pt x="18749" y="4005"/>
                        <a:pt x="18686" y="4037"/>
                        <a:pt x="18654" y="4037"/>
                      </a:cubicBezTo>
                      <a:cubicBezTo>
                        <a:pt x="18401" y="4100"/>
                        <a:pt x="18179" y="4132"/>
                        <a:pt x="17926" y="4132"/>
                      </a:cubicBezTo>
                      <a:cubicBezTo>
                        <a:pt x="17799" y="4132"/>
                        <a:pt x="17641" y="4132"/>
                        <a:pt x="17514" y="4100"/>
                      </a:cubicBezTo>
                      <a:cubicBezTo>
                        <a:pt x="17419" y="4100"/>
                        <a:pt x="17324" y="4100"/>
                        <a:pt x="17229" y="4069"/>
                      </a:cubicBezTo>
                      <a:cubicBezTo>
                        <a:pt x="17039" y="4069"/>
                        <a:pt x="16849" y="4037"/>
                        <a:pt x="16659" y="4037"/>
                      </a:cubicBezTo>
                      <a:lnTo>
                        <a:pt x="16279" y="4037"/>
                      </a:lnTo>
                      <a:cubicBezTo>
                        <a:pt x="16089" y="4005"/>
                        <a:pt x="15899" y="3974"/>
                        <a:pt x="15709" y="3910"/>
                      </a:cubicBezTo>
                      <a:cubicBezTo>
                        <a:pt x="15645" y="3879"/>
                        <a:pt x="15582" y="3879"/>
                        <a:pt x="15519" y="3879"/>
                      </a:cubicBezTo>
                      <a:cubicBezTo>
                        <a:pt x="15519" y="3847"/>
                        <a:pt x="15519" y="3847"/>
                        <a:pt x="15487" y="3815"/>
                      </a:cubicBezTo>
                      <a:cubicBezTo>
                        <a:pt x="15455" y="3815"/>
                        <a:pt x="15455" y="3784"/>
                        <a:pt x="15455" y="3784"/>
                      </a:cubicBezTo>
                      <a:lnTo>
                        <a:pt x="15360" y="3784"/>
                      </a:lnTo>
                      <a:cubicBezTo>
                        <a:pt x="15360" y="3784"/>
                        <a:pt x="15360" y="3752"/>
                        <a:pt x="15360" y="3752"/>
                      </a:cubicBezTo>
                      <a:lnTo>
                        <a:pt x="15265" y="3752"/>
                      </a:lnTo>
                      <a:cubicBezTo>
                        <a:pt x="15223" y="3752"/>
                        <a:pt x="15181" y="3766"/>
                        <a:pt x="15148" y="3766"/>
                      </a:cubicBezTo>
                      <a:cubicBezTo>
                        <a:pt x="15132" y="3766"/>
                        <a:pt x="15118" y="3763"/>
                        <a:pt x="15107" y="3752"/>
                      </a:cubicBezTo>
                      <a:cubicBezTo>
                        <a:pt x="15012" y="3657"/>
                        <a:pt x="14917" y="3657"/>
                        <a:pt x="14822" y="3657"/>
                      </a:cubicBezTo>
                      <a:lnTo>
                        <a:pt x="14537" y="3657"/>
                      </a:lnTo>
                      <a:cubicBezTo>
                        <a:pt x="14505" y="3657"/>
                        <a:pt x="14474" y="3625"/>
                        <a:pt x="14442" y="3625"/>
                      </a:cubicBezTo>
                      <a:cubicBezTo>
                        <a:pt x="14336" y="3625"/>
                        <a:pt x="14231" y="3639"/>
                        <a:pt x="14135" y="3639"/>
                      </a:cubicBezTo>
                      <a:cubicBezTo>
                        <a:pt x="14087" y="3639"/>
                        <a:pt x="14041" y="3636"/>
                        <a:pt x="13999" y="3625"/>
                      </a:cubicBezTo>
                      <a:lnTo>
                        <a:pt x="13872" y="3625"/>
                      </a:lnTo>
                      <a:cubicBezTo>
                        <a:pt x="13809" y="3594"/>
                        <a:pt x="13745" y="3594"/>
                        <a:pt x="13650" y="3562"/>
                      </a:cubicBezTo>
                      <a:cubicBezTo>
                        <a:pt x="13429" y="3467"/>
                        <a:pt x="13175" y="3404"/>
                        <a:pt x="12922" y="3340"/>
                      </a:cubicBezTo>
                      <a:cubicBezTo>
                        <a:pt x="12764" y="3309"/>
                        <a:pt x="12574" y="3277"/>
                        <a:pt x="12415" y="3245"/>
                      </a:cubicBezTo>
                      <a:cubicBezTo>
                        <a:pt x="12225" y="3214"/>
                        <a:pt x="12067" y="3182"/>
                        <a:pt x="11908" y="3182"/>
                      </a:cubicBezTo>
                      <a:cubicBezTo>
                        <a:pt x="11813" y="3182"/>
                        <a:pt x="11718" y="3182"/>
                        <a:pt x="11655" y="3150"/>
                      </a:cubicBezTo>
                      <a:cubicBezTo>
                        <a:pt x="11497" y="3150"/>
                        <a:pt x="11370" y="3150"/>
                        <a:pt x="11243" y="3119"/>
                      </a:cubicBezTo>
                      <a:cubicBezTo>
                        <a:pt x="11180" y="3119"/>
                        <a:pt x="11117" y="3087"/>
                        <a:pt x="11053" y="3055"/>
                      </a:cubicBezTo>
                      <a:cubicBezTo>
                        <a:pt x="10990" y="3024"/>
                        <a:pt x="10927" y="2960"/>
                        <a:pt x="10863" y="2929"/>
                      </a:cubicBezTo>
                      <a:cubicBezTo>
                        <a:pt x="10800" y="2897"/>
                        <a:pt x="10737" y="2897"/>
                        <a:pt x="10673" y="2865"/>
                      </a:cubicBezTo>
                      <a:cubicBezTo>
                        <a:pt x="10610" y="2865"/>
                        <a:pt x="10578" y="2865"/>
                        <a:pt x="10515" y="2834"/>
                      </a:cubicBezTo>
                      <a:cubicBezTo>
                        <a:pt x="10483" y="2897"/>
                        <a:pt x="10452" y="2929"/>
                        <a:pt x="10420" y="2960"/>
                      </a:cubicBezTo>
                      <a:cubicBezTo>
                        <a:pt x="10388" y="2992"/>
                        <a:pt x="10388" y="2992"/>
                        <a:pt x="10357" y="3024"/>
                      </a:cubicBezTo>
                      <a:lnTo>
                        <a:pt x="10230" y="3024"/>
                      </a:lnTo>
                      <a:cubicBezTo>
                        <a:pt x="10219" y="3034"/>
                        <a:pt x="10209" y="3038"/>
                        <a:pt x="10200" y="3038"/>
                      </a:cubicBezTo>
                      <a:cubicBezTo>
                        <a:pt x="10181" y="3038"/>
                        <a:pt x="10167" y="3024"/>
                        <a:pt x="10167" y="3024"/>
                      </a:cubicBezTo>
                      <a:lnTo>
                        <a:pt x="10072" y="3024"/>
                      </a:lnTo>
                      <a:cubicBezTo>
                        <a:pt x="10040" y="3024"/>
                        <a:pt x="10040" y="2992"/>
                        <a:pt x="10008" y="2992"/>
                      </a:cubicBezTo>
                      <a:cubicBezTo>
                        <a:pt x="10008" y="2960"/>
                        <a:pt x="9977" y="2960"/>
                        <a:pt x="9977" y="2929"/>
                      </a:cubicBezTo>
                      <a:cubicBezTo>
                        <a:pt x="9913" y="2865"/>
                        <a:pt x="9850" y="2770"/>
                        <a:pt x="9787" y="2675"/>
                      </a:cubicBezTo>
                      <a:cubicBezTo>
                        <a:pt x="9787" y="2644"/>
                        <a:pt x="9755" y="2612"/>
                        <a:pt x="9723" y="2580"/>
                      </a:cubicBezTo>
                      <a:cubicBezTo>
                        <a:pt x="9660" y="2549"/>
                        <a:pt x="9597" y="2517"/>
                        <a:pt x="9533" y="2485"/>
                      </a:cubicBezTo>
                      <a:cubicBezTo>
                        <a:pt x="9533" y="2485"/>
                        <a:pt x="9533" y="2517"/>
                        <a:pt x="9502" y="2517"/>
                      </a:cubicBezTo>
                      <a:cubicBezTo>
                        <a:pt x="9470" y="2549"/>
                        <a:pt x="9470" y="2549"/>
                        <a:pt x="9438" y="2549"/>
                      </a:cubicBezTo>
                      <a:cubicBezTo>
                        <a:pt x="9407" y="2580"/>
                        <a:pt x="9375" y="2580"/>
                        <a:pt x="9375" y="2580"/>
                      </a:cubicBezTo>
                      <a:cubicBezTo>
                        <a:pt x="9343" y="2612"/>
                        <a:pt x="9343" y="2612"/>
                        <a:pt x="9312" y="2612"/>
                      </a:cubicBezTo>
                      <a:lnTo>
                        <a:pt x="9280" y="2612"/>
                      </a:lnTo>
                      <a:cubicBezTo>
                        <a:pt x="9248" y="2612"/>
                        <a:pt x="9185" y="2580"/>
                        <a:pt x="9153" y="2485"/>
                      </a:cubicBezTo>
                      <a:cubicBezTo>
                        <a:pt x="9090" y="2390"/>
                        <a:pt x="9027" y="2359"/>
                        <a:pt x="8995" y="2359"/>
                      </a:cubicBezTo>
                      <a:cubicBezTo>
                        <a:pt x="8932" y="2359"/>
                        <a:pt x="8868" y="2422"/>
                        <a:pt x="8805" y="2485"/>
                      </a:cubicBezTo>
                      <a:cubicBezTo>
                        <a:pt x="8647" y="2644"/>
                        <a:pt x="8552" y="2707"/>
                        <a:pt x="8488" y="2707"/>
                      </a:cubicBezTo>
                      <a:cubicBezTo>
                        <a:pt x="8393" y="2707"/>
                        <a:pt x="8298" y="2612"/>
                        <a:pt x="8140" y="2454"/>
                      </a:cubicBezTo>
                      <a:cubicBezTo>
                        <a:pt x="8108" y="2422"/>
                        <a:pt x="8108" y="2422"/>
                        <a:pt x="8108" y="2422"/>
                      </a:cubicBezTo>
                      <a:cubicBezTo>
                        <a:pt x="8077" y="2359"/>
                        <a:pt x="8013" y="2327"/>
                        <a:pt x="7982" y="2327"/>
                      </a:cubicBezTo>
                      <a:cubicBezTo>
                        <a:pt x="7918" y="2359"/>
                        <a:pt x="7887" y="2390"/>
                        <a:pt x="7887" y="2454"/>
                      </a:cubicBezTo>
                      <a:cubicBezTo>
                        <a:pt x="7823" y="2770"/>
                        <a:pt x="7728" y="2992"/>
                        <a:pt x="7443" y="3024"/>
                      </a:cubicBezTo>
                      <a:lnTo>
                        <a:pt x="7411" y="3024"/>
                      </a:lnTo>
                      <a:cubicBezTo>
                        <a:pt x="7380" y="3024"/>
                        <a:pt x="7348" y="3119"/>
                        <a:pt x="7316" y="3150"/>
                      </a:cubicBezTo>
                      <a:cubicBezTo>
                        <a:pt x="6936" y="3435"/>
                        <a:pt x="6905" y="3942"/>
                        <a:pt x="6873" y="4385"/>
                      </a:cubicBezTo>
                      <a:cubicBezTo>
                        <a:pt x="6841" y="4702"/>
                        <a:pt x="6746" y="4892"/>
                        <a:pt x="6525" y="5050"/>
                      </a:cubicBezTo>
                      <a:cubicBezTo>
                        <a:pt x="6303" y="5177"/>
                        <a:pt x="6208" y="5335"/>
                        <a:pt x="6366" y="5620"/>
                      </a:cubicBezTo>
                      <a:cubicBezTo>
                        <a:pt x="6366" y="5652"/>
                        <a:pt x="6366" y="5652"/>
                        <a:pt x="6366" y="5652"/>
                      </a:cubicBezTo>
                      <a:cubicBezTo>
                        <a:pt x="6398" y="5747"/>
                        <a:pt x="6366" y="5874"/>
                        <a:pt x="6366" y="6000"/>
                      </a:cubicBezTo>
                      <a:lnTo>
                        <a:pt x="6366" y="6190"/>
                      </a:lnTo>
                      <a:cubicBezTo>
                        <a:pt x="6366" y="6222"/>
                        <a:pt x="6366" y="6254"/>
                        <a:pt x="6366" y="6286"/>
                      </a:cubicBezTo>
                      <a:cubicBezTo>
                        <a:pt x="6366" y="6317"/>
                        <a:pt x="6366" y="6381"/>
                        <a:pt x="6366" y="6412"/>
                      </a:cubicBezTo>
                      <a:lnTo>
                        <a:pt x="6366" y="6507"/>
                      </a:lnTo>
                      <a:cubicBezTo>
                        <a:pt x="6366" y="6729"/>
                        <a:pt x="6335" y="6887"/>
                        <a:pt x="6081" y="6951"/>
                      </a:cubicBezTo>
                      <a:cubicBezTo>
                        <a:pt x="5828" y="7014"/>
                        <a:pt x="5701" y="7299"/>
                        <a:pt x="5733" y="7616"/>
                      </a:cubicBezTo>
                      <a:cubicBezTo>
                        <a:pt x="5701" y="7616"/>
                        <a:pt x="5701" y="7647"/>
                        <a:pt x="5670" y="7647"/>
                      </a:cubicBezTo>
                      <a:cubicBezTo>
                        <a:pt x="5638" y="7647"/>
                        <a:pt x="5606" y="7647"/>
                        <a:pt x="5575" y="7679"/>
                      </a:cubicBezTo>
                      <a:cubicBezTo>
                        <a:pt x="5575" y="7679"/>
                        <a:pt x="5543" y="7711"/>
                        <a:pt x="5511" y="7742"/>
                      </a:cubicBezTo>
                      <a:cubicBezTo>
                        <a:pt x="5511" y="7742"/>
                        <a:pt x="5480" y="7774"/>
                        <a:pt x="5480" y="7806"/>
                      </a:cubicBezTo>
                      <a:cubicBezTo>
                        <a:pt x="5480" y="7837"/>
                        <a:pt x="5480" y="7869"/>
                        <a:pt x="5480" y="7869"/>
                      </a:cubicBezTo>
                      <a:cubicBezTo>
                        <a:pt x="5480" y="8091"/>
                        <a:pt x="5448" y="8281"/>
                        <a:pt x="5448" y="8502"/>
                      </a:cubicBezTo>
                      <a:cubicBezTo>
                        <a:pt x="5448" y="8661"/>
                        <a:pt x="5448" y="8787"/>
                        <a:pt x="5448" y="8946"/>
                      </a:cubicBezTo>
                      <a:cubicBezTo>
                        <a:pt x="5480" y="9072"/>
                        <a:pt x="5511" y="9199"/>
                        <a:pt x="5543" y="9294"/>
                      </a:cubicBezTo>
                      <a:cubicBezTo>
                        <a:pt x="5575" y="9389"/>
                        <a:pt x="5606" y="9452"/>
                        <a:pt x="5606" y="9516"/>
                      </a:cubicBezTo>
                      <a:cubicBezTo>
                        <a:pt x="5606" y="9611"/>
                        <a:pt x="5606" y="9706"/>
                        <a:pt x="5575" y="9801"/>
                      </a:cubicBezTo>
                      <a:cubicBezTo>
                        <a:pt x="5511" y="9864"/>
                        <a:pt x="5448" y="9959"/>
                        <a:pt x="5353" y="10022"/>
                      </a:cubicBezTo>
                      <a:cubicBezTo>
                        <a:pt x="5258" y="10086"/>
                        <a:pt x="5163" y="10117"/>
                        <a:pt x="5068" y="10181"/>
                      </a:cubicBezTo>
                      <a:cubicBezTo>
                        <a:pt x="5036" y="10212"/>
                        <a:pt x="5005" y="10244"/>
                        <a:pt x="5005" y="10276"/>
                      </a:cubicBezTo>
                      <a:cubicBezTo>
                        <a:pt x="4941" y="10339"/>
                        <a:pt x="4941" y="10434"/>
                        <a:pt x="4941" y="10561"/>
                      </a:cubicBezTo>
                      <a:cubicBezTo>
                        <a:pt x="4941" y="10561"/>
                        <a:pt x="4941" y="10592"/>
                        <a:pt x="4910" y="10624"/>
                      </a:cubicBezTo>
                      <a:cubicBezTo>
                        <a:pt x="4910" y="10624"/>
                        <a:pt x="4878" y="10656"/>
                        <a:pt x="4815" y="10687"/>
                      </a:cubicBezTo>
                      <a:cubicBezTo>
                        <a:pt x="4815" y="10687"/>
                        <a:pt x="4783" y="10687"/>
                        <a:pt x="4751" y="10719"/>
                      </a:cubicBezTo>
                      <a:lnTo>
                        <a:pt x="4720" y="10719"/>
                      </a:lnTo>
                      <a:cubicBezTo>
                        <a:pt x="4593" y="10782"/>
                        <a:pt x="4498" y="10846"/>
                        <a:pt x="4403" y="10941"/>
                      </a:cubicBezTo>
                      <a:cubicBezTo>
                        <a:pt x="4371" y="11036"/>
                        <a:pt x="4308" y="11099"/>
                        <a:pt x="4276" y="11194"/>
                      </a:cubicBezTo>
                      <a:cubicBezTo>
                        <a:pt x="4245" y="11258"/>
                        <a:pt x="4213" y="11353"/>
                        <a:pt x="4181" y="11448"/>
                      </a:cubicBezTo>
                      <a:cubicBezTo>
                        <a:pt x="4150" y="11606"/>
                        <a:pt x="4118" y="11764"/>
                        <a:pt x="4118" y="11923"/>
                      </a:cubicBezTo>
                      <a:cubicBezTo>
                        <a:pt x="4118" y="11954"/>
                        <a:pt x="4118" y="11986"/>
                        <a:pt x="4118" y="12049"/>
                      </a:cubicBezTo>
                      <a:cubicBezTo>
                        <a:pt x="4086" y="12081"/>
                        <a:pt x="4086" y="12144"/>
                        <a:pt x="4086" y="12208"/>
                      </a:cubicBezTo>
                      <a:lnTo>
                        <a:pt x="4086" y="12239"/>
                      </a:lnTo>
                      <a:lnTo>
                        <a:pt x="4086" y="12271"/>
                      </a:lnTo>
                      <a:cubicBezTo>
                        <a:pt x="4086" y="12334"/>
                        <a:pt x="4118" y="12429"/>
                        <a:pt x="4118" y="12493"/>
                      </a:cubicBezTo>
                      <a:cubicBezTo>
                        <a:pt x="4118" y="12619"/>
                        <a:pt x="4118" y="12778"/>
                        <a:pt x="4118" y="12904"/>
                      </a:cubicBezTo>
                      <a:cubicBezTo>
                        <a:pt x="4055" y="12968"/>
                        <a:pt x="4055" y="12999"/>
                        <a:pt x="4023" y="13063"/>
                      </a:cubicBezTo>
                      <a:cubicBezTo>
                        <a:pt x="4023" y="13063"/>
                        <a:pt x="4023" y="13094"/>
                        <a:pt x="4023" y="13126"/>
                      </a:cubicBezTo>
                      <a:cubicBezTo>
                        <a:pt x="4023" y="13158"/>
                        <a:pt x="3991" y="13189"/>
                        <a:pt x="3960" y="13221"/>
                      </a:cubicBezTo>
                      <a:lnTo>
                        <a:pt x="3928" y="13284"/>
                      </a:lnTo>
                      <a:cubicBezTo>
                        <a:pt x="3896" y="13379"/>
                        <a:pt x="3865" y="13474"/>
                        <a:pt x="4086" y="13569"/>
                      </a:cubicBezTo>
                      <a:cubicBezTo>
                        <a:pt x="4245" y="13601"/>
                        <a:pt x="4245" y="13854"/>
                        <a:pt x="4150" y="13918"/>
                      </a:cubicBezTo>
                      <a:cubicBezTo>
                        <a:pt x="3960" y="14013"/>
                        <a:pt x="3896" y="14139"/>
                        <a:pt x="3865" y="14298"/>
                      </a:cubicBezTo>
                      <a:cubicBezTo>
                        <a:pt x="3865" y="14361"/>
                        <a:pt x="3833" y="14456"/>
                        <a:pt x="3833" y="14519"/>
                      </a:cubicBezTo>
                      <a:cubicBezTo>
                        <a:pt x="3833" y="14614"/>
                        <a:pt x="3801" y="14678"/>
                        <a:pt x="3801" y="14741"/>
                      </a:cubicBezTo>
                      <a:cubicBezTo>
                        <a:pt x="3770" y="14868"/>
                        <a:pt x="3738" y="15026"/>
                        <a:pt x="3675" y="15153"/>
                      </a:cubicBezTo>
                      <a:cubicBezTo>
                        <a:pt x="3643" y="15216"/>
                        <a:pt x="3611" y="15279"/>
                        <a:pt x="3548" y="15343"/>
                      </a:cubicBezTo>
                      <a:cubicBezTo>
                        <a:pt x="3516" y="15406"/>
                        <a:pt x="3485" y="15469"/>
                        <a:pt x="3485" y="15533"/>
                      </a:cubicBezTo>
                      <a:cubicBezTo>
                        <a:pt x="3485" y="15564"/>
                        <a:pt x="3453" y="15564"/>
                        <a:pt x="3485" y="15564"/>
                      </a:cubicBezTo>
                      <a:cubicBezTo>
                        <a:pt x="3485" y="15596"/>
                        <a:pt x="3485" y="15659"/>
                        <a:pt x="3453" y="15691"/>
                      </a:cubicBezTo>
                      <a:cubicBezTo>
                        <a:pt x="3453" y="15755"/>
                        <a:pt x="3453" y="15818"/>
                        <a:pt x="3421" y="15881"/>
                      </a:cubicBezTo>
                      <a:cubicBezTo>
                        <a:pt x="3421" y="15945"/>
                        <a:pt x="3390" y="16008"/>
                        <a:pt x="3358" y="16071"/>
                      </a:cubicBezTo>
                      <a:cubicBezTo>
                        <a:pt x="3358" y="16103"/>
                        <a:pt x="3326" y="16166"/>
                        <a:pt x="3295" y="16230"/>
                      </a:cubicBezTo>
                      <a:lnTo>
                        <a:pt x="3231" y="16356"/>
                      </a:lnTo>
                      <a:cubicBezTo>
                        <a:pt x="3199" y="16388"/>
                        <a:pt x="3168" y="16420"/>
                        <a:pt x="3136" y="16451"/>
                      </a:cubicBezTo>
                      <a:cubicBezTo>
                        <a:pt x="3104" y="16515"/>
                        <a:pt x="3073" y="16578"/>
                        <a:pt x="3041" y="16610"/>
                      </a:cubicBezTo>
                      <a:cubicBezTo>
                        <a:pt x="2978" y="16705"/>
                        <a:pt x="2914" y="16831"/>
                        <a:pt x="2851" y="16958"/>
                      </a:cubicBezTo>
                      <a:cubicBezTo>
                        <a:pt x="2724" y="17306"/>
                        <a:pt x="2408" y="17496"/>
                        <a:pt x="2059" y="17623"/>
                      </a:cubicBezTo>
                      <a:cubicBezTo>
                        <a:pt x="1869" y="17686"/>
                        <a:pt x="1648" y="17781"/>
                        <a:pt x="1553" y="18035"/>
                      </a:cubicBezTo>
                      <a:cubicBezTo>
                        <a:pt x="1426" y="18098"/>
                        <a:pt x="1331" y="18161"/>
                        <a:pt x="1236" y="18256"/>
                      </a:cubicBezTo>
                      <a:cubicBezTo>
                        <a:pt x="1141" y="18351"/>
                        <a:pt x="1046" y="18446"/>
                        <a:pt x="983" y="18541"/>
                      </a:cubicBezTo>
                      <a:cubicBezTo>
                        <a:pt x="951" y="18573"/>
                        <a:pt x="919" y="18605"/>
                        <a:pt x="919" y="18636"/>
                      </a:cubicBezTo>
                      <a:cubicBezTo>
                        <a:pt x="888" y="18668"/>
                        <a:pt x="856" y="18731"/>
                        <a:pt x="824" y="18763"/>
                      </a:cubicBezTo>
                      <a:lnTo>
                        <a:pt x="729" y="18763"/>
                      </a:lnTo>
                      <a:cubicBezTo>
                        <a:pt x="729" y="18763"/>
                        <a:pt x="729" y="18763"/>
                        <a:pt x="729" y="18795"/>
                      </a:cubicBezTo>
                      <a:lnTo>
                        <a:pt x="698" y="18795"/>
                      </a:lnTo>
                      <a:cubicBezTo>
                        <a:pt x="698" y="18795"/>
                        <a:pt x="698" y="18826"/>
                        <a:pt x="698" y="18826"/>
                      </a:cubicBezTo>
                      <a:lnTo>
                        <a:pt x="666" y="18826"/>
                      </a:lnTo>
                      <a:cubicBezTo>
                        <a:pt x="666" y="18826"/>
                        <a:pt x="666" y="18826"/>
                        <a:pt x="666" y="18858"/>
                      </a:cubicBezTo>
                      <a:cubicBezTo>
                        <a:pt x="539" y="19016"/>
                        <a:pt x="444" y="19175"/>
                        <a:pt x="381" y="19365"/>
                      </a:cubicBezTo>
                      <a:cubicBezTo>
                        <a:pt x="254" y="19586"/>
                        <a:pt x="191" y="19840"/>
                        <a:pt x="96" y="20093"/>
                      </a:cubicBezTo>
                      <a:cubicBezTo>
                        <a:pt x="33" y="20156"/>
                        <a:pt x="33" y="20220"/>
                        <a:pt x="33" y="20315"/>
                      </a:cubicBezTo>
                      <a:cubicBezTo>
                        <a:pt x="33" y="20315"/>
                        <a:pt x="33" y="20315"/>
                        <a:pt x="33" y="20346"/>
                      </a:cubicBezTo>
                      <a:cubicBezTo>
                        <a:pt x="33" y="20378"/>
                        <a:pt x="33" y="20378"/>
                        <a:pt x="64" y="20410"/>
                      </a:cubicBezTo>
                      <a:cubicBezTo>
                        <a:pt x="64" y="20410"/>
                        <a:pt x="64" y="20441"/>
                        <a:pt x="64" y="20441"/>
                      </a:cubicBezTo>
                      <a:cubicBezTo>
                        <a:pt x="64" y="20473"/>
                        <a:pt x="64" y="20505"/>
                        <a:pt x="64" y="20505"/>
                      </a:cubicBezTo>
                      <a:cubicBezTo>
                        <a:pt x="64" y="20537"/>
                        <a:pt x="64" y="20568"/>
                        <a:pt x="64" y="20600"/>
                      </a:cubicBezTo>
                      <a:cubicBezTo>
                        <a:pt x="33" y="20695"/>
                        <a:pt x="1" y="20758"/>
                        <a:pt x="1" y="20853"/>
                      </a:cubicBezTo>
                      <a:cubicBezTo>
                        <a:pt x="1" y="20948"/>
                        <a:pt x="1" y="21075"/>
                        <a:pt x="33" y="21202"/>
                      </a:cubicBezTo>
                      <a:cubicBezTo>
                        <a:pt x="64" y="21360"/>
                        <a:pt x="159" y="21550"/>
                        <a:pt x="223" y="21740"/>
                      </a:cubicBezTo>
                      <a:cubicBezTo>
                        <a:pt x="286" y="21803"/>
                        <a:pt x="318" y="21898"/>
                        <a:pt x="381" y="21962"/>
                      </a:cubicBezTo>
                      <a:cubicBezTo>
                        <a:pt x="413" y="22057"/>
                        <a:pt x="476" y="22120"/>
                        <a:pt x="539" y="22183"/>
                      </a:cubicBezTo>
                      <a:cubicBezTo>
                        <a:pt x="634" y="22310"/>
                        <a:pt x="793" y="22405"/>
                        <a:pt x="919" y="22500"/>
                      </a:cubicBezTo>
                      <a:cubicBezTo>
                        <a:pt x="1141" y="22658"/>
                        <a:pt x="1299" y="22912"/>
                        <a:pt x="1553" y="23007"/>
                      </a:cubicBezTo>
                      <a:cubicBezTo>
                        <a:pt x="1964" y="23197"/>
                        <a:pt x="2376" y="23387"/>
                        <a:pt x="2788" y="23577"/>
                      </a:cubicBezTo>
                      <a:lnTo>
                        <a:pt x="2914" y="23608"/>
                      </a:lnTo>
                      <a:cubicBezTo>
                        <a:pt x="3136" y="23703"/>
                        <a:pt x="3358" y="23798"/>
                        <a:pt x="3580" y="23893"/>
                      </a:cubicBezTo>
                      <a:cubicBezTo>
                        <a:pt x="3643" y="24020"/>
                        <a:pt x="3738" y="23988"/>
                        <a:pt x="3833" y="24020"/>
                      </a:cubicBezTo>
                      <a:cubicBezTo>
                        <a:pt x="3865" y="24020"/>
                        <a:pt x="3928" y="24052"/>
                        <a:pt x="3960" y="24083"/>
                      </a:cubicBezTo>
                      <a:lnTo>
                        <a:pt x="3991" y="24083"/>
                      </a:lnTo>
                      <a:cubicBezTo>
                        <a:pt x="4720" y="24210"/>
                        <a:pt x="5448" y="24337"/>
                        <a:pt x="6176" y="24337"/>
                      </a:cubicBezTo>
                      <a:lnTo>
                        <a:pt x="6493" y="24337"/>
                      </a:lnTo>
                      <a:cubicBezTo>
                        <a:pt x="6905" y="24432"/>
                        <a:pt x="7285" y="24527"/>
                        <a:pt x="7697" y="24590"/>
                      </a:cubicBezTo>
                      <a:cubicBezTo>
                        <a:pt x="7728" y="24622"/>
                        <a:pt x="7728" y="24653"/>
                        <a:pt x="7728" y="24653"/>
                      </a:cubicBezTo>
                      <a:cubicBezTo>
                        <a:pt x="7728" y="24653"/>
                        <a:pt x="7728" y="24685"/>
                        <a:pt x="7728" y="24685"/>
                      </a:cubicBezTo>
                      <a:cubicBezTo>
                        <a:pt x="7760" y="24748"/>
                        <a:pt x="7823" y="24780"/>
                        <a:pt x="7887" y="24780"/>
                      </a:cubicBezTo>
                      <a:lnTo>
                        <a:pt x="7918" y="24780"/>
                      </a:lnTo>
                      <a:cubicBezTo>
                        <a:pt x="7918" y="24780"/>
                        <a:pt x="7918" y="24780"/>
                        <a:pt x="7918" y="24812"/>
                      </a:cubicBezTo>
                      <a:lnTo>
                        <a:pt x="8393" y="24812"/>
                      </a:lnTo>
                      <a:lnTo>
                        <a:pt x="8457" y="24843"/>
                      </a:lnTo>
                      <a:cubicBezTo>
                        <a:pt x="8488" y="24843"/>
                        <a:pt x="8552" y="24843"/>
                        <a:pt x="8615" y="24875"/>
                      </a:cubicBezTo>
                      <a:cubicBezTo>
                        <a:pt x="8773" y="24907"/>
                        <a:pt x="8932" y="24907"/>
                        <a:pt x="9090" y="24907"/>
                      </a:cubicBezTo>
                      <a:lnTo>
                        <a:pt x="9407" y="24907"/>
                      </a:lnTo>
                      <a:cubicBezTo>
                        <a:pt x="9533" y="24875"/>
                        <a:pt x="9628" y="24875"/>
                        <a:pt x="9755" y="24875"/>
                      </a:cubicBezTo>
                      <a:cubicBezTo>
                        <a:pt x="9850" y="24843"/>
                        <a:pt x="9977" y="24843"/>
                        <a:pt x="10072" y="24812"/>
                      </a:cubicBezTo>
                      <a:cubicBezTo>
                        <a:pt x="10198" y="24812"/>
                        <a:pt x="10293" y="24780"/>
                        <a:pt x="10420" y="24780"/>
                      </a:cubicBezTo>
                      <a:cubicBezTo>
                        <a:pt x="10578" y="24748"/>
                        <a:pt x="10737" y="24717"/>
                        <a:pt x="10927" y="24717"/>
                      </a:cubicBezTo>
                      <a:lnTo>
                        <a:pt x="11085" y="24717"/>
                      </a:lnTo>
                      <a:cubicBezTo>
                        <a:pt x="11813" y="24780"/>
                        <a:pt x="12542" y="24780"/>
                        <a:pt x="13270" y="24812"/>
                      </a:cubicBezTo>
                      <a:cubicBezTo>
                        <a:pt x="14189" y="24843"/>
                        <a:pt x="15139" y="24875"/>
                        <a:pt x="16057" y="25002"/>
                      </a:cubicBezTo>
                      <a:cubicBezTo>
                        <a:pt x="16279" y="25033"/>
                        <a:pt x="16501" y="25065"/>
                        <a:pt x="16722" y="25097"/>
                      </a:cubicBezTo>
                      <a:cubicBezTo>
                        <a:pt x="17704" y="25160"/>
                        <a:pt x="18717" y="25097"/>
                        <a:pt x="19699" y="25192"/>
                      </a:cubicBezTo>
                      <a:cubicBezTo>
                        <a:pt x="20016" y="25255"/>
                        <a:pt x="20332" y="25224"/>
                        <a:pt x="20649" y="25319"/>
                      </a:cubicBezTo>
                      <a:lnTo>
                        <a:pt x="20681" y="25319"/>
                      </a:lnTo>
                      <a:cubicBezTo>
                        <a:pt x="20839" y="25255"/>
                        <a:pt x="20966" y="25224"/>
                        <a:pt x="21124" y="25224"/>
                      </a:cubicBezTo>
                      <a:cubicBezTo>
                        <a:pt x="21188" y="25224"/>
                        <a:pt x="21251" y="25224"/>
                        <a:pt x="21283" y="25255"/>
                      </a:cubicBezTo>
                      <a:cubicBezTo>
                        <a:pt x="21948" y="25287"/>
                        <a:pt x="22613" y="25287"/>
                        <a:pt x="23246" y="25287"/>
                      </a:cubicBezTo>
                      <a:lnTo>
                        <a:pt x="24386" y="25287"/>
                      </a:lnTo>
                      <a:cubicBezTo>
                        <a:pt x="24766" y="25319"/>
                        <a:pt x="25114" y="25350"/>
                        <a:pt x="25495" y="25382"/>
                      </a:cubicBezTo>
                      <a:cubicBezTo>
                        <a:pt x="25590" y="25382"/>
                        <a:pt x="25685" y="25414"/>
                        <a:pt x="25780" y="25414"/>
                      </a:cubicBezTo>
                      <a:cubicBezTo>
                        <a:pt x="25938" y="25445"/>
                        <a:pt x="26128" y="25445"/>
                        <a:pt x="26286" y="25477"/>
                      </a:cubicBezTo>
                      <a:lnTo>
                        <a:pt x="26508" y="25477"/>
                      </a:lnTo>
                      <a:cubicBezTo>
                        <a:pt x="26698" y="25477"/>
                        <a:pt x="26856" y="25477"/>
                        <a:pt x="27015" y="25509"/>
                      </a:cubicBezTo>
                      <a:cubicBezTo>
                        <a:pt x="27268" y="25509"/>
                        <a:pt x="27521" y="25509"/>
                        <a:pt x="27775" y="25540"/>
                      </a:cubicBezTo>
                      <a:cubicBezTo>
                        <a:pt x="28535" y="25604"/>
                        <a:pt x="29326" y="25730"/>
                        <a:pt x="30118" y="25730"/>
                      </a:cubicBezTo>
                      <a:lnTo>
                        <a:pt x="30435" y="25730"/>
                      </a:lnTo>
                      <a:cubicBezTo>
                        <a:pt x="30562" y="25730"/>
                        <a:pt x="30657" y="25699"/>
                        <a:pt x="30783" y="25699"/>
                      </a:cubicBezTo>
                      <a:cubicBezTo>
                        <a:pt x="31132" y="25699"/>
                        <a:pt x="31448" y="25730"/>
                        <a:pt x="31797" y="25794"/>
                      </a:cubicBezTo>
                      <a:cubicBezTo>
                        <a:pt x="31923" y="25794"/>
                        <a:pt x="32050" y="25825"/>
                        <a:pt x="32177" y="25825"/>
                      </a:cubicBezTo>
                      <a:cubicBezTo>
                        <a:pt x="32303" y="25825"/>
                        <a:pt x="32430" y="25857"/>
                        <a:pt x="32557" y="25857"/>
                      </a:cubicBezTo>
                      <a:lnTo>
                        <a:pt x="32937" y="25857"/>
                      </a:lnTo>
                      <a:cubicBezTo>
                        <a:pt x="33380" y="25889"/>
                        <a:pt x="33823" y="25889"/>
                        <a:pt x="34299" y="25920"/>
                      </a:cubicBezTo>
                      <a:cubicBezTo>
                        <a:pt x="34489" y="25952"/>
                        <a:pt x="34679" y="25952"/>
                        <a:pt x="34869" y="25984"/>
                      </a:cubicBezTo>
                      <a:cubicBezTo>
                        <a:pt x="35312" y="26047"/>
                        <a:pt x="35787" y="26047"/>
                        <a:pt x="36262" y="26079"/>
                      </a:cubicBezTo>
                      <a:cubicBezTo>
                        <a:pt x="36420" y="26079"/>
                        <a:pt x="36579" y="26079"/>
                        <a:pt x="36737" y="26110"/>
                      </a:cubicBezTo>
                      <a:cubicBezTo>
                        <a:pt x="37687" y="26205"/>
                        <a:pt x="38606" y="26269"/>
                        <a:pt x="39556" y="26364"/>
                      </a:cubicBezTo>
                      <a:cubicBezTo>
                        <a:pt x="39682" y="26395"/>
                        <a:pt x="39809" y="26395"/>
                        <a:pt x="39936" y="26395"/>
                      </a:cubicBezTo>
                      <a:cubicBezTo>
                        <a:pt x="40822" y="26459"/>
                        <a:pt x="41709" y="26427"/>
                        <a:pt x="42627" y="26522"/>
                      </a:cubicBezTo>
                      <a:cubicBezTo>
                        <a:pt x="43388" y="26585"/>
                        <a:pt x="44148" y="26649"/>
                        <a:pt x="44908" y="26712"/>
                      </a:cubicBezTo>
                      <a:cubicBezTo>
                        <a:pt x="45351" y="26744"/>
                        <a:pt x="45794" y="26775"/>
                        <a:pt x="46269" y="26807"/>
                      </a:cubicBezTo>
                      <a:cubicBezTo>
                        <a:pt x="47885" y="26902"/>
                        <a:pt x="49500" y="26902"/>
                        <a:pt x="51146" y="26997"/>
                      </a:cubicBezTo>
                      <a:cubicBezTo>
                        <a:pt x="51685" y="27029"/>
                        <a:pt x="52223" y="27029"/>
                        <a:pt x="52762" y="27060"/>
                      </a:cubicBezTo>
                      <a:lnTo>
                        <a:pt x="53553" y="27060"/>
                      </a:lnTo>
                      <a:cubicBezTo>
                        <a:pt x="54377" y="27092"/>
                        <a:pt x="55168" y="27092"/>
                        <a:pt x="55992" y="27092"/>
                      </a:cubicBezTo>
                      <a:lnTo>
                        <a:pt x="56784" y="27092"/>
                      </a:lnTo>
                      <a:cubicBezTo>
                        <a:pt x="57069" y="27124"/>
                        <a:pt x="57322" y="27124"/>
                        <a:pt x="57607" y="27124"/>
                      </a:cubicBezTo>
                      <a:cubicBezTo>
                        <a:pt x="57892" y="27124"/>
                        <a:pt x="58177" y="27116"/>
                        <a:pt x="58462" y="27116"/>
                      </a:cubicBezTo>
                      <a:cubicBezTo>
                        <a:pt x="58747" y="27116"/>
                        <a:pt x="59032" y="27124"/>
                        <a:pt x="59317" y="27155"/>
                      </a:cubicBezTo>
                      <a:lnTo>
                        <a:pt x="60014" y="27155"/>
                      </a:lnTo>
                      <a:cubicBezTo>
                        <a:pt x="60109" y="27124"/>
                        <a:pt x="60172" y="27092"/>
                        <a:pt x="60235" y="27092"/>
                      </a:cubicBezTo>
                      <a:cubicBezTo>
                        <a:pt x="60267" y="27060"/>
                        <a:pt x="60299" y="27060"/>
                        <a:pt x="60330" y="27060"/>
                      </a:cubicBezTo>
                      <a:lnTo>
                        <a:pt x="60552" y="27060"/>
                      </a:lnTo>
                      <a:cubicBezTo>
                        <a:pt x="60774" y="27155"/>
                        <a:pt x="61027" y="27155"/>
                        <a:pt x="61249" y="27155"/>
                      </a:cubicBezTo>
                      <a:lnTo>
                        <a:pt x="61502" y="27155"/>
                      </a:lnTo>
                      <a:cubicBezTo>
                        <a:pt x="61661" y="27155"/>
                        <a:pt x="61819" y="27187"/>
                        <a:pt x="61946" y="27187"/>
                      </a:cubicBezTo>
                      <a:cubicBezTo>
                        <a:pt x="62009" y="27219"/>
                        <a:pt x="62041" y="27219"/>
                        <a:pt x="62072" y="27219"/>
                      </a:cubicBezTo>
                      <a:cubicBezTo>
                        <a:pt x="62389" y="27219"/>
                        <a:pt x="62706" y="27092"/>
                        <a:pt x="62991" y="27092"/>
                      </a:cubicBezTo>
                      <a:cubicBezTo>
                        <a:pt x="63244" y="27092"/>
                        <a:pt x="63466" y="27124"/>
                        <a:pt x="63719" y="27124"/>
                      </a:cubicBezTo>
                      <a:lnTo>
                        <a:pt x="64416" y="27124"/>
                      </a:lnTo>
                      <a:cubicBezTo>
                        <a:pt x="64732" y="27155"/>
                        <a:pt x="65049" y="27155"/>
                        <a:pt x="65366" y="27155"/>
                      </a:cubicBezTo>
                      <a:cubicBezTo>
                        <a:pt x="65841" y="27155"/>
                        <a:pt x="66316" y="27124"/>
                        <a:pt x="66791" y="27092"/>
                      </a:cubicBezTo>
                      <a:cubicBezTo>
                        <a:pt x="66802" y="27081"/>
                        <a:pt x="66812" y="27078"/>
                        <a:pt x="66824" y="27078"/>
                      </a:cubicBezTo>
                      <a:cubicBezTo>
                        <a:pt x="66847" y="27078"/>
                        <a:pt x="66875" y="27092"/>
                        <a:pt x="66918" y="27092"/>
                      </a:cubicBezTo>
                      <a:cubicBezTo>
                        <a:pt x="66949" y="27092"/>
                        <a:pt x="66981" y="27124"/>
                        <a:pt x="67044" y="27124"/>
                      </a:cubicBezTo>
                      <a:cubicBezTo>
                        <a:pt x="67076" y="27155"/>
                        <a:pt x="67108" y="27155"/>
                        <a:pt x="67171" y="27155"/>
                      </a:cubicBezTo>
                      <a:cubicBezTo>
                        <a:pt x="67171" y="27187"/>
                        <a:pt x="67203" y="27187"/>
                        <a:pt x="67234" y="27187"/>
                      </a:cubicBezTo>
                      <a:cubicBezTo>
                        <a:pt x="67234" y="27187"/>
                        <a:pt x="67266" y="27155"/>
                        <a:pt x="67298" y="27155"/>
                      </a:cubicBezTo>
                      <a:cubicBezTo>
                        <a:pt x="67678" y="27092"/>
                        <a:pt x="68089" y="27092"/>
                        <a:pt x="68469" y="27060"/>
                      </a:cubicBezTo>
                      <a:lnTo>
                        <a:pt x="69071" y="27060"/>
                      </a:lnTo>
                      <a:cubicBezTo>
                        <a:pt x="69261" y="27060"/>
                        <a:pt x="69451" y="27029"/>
                        <a:pt x="69673" y="27029"/>
                      </a:cubicBezTo>
                      <a:lnTo>
                        <a:pt x="69800" y="27029"/>
                      </a:lnTo>
                      <a:cubicBezTo>
                        <a:pt x="70021" y="27029"/>
                        <a:pt x="70275" y="27060"/>
                        <a:pt x="70496" y="27060"/>
                      </a:cubicBezTo>
                      <a:cubicBezTo>
                        <a:pt x="70591" y="27029"/>
                        <a:pt x="70686" y="27029"/>
                        <a:pt x="70750" y="27029"/>
                      </a:cubicBezTo>
                      <a:cubicBezTo>
                        <a:pt x="71003" y="26965"/>
                        <a:pt x="71225" y="26965"/>
                        <a:pt x="71446" y="26965"/>
                      </a:cubicBezTo>
                      <a:lnTo>
                        <a:pt x="72016" y="26965"/>
                      </a:lnTo>
                      <a:cubicBezTo>
                        <a:pt x="72206" y="26965"/>
                        <a:pt x="72396" y="26965"/>
                        <a:pt x="72586" y="26934"/>
                      </a:cubicBezTo>
                      <a:cubicBezTo>
                        <a:pt x="72713" y="26902"/>
                        <a:pt x="72871" y="26870"/>
                        <a:pt x="72998" y="26807"/>
                      </a:cubicBezTo>
                      <a:cubicBezTo>
                        <a:pt x="73093" y="26870"/>
                        <a:pt x="73220" y="26870"/>
                        <a:pt x="73315" y="26870"/>
                      </a:cubicBezTo>
                      <a:lnTo>
                        <a:pt x="73663" y="26870"/>
                      </a:lnTo>
                      <a:cubicBezTo>
                        <a:pt x="73853" y="26839"/>
                        <a:pt x="74075" y="26775"/>
                        <a:pt x="74297" y="26744"/>
                      </a:cubicBezTo>
                      <a:cubicBezTo>
                        <a:pt x="74487" y="26744"/>
                        <a:pt x="74677" y="26712"/>
                        <a:pt x="74867" y="26712"/>
                      </a:cubicBezTo>
                      <a:cubicBezTo>
                        <a:pt x="75057" y="26712"/>
                        <a:pt x="75247" y="26680"/>
                        <a:pt x="75437" y="26680"/>
                      </a:cubicBezTo>
                      <a:cubicBezTo>
                        <a:pt x="75722" y="26680"/>
                        <a:pt x="76007" y="26680"/>
                        <a:pt x="76292" y="26649"/>
                      </a:cubicBezTo>
                      <a:lnTo>
                        <a:pt x="76577" y="26649"/>
                      </a:lnTo>
                      <a:cubicBezTo>
                        <a:pt x="76640" y="26617"/>
                        <a:pt x="76735" y="26617"/>
                        <a:pt x="76798" y="26617"/>
                      </a:cubicBezTo>
                      <a:cubicBezTo>
                        <a:pt x="77305" y="26585"/>
                        <a:pt x="77812" y="26522"/>
                        <a:pt x="78350" y="26522"/>
                      </a:cubicBezTo>
                      <a:cubicBezTo>
                        <a:pt x="78509" y="26522"/>
                        <a:pt x="78667" y="26522"/>
                        <a:pt x="78825" y="26490"/>
                      </a:cubicBezTo>
                      <a:lnTo>
                        <a:pt x="78952" y="26490"/>
                      </a:lnTo>
                      <a:cubicBezTo>
                        <a:pt x="79079" y="26490"/>
                        <a:pt x="79205" y="26459"/>
                        <a:pt x="79332" y="26427"/>
                      </a:cubicBezTo>
                      <a:cubicBezTo>
                        <a:pt x="79490" y="26395"/>
                        <a:pt x="79649" y="26395"/>
                        <a:pt x="79807" y="26364"/>
                      </a:cubicBezTo>
                      <a:cubicBezTo>
                        <a:pt x="79902" y="26364"/>
                        <a:pt x="79965" y="26332"/>
                        <a:pt x="80060" y="26332"/>
                      </a:cubicBezTo>
                      <a:cubicBezTo>
                        <a:pt x="80219" y="26332"/>
                        <a:pt x="80377" y="26300"/>
                        <a:pt x="80535" y="26300"/>
                      </a:cubicBezTo>
                      <a:lnTo>
                        <a:pt x="81580" y="26300"/>
                      </a:lnTo>
                      <a:cubicBezTo>
                        <a:pt x="82182" y="26300"/>
                        <a:pt x="82816" y="26174"/>
                        <a:pt x="83417" y="26110"/>
                      </a:cubicBezTo>
                      <a:cubicBezTo>
                        <a:pt x="83544" y="26110"/>
                        <a:pt x="83671" y="26110"/>
                        <a:pt x="83766" y="26079"/>
                      </a:cubicBezTo>
                      <a:lnTo>
                        <a:pt x="84241" y="26079"/>
                      </a:lnTo>
                      <a:cubicBezTo>
                        <a:pt x="84431" y="26047"/>
                        <a:pt x="84621" y="26047"/>
                        <a:pt x="84811" y="26047"/>
                      </a:cubicBezTo>
                      <a:lnTo>
                        <a:pt x="85381" y="26047"/>
                      </a:lnTo>
                      <a:cubicBezTo>
                        <a:pt x="85697" y="26015"/>
                        <a:pt x="85982" y="26015"/>
                        <a:pt x="86267" y="25952"/>
                      </a:cubicBezTo>
                      <a:cubicBezTo>
                        <a:pt x="86679" y="25920"/>
                        <a:pt x="87123" y="25889"/>
                        <a:pt x="87534" y="25825"/>
                      </a:cubicBezTo>
                      <a:cubicBezTo>
                        <a:pt x="88421" y="25730"/>
                        <a:pt x="89308" y="25604"/>
                        <a:pt x="90194" y="25604"/>
                      </a:cubicBezTo>
                      <a:cubicBezTo>
                        <a:pt x="90448" y="25604"/>
                        <a:pt x="90669" y="25572"/>
                        <a:pt x="90891" y="25540"/>
                      </a:cubicBezTo>
                      <a:lnTo>
                        <a:pt x="91018" y="25540"/>
                      </a:lnTo>
                      <a:lnTo>
                        <a:pt x="91113" y="25509"/>
                      </a:lnTo>
                      <a:cubicBezTo>
                        <a:pt x="91208" y="25477"/>
                        <a:pt x="91303" y="25477"/>
                        <a:pt x="91398" y="25445"/>
                      </a:cubicBezTo>
                      <a:cubicBezTo>
                        <a:pt x="91493" y="25445"/>
                        <a:pt x="91556" y="25414"/>
                        <a:pt x="91651" y="25414"/>
                      </a:cubicBezTo>
                      <a:lnTo>
                        <a:pt x="91778" y="25414"/>
                      </a:lnTo>
                      <a:cubicBezTo>
                        <a:pt x="91852" y="25423"/>
                        <a:pt x="91926" y="25427"/>
                        <a:pt x="92000" y="25427"/>
                      </a:cubicBezTo>
                      <a:cubicBezTo>
                        <a:pt x="92180" y="25427"/>
                        <a:pt x="92359" y="25404"/>
                        <a:pt x="92538" y="25382"/>
                      </a:cubicBezTo>
                      <a:lnTo>
                        <a:pt x="92728" y="25382"/>
                      </a:lnTo>
                      <a:cubicBezTo>
                        <a:pt x="92918" y="25350"/>
                        <a:pt x="93108" y="25319"/>
                        <a:pt x="93298" y="25319"/>
                      </a:cubicBezTo>
                      <a:cubicBezTo>
                        <a:pt x="93615" y="25319"/>
                        <a:pt x="93963" y="25319"/>
                        <a:pt x="94280" y="25224"/>
                      </a:cubicBezTo>
                      <a:cubicBezTo>
                        <a:pt x="94755" y="25128"/>
                        <a:pt x="95230" y="25160"/>
                        <a:pt x="95705" y="25097"/>
                      </a:cubicBezTo>
                      <a:cubicBezTo>
                        <a:pt x="96370" y="25002"/>
                        <a:pt x="97003" y="24907"/>
                        <a:pt x="97668" y="24843"/>
                      </a:cubicBezTo>
                      <a:cubicBezTo>
                        <a:pt x="97689" y="24833"/>
                        <a:pt x="97714" y="24829"/>
                        <a:pt x="97740" y="24829"/>
                      </a:cubicBezTo>
                      <a:cubicBezTo>
                        <a:pt x="97791" y="24829"/>
                        <a:pt x="97848" y="24843"/>
                        <a:pt x="97890" y="24843"/>
                      </a:cubicBezTo>
                      <a:cubicBezTo>
                        <a:pt x="97922" y="24843"/>
                        <a:pt x="97922" y="24843"/>
                        <a:pt x="97953" y="24812"/>
                      </a:cubicBezTo>
                      <a:cubicBezTo>
                        <a:pt x="98017" y="24812"/>
                        <a:pt x="98080" y="24812"/>
                        <a:pt x="98112" y="24780"/>
                      </a:cubicBezTo>
                      <a:cubicBezTo>
                        <a:pt x="98143" y="24748"/>
                        <a:pt x="98143" y="24748"/>
                        <a:pt x="98175" y="24717"/>
                      </a:cubicBezTo>
                      <a:cubicBezTo>
                        <a:pt x="98397" y="24685"/>
                        <a:pt x="98618" y="24717"/>
                        <a:pt x="98840" y="24653"/>
                      </a:cubicBezTo>
                      <a:cubicBezTo>
                        <a:pt x="98967" y="24622"/>
                        <a:pt x="99093" y="24622"/>
                        <a:pt x="99220" y="24590"/>
                      </a:cubicBezTo>
                      <a:cubicBezTo>
                        <a:pt x="99347" y="24558"/>
                        <a:pt x="99505" y="24558"/>
                        <a:pt x="99632" y="24527"/>
                      </a:cubicBezTo>
                      <a:cubicBezTo>
                        <a:pt x="99885" y="24495"/>
                        <a:pt x="100170" y="24463"/>
                        <a:pt x="100424" y="24432"/>
                      </a:cubicBezTo>
                      <a:cubicBezTo>
                        <a:pt x="100709" y="24432"/>
                        <a:pt x="100962" y="24400"/>
                        <a:pt x="101247" y="24305"/>
                      </a:cubicBezTo>
                      <a:cubicBezTo>
                        <a:pt x="101405" y="24273"/>
                        <a:pt x="101595" y="24242"/>
                        <a:pt x="101754" y="24178"/>
                      </a:cubicBezTo>
                      <a:cubicBezTo>
                        <a:pt x="101912" y="24147"/>
                        <a:pt x="102102" y="24115"/>
                        <a:pt x="102260" y="24083"/>
                      </a:cubicBezTo>
                      <a:cubicBezTo>
                        <a:pt x="102577" y="24020"/>
                        <a:pt x="102925" y="23925"/>
                        <a:pt x="103274" y="23862"/>
                      </a:cubicBezTo>
                      <a:cubicBezTo>
                        <a:pt x="103432" y="23830"/>
                        <a:pt x="103559" y="23798"/>
                        <a:pt x="103717" y="23767"/>
                      </a:cubicBezTo>
                      <a:cubicBezTo>
                        <a:pt x="104002" y="23735"/>
                        <a:pt x="104255" y="23672"/>
                        <a:pt x="104541" y="23608"/>
                      </a:cubicBezTo>
                      <a:cubicBezTo>
                        <a:pt x="104731" y="23545"/>
                        <a:pt x="104889" y="23482"/>
                        <a:pt x="105079" y="23387"/>
                      </a:cubicBezTo>
                      <a:cubicBezTo>
                        <a:pt x="105111" y="23450"/>
                        <a:pt x="105174" y="23482"/>
                        <a:pt x="105206" y="23482"/>
                      </a:cubicBezTo>
                      <a:lnTo>
                        <a:pt x="105237" y="23482"/>
                      </a:lnTo>
                      <a:cubicBezTo>
                        <a:pt x="105269" y="23482"/>
                        <a:pt x="105269" y="23450"/>
                        <a:pt x="105301" y="23418"/>
                      </a:cubicBezTo>
                      <a:cubicBezTo>
                        <a:pt x="105332" y="23418"/>
                        <a:pt x="105332" y="23387"/>
                        <a:pt x="105332" y="23387"/>
                      </a:cubicBezTo>
                      <a:cubicBezTo>
                        <a:pt x="105364" y="23387"/>
                        <a:pt x="105396" y="23418"/>
                        <a:pt x="105427" y="23418"/>
                      </a:cubicBezTo>
                      <a:cubicBezTo>
                        <a:pt x="105427" y="23450"/>
                        <a:pt x="105459" y="23450"/>
                        <a:pt x="105459" y="23450"/>
                      </a:cubicBezTo>
                      <a:lnTo>
                        <a:pt x="105491" y="23450"/>
                      </a:lnTo>
                      <a:cubicBezTo>
                        <a:pt x="105649" y="23482"/>
                        <a:pt x="105807" y="23513"/>
                        <a:pt x="105966" y="23513"/>
                      </a:cubicBezTo>
                      <a:cubicBezTo>
                        <a:pt x="106219" y="23513"/>
                        <a:pt x="106472" y="23450"/>
                        <a:pt x="106726" y="23418"/>
                      </a:cubicBezTo>
                      <a:lnTo>
                        <a:pt x="106947" y="23418"/>
                      </a:lnTo>
                      <a:cubicBezTo>
                        <a:pt x="107042" y="23387"/>
                        <a:pt x="107106" y="23387"/>
                        <a:pt x="107169" y="23387"/>
                      </a:cubicBezTo>
                      <a:lnTo>
                        <a:pt x="107296" y="23387"/>
                      </a:lnTo>
                      <a:cubicBezTo>
                        <a:pt x="107296" y="23387"/>
                        <a:pt x="107327" y="23387"/>
                        <a:pt x="107359" y="23355"/>
                      </a:cubicBezTo>
                      <a:cubicBezTo>
                        <a:pt x="107486" y="23260"/>
                        <a:pt x="107644" y="23197"/>
                        <a:pt x="107771" y="23165"/>
                      </a:cubicBezTo>
                      <a:cubicBezTo>
                        <a:pt x="107834" y="23165"/>
                        <a:pt x="107897" y="23133"/>
                        <a:pt x="107992" y="23133"/>
                      </a:cubicBezTo>
                      <a:cubicBezTo>
                        <a:pt x="108056" y="23133"/>
                        <a:pt x="108119" y="23102"/>
                        <a:pt x="108214" y="23102"/>
                      </a:cubicBezTo>
                      <a:cubicBezTo>
                        <a:pt x="108562" y="23038"/>
                        <a:pt x="108974" y="22975"/>
                        <a:pt x="109291" y="22722"/>
                      </a:cubicBezTo>
                      <a:cubicBezTo>
                        <a:pt x="109323" y="22722"/>
                        <a:pt x="109323" y="22690"/>
                        <a:pt x="109354" y="22690"/>
                      </a:cubicBezTo>
                      <a:cubicBezTo>
                        <a:pt x="109386" y="22658"/>
                        <a:pt x="109418" y="22627"/>
                        <a:pt x="109418" y="22627"/>
                      </a:cubicBezTo>
                      <a:cubicBezTo>
                        <a:pt x="109608" y="22595"/>
                        <a:pt x="109766" y="22532"/>
                        <a:pt x="109893" y="22405"/>
                      </a:cubicBezTo>
                      <a:cubicBezTo>
                        <a:pt x="109956" y="22342"/>
                        <a:pt x="110051" y="22278"/>
                        <a:pt x="110114" y="22183"/>
                      </a:cubicBezTo>
                      <a:cubicBezTo>
                        <a:pt x="110146" y="22120"/>
                        <a:pt x="110178" y="22057"/>
                        <a:pt x="110241" y="21993"/>
                      </a:cubicBezTo>
                      <a:cubicBezTo>
                        <a:pt x="110304" y="21962"/>
                        <a:pt x="110368" y="21898"/>
                        <a:pt x="110399" y="21803"/>
                      </a:cubicBezTo>
                      <a:cubicBezTo>
                        <a:pt x="110431" y="21772"/>
                        <a:pt x="110463" y="21740"/>
                        <a:pt x="110494" y="21708"/>
                      </a:cubicBezTo>
                      <a:cubicBezTo>
                        <a:pt x="110526" y="21677"/>
                        <a:pt x="110558" y="21645"/>
                        <a:pt x="110558" y="21645"/>
                      </a:cubicBezTo>
                      <a:cubicBezTo>
                        <a:pt x="110558" y="21613"/>
                        <a:pt x="110589" y="21613"/>
                        <a:pt x="110589" y="21582"/>
                      </a:cubicBezTo>
                      <a:cubicBezTo>
                        <a:pt x="110748" y="21423"/>
                        <a:pt x="110906" y="21297"/>
                        <a:pt x="111033" y="21107"/>
                      </a:cubicBezTo>
                      <a:cubicBezTo>
                        <a:pt x="111223" y="20853"/>
                        <a:pt x="111381" y="20568"/>
                        <a:pt x="111508" y="20283"/>
                      </a:cubicBezTo>
                      <a:cubicBezTo>
                        <a:pt x="111539" y="20251"/>
                        <a:pt x="111539" y="20188"/>
                        <a:pt x="111571" y="20156"/>
                      </a:cubicBezTo>
                      <a:cubicBezTo>
                        <a:pt x="111603" y="20061"/>
                        <a:pt x="111603" y="19998"/>
                        <a:pt x="111634" y="19903"/>
                      </a:cubicBezTo>
                      <a:cubicBezTo>
                        <a:pt x="111666" y="19808"/>
                        <a:pt x="111698" y="19713"/>
                        <a:pt x="111698" y="19618"/>
                      </a:cubicBezTo>
                      <a:cubicBezTo>
                        <a:pt x="111761" y="19491"/>
                        <a:pt x="111761" y="19301"/>
                        <a:pt x="111761" y="19080"/>
                      </a:cubicBezTo>
                      <a:cubicBezTo>
                        <a:pt x="111729" y="18921"/>
                        <a:pt x="111698" y="18795"/>
                        <a:pt x="111666" y="18636"/>
                      </a:cubicBezTo>
                      <a:cubicBezTo>
                        <a:pt x="111634" y="18573"/>
                        <a:pt x="111603" y="18478"/>
                        <a:pt x="111571" y="18415"/>
                      </a:cubicBezTo>
                      <a:cubicBezTo>
                        <a:pt x="111508" y="18320"/>
                        <a:pt x="111444" y="18256"/>
                        <a:pt x="111318" y="18225"/>
                      </a:cubicBezTo>
                      <a:lnTo>
                        <a:pt x="111349" y="18225"/>
                      </a:lnTo>
                      <a:cubicBezTo>
                        <a:pt x="111318" y="18161"/>
                        <a:pt x="111318" y="18130"/>
                        <a:pt x="111318" y="18098"/>
                      </a:cubicBezTo>
                      <a:cubicBezTo>
                        <a:pt x="111318" y="18035"/>
                        <a:pt x="111318" y="18003"/>
                        <a:pt x="111286" y="17971"/>
                      </a:cubicBezTo>
                      <a:cubicBezTo>
                        <a:pt x="111286" y="17940"/>
                        <a:pt x="111286" y="17908"/>
                        <a:pt x="111254" y="17908"/>
                      </a:cubicBezTo>
                      <a:cubicBezTo>
                        <a:pt x="111254" y="17845"/>
                        <a:pt x="111223" y="17781"/>
                        <a:pt x="111223" y="17718"/>
                      </a:cubicBezTo>
                      <a:cubicBezTo>
                        <a:pt x="111223" y="17718"/>
                        <a:pt x="111191" y="17686"/>
                        <a:pt x="111191" y="17655"/>
                      </a:cubicBezTo>
                      <a:cubicBezTo>
                        <a:pt x="111191" y="17591"/>
                        <a:pt x="111191" y="17560"/>
                        <a:pt x="111223" y="17528"/>
                      </a:cubicBezTo>
                      <a:cubicBezTo>
                        <a:pt x="111254" y="17496"/>
                        <a:pt x="111286" y="17496"/>
                        <a:pt x="111286" y="17496"/>
                      </a:cubicBezTo>
                      <a:cubicBezTo>
                        <a:pt x="111318" y="17465"/>
                        <a:pt x="111349" y="17465"/>
                        <a:pt x="111381" y="17465"/>
                      </a:cubicBezTo>
                      <a:cubicBezTo>
                        <a:pt x="111413" y="17465"/>
                        <a:pt x="111444" y="17465"/>
                        <a:pt x="111476" y="17433"/>
                      </a:cubicBezTo>
                      <a:cubicBezTo>
                        <a:pt x="111476" y="17433"/>
                        <a:pt x="111476" y="17401"/>
                        <a:pt x="111476" y="17401"/>
                      </a:cubicBezTo>
                      <a:cubicBezTo>
                        <a:pt x="111508" y="17370"/>
                        <a:pt x="111508" y="17338"/>
                        <a:pt x="111508" y="17275"/>
                      </a:cubicBezTo>
                      <a:cubicBezTo>
                        <a:pt x="111508" y="17148"/>
                        <a:pt x="111539" y="17021"/>
                        <a:pt x="111539" y="16863"/>
                      </a:cubicBezTo>
                      <a:cubicBezTo>
                        <a:pt x="111539" y="16863"/>
                        <a:pt x="111508" y="16863"/>
                        <a:pt x="111508" y="16831"/>
                      </a:cubicBezTo>
                      <a:cubicBezTo>
                        <a:pt x="111508" y="16800"/>
                        <a:pt x="111508" y="16800"/>
                        <a:pt x="111508" y="16768"/>
                      </a:cubicBezTo>
                      <a:cubicBezTo>
                        <a:pt x="111508" y="16736"/>
                        <a:pt x="111476" y="16705"/>
                        <a:pt x="111476" y="16673"/>
                      </a:cubicBezTo>
                      <a:cubicBezTo>
                        <a:pt x="111444" y="16673"/>
                        <a:pt x="111444" y="16673"/>
                        <a:pt x="111444" y="16641"/>
                      </a:cubicBezTo>
                      <a:cubicBezTo>
                        <a:pt x="111413" y="16610"/>
                        <a:pt x="111413" y="16578"/>
                        <a:pt x="111381" y="16546"/>
                      </a:cubicBezTo>
                      <a:cubicBezTo>
                        <a:pt x="111349" y="16483"/>
                        <a:pt x="111318" y="16420"/>
                        <a:pt x="111286" y="16356"/>
                      </a:cubicBezTo>
                      <a:cubicBezTo>
                        <a:pt x="111254" y="16293"/>
                        <a:pt x="111191" y="16230"/>
                        <a:pt x="111159" y="16166"/>
                      </a:cubicBezTo>
                      <a:cubicBezTo>
                        <a:pt x="111096" y="16071"/>
                        <a:pt x="111001" y="16008"/>
                        <a:pt x="110938" y="15913"/>
                      </a:cubicBezTo>
                      <a:cubicBezTo>
                        <a:pt x="110748" y="15723"/>
                        <a:pt x="110526" y="15533"/>
                        <a:pt x="110336" y="15311"/>
                      </a:cubicBezTo>
                      <a:cubicBezTo>
                        <a:pt x="110241" y="15184"/>
                        <a:pt x="110114" y="15121"/>
                        <a:pt x="110019" y="14994"/>
                      </a:cubicBezTo>
                      <a:cubicBezTo>
                        <a:pt x="109988" y="14994"/>
                        <a:pt x="109988" y="14994"/>
                        <a:pt x="109988" y="14963"/>
                      </a:cubicBezTo>
                      <a:cubicBezTo>
                        <a:pt x="109924" y="14899"/>
                        <a:pt x="109861" y="14804"/>
                        <a:pt x="109861" y="14678"/>
                      </a:cubicBezTo>
                      <a:cubicBezTo>
                        <a:pt x="109861" y="14583"/>
                        <a:pt x="109766" y="14551"/>
                        <a:pt x="109703" y="14519"/>
                      </a:cubicBezTo>
                      <a:cubicBezTo>
                        <a:pt x="109608" y="14519"/>
                        <a:pt x="109513" y="14456"/>
                        <a:pt x="109449" y="14393"/>
                      </a:cubicBezTo>
                      <a:cubicBezTo>
                        <a:pt x="109418" y="14361"/>
                        <a:pt x="109386" y="14329"/>
                        <a:pt x="109354" y="14298"/>
                      </a:cubicBezTo>
                      <a:cubicBezTo>
                        <a:pt x="109259" y="14203"/>
                        <a:pt x="109196" y="14076"/>
                        <a:pt x="109164" y="13981"/>
                      </a:cubicBezTo>
                      <a:cubicBezTo>
                        <a:pt x="109133" y="13949"/>
                        <a:pt x="109133" y="13949"/>
                        <a:pt x="109133" y="13918"/>
                      </a:cubicBezTo>
                      <a:cubicBezTo>
                        <a:pt x="109101" y="13918"/>
                        <a:pt x="109101" y="13886"/>
                        <a:pt x="109101" y="13854"/>
                      </a:cubicBezTo>
                      <a:lnTo>
                        <a:pt x="109038" y="13854"/>
                      </a:lnTo>
                      <a:cubicBezTo>
                        <a:pt x="109038" y="13823"/>
                        <a:pt x="109038" y="13823"/>
                        <a:pt x="109038" y="13823"/>
                      </a:cubicBezTo>
                      <a:cubicBezTo>
                        <a:pt x="109006" y="13823"/>
                        <a:pt x="108974" y="13854"/>
                        <a:pt x="108974" y="13854"/>
                      </a:cubicBezTo>
                      <a:lnTo>
                        <a:pt x="108943" y="13854"/>
                      </a:lnTo>
                      <a:cubicBezTo>
                        <a:pt x="108911" y="13886"/>
                        <a:pt x="108879" y="13918"/>
                        <a:pt x="108848" y="13918"/>
                      </a:cubicBezTo>
                      <a:lnTo>
                        <a:pt x="108848" y="13886"/>
                      </a:lnTo>
                      <a:cubicBezTo>
                        <a:pt x="108816" y="13696"/>
                        <a:pt x="108689" y="13664"/>
                        <a:pt x="108562" y="13601"/>
                      </a:cubicBezTo>
                      <a:cubicBezTo>
                        <a:pt x="108531" y="13601"/>
                        <a:pt x="108499" y="13569"/>
                        <a:pt x="108467" y="13569"/>
                      </a:cubicBezTo>
                      <a:cubicBezTo>
                        <a:pt x="108436" y="13538"/>
                        <a:pt x="108404" y="13538"/>
                        <a:pt x="108372" y="13538"/>
                      </a:cubicBezTo>
                      <a:cubicBezTo>
                        <a:pt x="108277" y="13506"/>
                        <a:pt x="108214" y="13474"/>
                        <a:pt x="108151" y="13474"/>
                      </a:cubicBezTo>
                      <a:cubicBezTo>
                        <a:pt x="108056" y="13443"/>
                        <a:pt x="107992" y="13379"/>
                        <a:pt x="107992" y="13284"/>
                      </a:cubicBezTo>
                      <a:cubicBezTo>
                        <a:pt x="107992" y="13253"/>
                        <a:pt x="107992" y="13189"/>
                        <a:pt x="107992" y="13126"/>
                      </a:cubicBezTo>
                      <a:cubicBezTo>
                        <a:pt x="108214" y="13158"/>
                        <a:pt x="108436" y="13189"/>
                        <a:pt x="108657" y="13221"/>
                      </a:cubicBezTo>
                      <a:cubicBezTo>
                        <a:pt x="108721" y="13221"/>
                        <a:pt x="108784" y="13253"/>
                        <a:pt x="108816" y="13284"/>
                      </a:cubicBezTo>
                      <a:cubicBezTo>
                        <a:pt x="108911" y="13348"/>
                        <a:pt x="108974" y="13379"/>
                        <a:pt x="109069" y="13411"/>
                      </a:cubicBezTo>
                      <a:cubicBezTo>
                        <a:pt x="109164" y="13443"/>
                        <a:pt x="109259" y="13443"/>
                        <a:pt x="109354" y="13443"/>
                      </a:cubicBezTo>
                      <a:cubicBezTo>
                        <a:pt x="109291" y="13411"/>
                        <a:pt x="109259" y="13379"/>
                        <a:pt x="109228" y="13316"/>
                      </a:cubicBezTo>
                      <a:cubicBezTo>
                        <a:pt x="109228" y="13284"/>
                        <a:pt x="109196" y="13253"/>
                        <a:pt x="109196" y="13221"/>
                      </a:cubicBezTo>
                      <a:cubicBezTo>
                        <a:pt x="109164" y="13189"/>
                        <a:pt x="109133" y="13158"/>
                        <a:pt x="109133" y="13094"/>
                      </a:cubicBezTo>
                      <a:cubicBezTo>
                        <a:pt x="109133" y="13094"/>
                        <a:pt x="109133" y="13063"/>
                        <a:pt x="109101" y="13063"/>
                      </a:cubicBezTo>
                      <a:cubicBezTo>
                        <a:pt x="109069" y="12968"/>
                        <a:pt x="109069" y="12873"/>
                        <a:pt x="109006" y="12873"/>
                      </a:cubicBezTo>
                      <a:cubicBezTo>
                        <a:pt x="108721" y="12714"/>
                        <a:pt x="108911" y="12461"/>
                        <a:pt x="108848" y="12239"/>
                      </a:cubicBezTo>
                      <a:cubicBezTo>
                        <a:pt x="108974" y="12208"/>
                        <a:pt x="109038" y="12081"/>
                        <a:pt x="109038" y="11954"/>
                      </a:cubicBezTo>
                      <a:cubicBezTo>
                        <a:pt x="109069" y="11923"/>
                        <a:pt x="109069" y="11891"/>
                        <a:pt x="109101" y="11891"/>
                      </a:cubicBezTo>
                      <a:cubicBezTo>
                        <a:pt x="109133" y="11828"/>
                        <a:pt x="109133" y="11764"/>
                        <a:pt x="109133" y="11733"/>
                      </a:cubicBezTo>
                      <a:cubicBezTo>
                        <a:pt x="109133" y="11701"/>
                        <a:pt x="109101" y="11701"/>
                        <a:pt x="109101" y="11669"/>
                      </a:cubicBezTo>
                      <a:cubicBezTo>
                        <a:pt x="109101" y="11669"/>
                        <a:pt x="109101" y="11638"/>
                        <a:pt x="109069" y="11638"/>
                      </a:cubicBezTo>
                      <a:cubicBezTo>
                        <a:pt x="109038" y="11606"/>
                        <a:pt x="109006" y="11574"/>
                        <a:pt x="108974" y="11511"/>
                      </a:cubicBezTo>
                      <a:cubicBezTo>
                        <a:pt x="108943" y="11479"/>
                        <a:pt x="108911" y="11448"/>
                        <a:pt x="108879" y="11416"/>
                      </a:cubicBezTo>
                      <a:cubicBezTo>
                        <a:pt x="108879" y="11384"/>
                        <a:pt x="108879" y="11384"/>
                        <a:pt x="108879" y="11353"/>
                      </a:cubicBezTo>
                      <a:cubicBezTo>
                        <a:pt x="108879" y="11321"/>
                        <a:pt x="108911" y="11289"/>
                        <a:pt x="108911" y="11258"/>
                      </a:cubicBezTo>
                      <a:cubicBezTo>
                        <a:pt x="108911" y="11258"/>
                        <a:pt x="108911" y="11226"/>
                        <a:pt x="108911" y="11226"/>
                      </a:cubicBezTo>
                      <a:cubicBezTo>
                        <a:pt x="109101" y="10877"/>
                        <a:pt x="109069" y="10782"/>
                        <a:pt x="108784" y="10592"/>
                      </a:cubicBezTo>
                      <a:cubicBezTo>
                        <a:pt x="108784" y="10561"/>
                        <a:pt x="108753" y="10561"/>
                        <a:pt x="108753" y="10561"/>
                      </a:cubicBezTo>
                      <a:cubicBezTo>
                        <a:pt x="108721" y="10561"/>
                        <a:pt x="108689" y="10529"/>
                        <a:pt x="108657" y="10529"/>
                      </a:cubicBezTo>
                      <a:cubicBezTo>
                        <a:pt x="108657" y="10497"/>
                        <a:pt x="108626" y="10497"/>
                        <a:pt x="108594" y="10497"/>
                      </a:cubicBezTo>
                      <a:cubicBezTo>
                        <a:pt x="108594" y="10497"/>
                        <a:pt x="108562" y="10466"/>
                        <a:pt x="108531" y="10466"/>
                      </a:cubicBezTo>
                      <a:cubicBezTo>
                        <a:pt x="108531" y="10402"/>
                        <a:pt x="108499" y="10307"/>
                        <a:pt x="108499" y="10212"/>
                      </a:cubicBezTo>
                      <a:cubicBezTo>
                        <a:pt x="108499" y="10181"/>
                        <a:pt x="108499" y="10149"/>
                        <a:pt x="108499" y="10117"/>
                      </a:cubicBezTo>
                      <a:cubicBezTo>
                        <a:pt x="108531" y="10086"/>
                        <a:pt x="108562" y="10054"/>
                        <a:pt x="108657" y="10022"/>
                      </a:cubicBezTo>
                      <a:cubicBezTo>
                        <a:pt x="108657" y="10022"/>
                        <a:pt x="108657" y="10022"/>
                        <a:pt x="108657" y="9991"/>
                      </a:cubicBezTo>
                      <a:lnTo>
                        <a:pt x="108689" y="9991"/>
                      </a:lnTo>
                      <a:cubicBezTo>
                        <a:pt x="108721" y="9927"/>
                        <a:pt x="108721" y="9864"/>
                        <a:pt x="108721" y="9801"/>
                      </a:cubicBezTo>
                      <a:cubicBezTo>
                        <a:pt x="108721" y="9516"/>
                        <a:pt x="108721" y="9262"/>
                        <a:pt x="108721" y="9009"/>
                      </a:cubicBezTo>
                      <a:cubicBezTo>
                        <a:pt x="108753" y="8724"/>
                        <a:pt x="108753" y="8471"/>
                        <a:pt x="108753" y="8186"/>
                      </a:cubicBezTo>
                      <a:cubicBezTo>
                        <a:pt x="108753" y="8154"/>
                        <a:pt x="108753" y="8091"/>
                        <a:pt x="108753" y="8059"/>
                      </a:cubicBezTo>
                      <a:cubicBezTo>
                        <a:pt x="108721" y="7964"/>
                        <a:pt x="108721" y="7869"/>
                        <a:pt x="108689" y="7774"/>
                      </a:cubicBezTo>
                      <a:cubicBezTo>
                        <a:pt x="108689" y="7742"/>
                        <a:pt x="108689" y="7679"/>
                        <a:pt x="108657" y="7647"/>
                      </a:cubicBezTo>
                      <a:cubicBezTo>
                        <a:pt x="108562" y="7426"/>
                        <a:pt x="108531" y="7141"/>
                        <a:pt x="108246" y="7141"/>
                      </a:cubicBezTo>
                      <a:cubicBezTo>
                        <a:pt x="108214" y="6792"/>
                        <a:pt x="108246" y="6381"/>
                        <a:pt x="107897" y="6190"/>
                      </a:cubicBezTo>
                      <a:lnTo>
                        <a:pt x="107929" y="5937"/>
                      </a:lnTo>
                      <a:lnTo>
                        <a:pt x="107929" y="5684"/>
                      </a:lnTo>
                      <a:cubicBezTo>
                        <a:pt x="107961" y="5620"/>
                        <a:pt x="107961" y="5525"/>
                        <a:pt x="107961" y="5430"/>
                      </a:cubicBezTo>
                      <a:cubicBezTo>
                        <a:pt x="107961" y="5304"/>
                        <a:pt x="107961" y="5145"/>
                        <a:pt x="107929" y="5019"/>
                      </a:cubicBezTo>
                      <a:cubicBezTo>
                        <a:pt x="107929" y="4892"/>
                        <a:pt x="107897" y="4765"/>
                        <a:pt x="107834" y="4639"/>
                      </a:cubicBezTo>
                      <a:cubicBezTo>
                        <a:pt x="107866" y="4385"/>
                        <a:pt x="107771" y="4164"/>
                        <a:pt x="107771" y="3942"/>
                      </a:cubicBezTo>
                      <a:cubicBezTo>
                        <a:pt x="107771" y="3847"/>
                        <a:pt x="107802" y="3720"/>
                        <a:pt x="107771" y="3625"/>
                      </a:cubicBezTo>
                      <a:cubicBezTo>
                        <a:pt x="107771" y="3625"/>
                        <a:pt x="107771" y="3594"/>
                        <a:pt x="107771" y="3594"/>
                      </a:cubicBezTo>
                      <a:cubicBezTo>
                        <a:pt x="107771" y="3530"/>
                        <a:pt x="107739" y="3499"/>
                        <a:pt x="107644" y="3467"/>
                      </a:cubicBezTo>
                      <a:cubicBezTo>
                        <a:pt x="107612" y="3467"/>
                        <a:pt x="107581" y="3435"/>
                        <a:pt x="107549" y="3372"/>
                      </a:cubicBezTo>
                      <a:cubicBezTo>
                        <a:pt x="107549" y="3372"/>
                        <a:pt x="107517" y="3340"/>
                        <a:pt x="107517" y="3309"/>
                      </a:cubicBezTo>
                      <a:cubicBezTo>
                        <a:pt x="107486" y="3182"/>
                        <a:pt x="107486" y="3055"/>
                        <a:pt x="107359" y="3055"/>
                      </a:cubicBezTo>
                      <a:lnTo>
                        <a:pt x="107264" y="2960"/>
                      </a:lnTo>
                      <a:cubicBezTo>
                        <a:pt x="107264" y="2929"/>
                        <a:pt x="107264" y="2929"/>
                        <a:pt x="107264" y="2897"/>
                      </a:cubicBezTo>
                      <a:cubicBezTo>
                        <a:pt x="107264" y="2802"/>
                        <a:pt x="107232" y="2739"/>
                        <a:pt x="107201" y="2644"/>
                      </a:cubicBezTo>
                      <a:cubicBezTo>
                        <a:pt x="107201" y="2644"/>
                        <a:pt x="107201" y="2612"/>
                        <a:pt x="107169" y="2612"/>
                      </a:cubicBezTo>
                      <a:cubicBezTo>
                        <a:pt x="107169" y="2580"/>
                        <a:pt x="107137" y="2517"/>
                        <a:pt x="107106" y="2485"/>
                      </a:cubicBezTo>
                      <a:cubicBezTo>
                        <a:pt x="106916" y="2074"/>
                        <a:pt x="106567" y="1884"/>
                        <a:pt x="106219" y="1694"/>
                      </a:cubicBezTo>
                      <a:cubicBezTo>
                        <a:pt x="106187" y="1662"/>
                        <a:pt x="106156" y="1630"/>
                        <a:pt x="106124" y="1599"/>
                      </a:cubicBezTo>
                      <a:cubicBezTo>
                        <a:pt x="106061" y="1567"/>
                        <a:pt x="105966" y="1504"/>
                        <a:pt x="105871" y="1472"/>
                      </a:cubicBezTo>
                      <a:cubicBezTo>
                        <a:pt x="105807" y="1440"/>
                        <a:pt x="105712" y="1408"/>
                        <a:pt x="105617" y="1377"/>
                      </a:cubicBezTo>
                      <a:cubicBezTo>
                        <a:pt x="105459" y="1282"/>
                        <a:pt x="105301" y="1218"/>
                        <a:pt x="105111" y="1187"/>
                      </a:cubicBezTo>
                      <a:cubicBezTo>
                        <a:pt x="104952" y="1155"/>
                        <a:pt x="104794" y="1123"/>
                        <a:pt x="104636" y="1092"/>
                      </a:cubicBezTo>
                      <a:cubicBezTo>
                        <a:pt x="104477" y="1028"/>
                        <a:pt x="104351" y="997"/>
                        <a:pt x="104192" y="965"/>
                      </a:cubicBezTo>
                      <a:cubicBezTo>
                        <a:pt x="103875" y="870"/>
                        <a:pt x="103590" y="775"/>
                        <a:pt x="103274" y="743"/>
                      </a:cubicBezTo>
                      <a:cubicBezTo>
                        <a:pt x="102862" y="680"/>
                        <a:pt x="102482" y="585"/>
                        <a:pt x="102070" y="522"/>
                      </a:cubicBezTo>
                      <a:cubicBezTo>
                        <a:pt x="102007" y="490"/>
                        <a:pt x="101944" y="490"/>
                        <a:pt x="101849" y="490"/>
                      </a:cubicBezTo>
                      <a:cubicBezTo>
                        <a:pt x="101785" y="458"/>
                        <a:pt x="101722" y="458"/>
                        <a:pt x="101659" y="458"/>
                      </a:cubicBezTo>
                      <a:cubicBezTo>
                        <a:pt x="101437" y="427"/>
                        <a:pt x="101215" y="395"/>
                        <a:pt x="100994" y="395"/>
                      </a:cubicBezTo>
                      <a:lnTo>
                        <a:pt x="100835" y="395"/>
                      </a:lnTo>
                      <a:cubicBezTo>
                        <a:pt x="100645" y="395"/>
                        <a:pt x="100487" y="395"/>
                        <a:pt x="100329" y="458"/>
                      </a:cubicBezTo>
                      <a:lnTo>
                        <a:pt x="100012" y="458"/>
                      </a:lnTo>
                      <a:cubicBezTo>
                        <a:pt x="99980" y="427"/>
                        <a:pt x="99980" y="427"/>
                        <a:pt x="99949" y="427"/>
                      </a:cubicBezTo>
                      <a:lnTo>
                        <a:pt x="99853" y="395"/>
                      </a:lnTo>
                      <a:cubicBezTo>
                        <a:pt x="99727" y="363"/>
                        <a:pt x="99568" y="332"/>
                        <a:pt x="99410" y="300"/>
                      </a:cubicBezTo>
                      <a:lnTo>
                        <a:pt x="99220" y="300"/>
                      </a:lnTo>
                      <a:cubicBezTo>
                        <a:pt x="99125" y="300"/>
                        <a:pt x="99062" y="268"/>
                        <a:pt x="98998" y="268"/>
                      </a:cubicBezTo>
                      <a:cubicBezTo>
                        <a:pt x="98745" y="268"/>
                        <a:pt x="98460" y="268"/>
                        <a:pt x="98207" y="237"/>
                      </a:cubicBezTo>
                      <a:cubicBezTo>
                        <a:pt x="97763" y="173"/>
                        <a:pt x="97288" y="142"/>
                        <a:pt x="96782" y="142"/>
                      </a:cubicBezTo>
                      <a:lnTo>
                        <a:pt x="96243" y="142"/>
                      </a:lnTo>
                      <a:cubicBezTo>
                        <a:pt x="95958" y="110"/>
                        <a:pt x="95673" y="110"/>
                        <a:pt x="95356" y="47"/>
                      </a:cubicBezTo>
                      <a:lnTo>
                        <a:pt x="95230" y="47"/>
                      </a:lnTo>
                      <a:cubicBezTo>
                        <a:pt x="95166" y="47"/>
                        <a:pt x="95071" y="15"/>
                        <a:pt x="94976" y="15"/>
                      </a:cubicBezTo>
                      <a:lnTo>
                        <a:pt x="94723" y="15"/>
                      </a:lnTo>
                      <a:cubicBezTo>
                        <a:pt x="94406" y="15"/>
                        <a:pt x="94121" y="47"/>
                        <a:pt x="93836" y="47"/>
                      </a:cubicBezTo>
                      <a:lnTo>
                        <a:pt x="93551" y="47"/>
                      </a:lnTo>
                      <a:cubicBezTo>
                        <a:pt x="93488" y="47"/>
                        <a:pt x="93393" y="15"/>
                        <a:pt x="93298" y="15"/>
                      </a:cubicBezTo>
                      <a:cubicBezTo>
                        <a:pt x="93235" y="15"/>
                        <a:pt x="93171" y="1"/>
                        <a:pt x="93108" y="1"/>
                      </a:cubicBezTo>
                      <a:close/>
                    </a:path>
                  </a:pathLst>
                </a:custGeom>
                <a:solidFill>
                  <a:schemeClr val="accent1">
                    <a:lumMod val="40000"/>
                    <a:lumOff val="60000"/>
                    <a:alpha val="72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9Slide03 Josefin Sans" pitchFamily="2" charset="77"/>
                  </a:endParaRPr>
                </a:p>
              </p:txBody>
            </p:sp>
            <p:sp>
              <p:nvSpPr>
                <p:cNvPr id="18" name="Google Shape;173;p30">
                  <a:extLst>
                    <a:ext uri="{FF2B5EF4-FFF2-40B4-BE49-F238E27FC236}">
                      <a16:creationId xmlns:a16="http://schemas.microsoft.com/office/drawing/2014/main" id="{7F244C0B-CF48-DB0B-5211-E0A1F4416263}"/>
                    </a:ext>
                  </a:extLst>
                </p:cNvPr>
                <p:cNvSpPr/>
                <p:nvPr/>
              </p:nvSpPr>
              <p:spPr>
                <a:xfrm>
                  <a:off x="6343608" y="1174590"/>
                  <a:ext cx="1629443" cy="496304"/>
                </a:xfrm>
                <a:custGeom>
                  <a:avLst/>
                  <a:gdLst/>
                  <a:ahLst/>
                  <a:cxnLst/>
                  <a:rect l="l" t="t" r="r" b="b"/>
                  <a:pathLst>
                    <a:path w="111762" h="27219" extrusionOk="0">
                      <a:moveTo>
                        <a:pt x="77843" y="1408"/>
                      </a:moveTo>
                      <a:cubicBezTo>
                        <a:pt x="77843" y="1440"/>
                        <a:pt x="77843" y="1440"/>
                        <a:pt x="77843" y="1440"/>
                      </a:cubicBezTo>
                      <a:lnTo>
                        <a:pt x="77812" y="1440"/>
                      </a:lnTo>
                      <a:cubicBezTo>
                        <a:pt x="77812" y="1440"/>
                        <a:pt x="77812" y="1408"/>
                        <a:pt x="77812" y="1408"/>
                      </a:cubicBezTo>
                      <a:close/>
                      <a:moveTo>
                        <a:pt x="85951" y="1408"/>
                      </a:moveTo>
                      <a:lnTo>
                        <a:pt x="86046" y="1440"/>
                      </a:lnTo>
                      <a:lnTo>
                        <a:pt x="86014" y="1440"/>
                      </a:lnTo>
                      <a:cubicBezTo>
                        <a:pt x="86014" y="1440"/>
                        <a:pt x="85982" y="1472"/>
                        <a:pt x="85982" y="1472"/>
                      </a:cubicBezTo>
                      <a:cubicBezTo>
                        <a:pt x="85951" y="1472"/>
                        <a:pt x="85919" y="1472"/>
                        <a:pt x="85887" y="1504"/>
                      </a:cubicBezTo>
                      <a:lnTo>
                        <a:pt x="85856" y="1504"/>
                      </a:lnTo>
                      <a:cubicBezTo>
                        <a:pt x="85856" y="1504"/>
                        <a:pt x="85824" y="1535"/>
                        <a:pt x="85792" y="1535"/>
                      </a:cubicBezTo>
                      <a:cubicBezTo>
                        <a:pt x="85824" y="1504"/>
                        <a:pt x="85824" y="1504"/>
                        <a:pt x="85824" y="1504"/>
                      </a:cubicBezTo>
                      <a:cubicBezTo>
                        <a:pt x="85824" y="1472"/>
                        <a:pt x="85824" y="1472"/>
                        <a:pt x="85824" y="1440"/>
                      </a:cubicBezTo>
                      <a:lnTo>
                        <a:pt x="85856" y="1440"/>
                      </a:lnTo>
                      <a:cubicBezTo>
                        <a:pt x="85856" y="1408"/>
                        <a:pt x="85856" y="1408"/>
                        <a:pt x="85856" y="1408"/>
                      </a:cubicBezTo>
                      <a:close/>
                      <a:moveTo>
                        <a:pt x="45826" y="2517"/>
                      </a:moveTo>
                      <a:cubicBezTo>
                        <a:pt x="45826" y="2517"/>
                        <a:pt x="45826" y="2517"/>
                        <a:pt x="45858" y="2549"/>
                      </a:cubicBezTo>
                      <a:lnTo>
                        <a:pt x="45826" y="2549"/>
                      </a:lnTo>
                      <a:cubicBezTo>
                        <a:pt x="45826" y="2549"/>
                        <a:pt x="45826" y="2549"/>
                        <a:pt x="45826" y="2517"/>
                      </a:cubicBezTo>
                      <a:close/>
                      <a:moveTo>
                        <a:pt x="88516" y="2549"/>
                      </a:moveTo>
                      <a:cubicBezTo>
                        <a:pt x="88548" y="2580"/>
                        <a:pt x="88579" y="2580"/>
                        <a:pt x="88611" y="2580"/>
                      </a:cubicBezTo>
                      <a:lnTo>
                        <a:pt x="88516" y="2580"/>
                      </a:lnTo>
                      <a:cubicBezTo>
                        <a:pt x="88516" y="2580"/>
                        <a:pt x="88516" y="2580"/>
                        <a:pt x="88516" y="2549"/>
                      </a:cubicBezTo>
                      <a:close/>
                      <a:moveTo>
                        <a:pt x="46174" y="2739"/>
                      </a:moveTo>
                      <a:cubicBezTo>
                        <a:pt x="46174" y="2770"/>
                        <a:pt x="46206" y="2770"/>
                        <a:pt x="46206" y="2770"/>
                      </a:cubicBezTo>
                      <a:lnTo>
                        <a:pt x="46143" y="2770"/>
                      </a:lnTo>
                      <a:cubicBezTo>
                        <a:pt x="46174" y="2770"/>
                        <a:pt x="46174" y="2770"/>
                        <a:pt x="46174" y="2739"/>
                      </a:cubicBezTo>
                      <a:close/>
                      <a:moveTo>
                        <a:pt x="95958" y="2992"/>
                      </a:moveTo>
                      <a:cubicBezTo>
                        <a:pt x="95958" y="2992"/>
                        <a:pt x="95958" y="3024"/>
                        <a:pt x="95958" y="3024"/>
                      </a:cubicBezTo>
                      <a:cubicBezTo>
                        <a:pt x="95927" y="3024"/>
                        <a:pt x="95927" y="2992"/>
                        <a:pt x="95927" y="2992"/>
                      </a:cubicBezTo>
                      <a:close/>
                      <a:moveTo>
                        <a:pt x="71605" y="3214"/>
                      </a:moveTo>
                      <a:cubicBezTo>
                        <a:pt x="71605" y="3214"/>
                        <a:pt x="71605" y="3240"/>
                        <a:pt x="71581" y="3245"/>
                      </a:cubicBezTo>
                      <a:lnTo>
                        <a:pt x="71581" y="3245"/>
                      </a:lnTo>
                      <a:cubicBezTo>
                        <a:pt x="71587" y="3235"/>
                        <a:pt x="71594" y="3224"/>
                        <a:pt x="71605" y="3214"/>
                      </a:cubicBezTo>
                      <a:close/>
                      <a:moveTo>
                        <a:pt x="45862" y="3348"/>
                      </a:moveTo>
                      <a:cubicBezTo>
                        <a:pt x="45866" y="3348"/>
                        <a:pt x="45874" y="3356"/>
                        <a:pt x="45889" y="3372"/>
                      </a:cubicBezTo>
                      <a:lnTo>
                        <a:pt x="45858" y="3372"/>
                      </a:lnTo>
                      <a:cubicBezTo>
                        <a:pt x="45858" y="3356"/>
                        <a:pt x="45858" y="3348"/>
                        <a:pt x="45862" y="3348"/>
                      </a:cubicBezTo>
                      <a:close/>
                      <a:moveTo>
                        <a:pt x="53838" y="3467"/>
                      </a:moveTo>
                      <a:cubicBezTo>
                        <a:pt x="53838" y="3467"/>
                        <a:pt x="53838" y="3499"/>
                        <a:pt x="53838" y="3499"/>
                      </a:cubicBezTo>
                      <a:cubicBezTo>
                        <a:pt x="53838" y="3499"/>
                        <a:pt x="53838" y="3499"/>
                        <a:pt x="53807" y="3467"/>
                      </a:cubicBezTo>
                      <a:close/>
                      <a:moveTo>
                        <a:pt x="60901" y="3594"/>
                      </a:moveTo>
                      <a:cubicBezTo>
                        <a:pt x="60885" y="3609"/>
                        <a:pt x="60869" y="3617"/>
                        <a:pt x="60857" y="3617"/>
                      </a:cubicBezTo>
                      <a:cubicBezTo>
                        <a:pt x="60845" y="3617"/>
                        <a:pt x="60837" y="3609"/>
                        <a:pt x="60837" y="3594"/>
                      </a:cubicBezTo>
                      <a:close/>
                      <a:moveTo>
                        <a:pt x="35344" y="3689"/>
                      </a:moveTo>
                      <a:cubicBezTo>
                        <a:pt x="35344" y="3720"/>
                        <a:pt x="35344" y="3720"/>
                        <a:pt x="35344" y="3752"/>
                      </a:cubicBezTo>
                      <a:cubicBezTo>
                        <a:pt x="35344" y="3752"/>
                        <a:pt x="35344" y="3784"/>
                        <a:pt x="35344" y="3784"/>
                      </a:cubicBezTo>
                      <a:cubicBezTo>
                        <a:pt x="35344" y="3815"/>
                        <a:pt x="35344" y="3815"/>
                        <a:pt x="35344" y="3815"/>
                      </a:cubicBezTo>
                      <a:cubicBezTo>
                        <a:pt x="35344" y="3815"/>
                        <a:pt x="35344" y="3847"/>
                        <a:pt x="35344" y="3847"/>
                      </a:cubicBezTo>
                      <a:lnTo>
                        <a:pt x="35280" y="3847"/>
                      </a:lnTo>
                      <a:cubicBezTo>
                        <a:pt x="35312" y="3815"/>
                        <a:pt x="35312" y="3752"/>
                        <a:pt x="35344" y="3689"/>
                      </a:cubicBezTo>
                      <a:close/>
                      <a:moveTo>
                        <a:pt x="60014" y="3815"/>
                      </a:moveTo>
                      <a:cubicBezTo>
                        <a:pt x="60014" y="3842"/>
                        <a:pt x="60014" y="3890"/>
                        <a:pt x="60014" y="3942"/>
                      </a:cubicBezTo>
                      <a:cubicBezTo>
                        <a:pt x="60014" y="3942"/>
                        <a:pt x="60014" y="3910"/>
                        <a:pt x="59982" y="3910"/>
                      </a:cubicBezTo>
                      <a:cubicBezTo>
                        <a:pt x="59982" y="3910"/>
                        <a:pt x="59982" y="3910"/>
                        <a:pt x="59982" y="3879"/>
                      </a:cubicBezTo>
                      <a:cubicBezTo>
                        <a:pt x="59982" y="3879"/>
                        <a:pt x="59982" y="3879"/>
                        <a:pt x="59982" y="3847"/>
                      </a:cubicBezTo>
                      <a:lnTo>
                        <a:pt x="59950" y="3847"/>
                      </a:lnTo>
                      <a:cubicBezTo>
                        <a:pt x="59950" y="3847"/>
                        <a:pt x="59950" y="3815"/>
                        <a:pt x="59950" y="3815"/>
                      </a:cubicBezTo>
                      <a:close/>
                      <a:moveTo>
                        <a:pt x="72491" y="4069"/>
                      </a:moveTo>
                      <a:cubicBezTo>
                        <a:pt x="72491" y="4100"/>
                        <a:pt x="72523" y="4100"/>
                        <a:pt x="72523" y="4132"/>
                      </a:cubicBezTo>
                      <a:lnTo>
                        <a:pt x="72491" y="4132"/>
                      </a:lnTo>
                      <a:cubicBezTo>
                        <a:pt x="72491" y="4132"/>
                        <a:pt x="72491" y="4100"/>
                        <a:pt x="72491" y="4100"/>
                      </a:cubicBezTo>
                      <a:lnTo>
                        <a:pt x="72491" y="4069"/>
                      </a:lnTo>
                      <a:close/>
                      <a:moveTo>
                        <a:pt x="33412" y="4512"/>
                      </a:moveTo>
                      <a:cubicBezTo>
                        <a:pt x="33380" y="4544"/>
                        <a:pt x="33380" y="4544"/>
                        <a:pt x="33348" y="4544"/>
                      </a:cubicBezTo>
                      <a:cubicBezTo>
                        <a:pt x="33348" y="4512"/>
                        <a:pt x="33380" y="4512"/>
                        <a:pt x="33412" y="4512"/>
                      </a:cubicBezTo>
                      <a:close/>
                      <a:moveTo>
                        <a:pt x="52318" y="4829"/>
                      </a:moveTo>
                      <a:cubicBezTo>
                        <a:pt x="52318" y="4829"/>
                        <a:pt x="52287" y="4860"/>
                        <a:pt x="52287" y="4860"/>
                      </a:cubicBezTo>
                      <a:lnTo>
                        <a:pt x="52287" y="4829"/>
                      </a:lnTo>
                      <a:close/>
                      <a:moveTo>
                        <a:pt x="40062" y="4860"/>
                      </a:moveTo>
                      <a:lnTo>
                        <a:pt x="40062" y="4892"/>
                      </a:lnTo>
                      <a:lnTo>
                        <a:pt x="40031" y="4892"/>
                      </a:lnTo>
                      <a:cubicBezTo>
                        <a:pt x="40031" y="4892"/>
                        <a:pt x="40062" y="4892"/>
                        <a:pt x="40062" y="4860"/>
                      </a:cubicBezTo>
                      <a:close/>
                      <a:moveTo>
                        <a:pt x="40474" y="4892"/>
                      </a:moveTo>
                      <a:cubicBezTo>
                        <a:pt x="40474" y="4924"/>
                        <a:pt x="40506" y="4924"/>
                        <a:pt x="40537" y="4955"/>
                      </a:cubicBezTo>
                      <a:cubicBezTo>
                        <a:pt x="40506" y="4924"/>
                        <a:pt x="40474" y="4924"/>
                        <a:pt x="40442" y="4924"/>
                      </a:cubicBezTo>
                      <a:cubicBezTo>
                        <a:pt x="40442" y="4892"/>
                        <a:pt x="40442" y="4892"/>
                        <a:pt x="40442" y="4892"/>
                      </a:cubicBezTo>
                      <a:close/>
                      <a:moveTo>
                        <a:pt x="76821" y="4947"/>
                      </a:moveTo>
                      <a:cubicBezTo>
                        <a:pt x="76817" y="4952"/>
                        <a:pt x="76809" y="4955"/>
                        <a:pt x="76798" y="4955"/>
                      </a:cubicBezTo>
                      <a:cubicBezTo>
                        <a:pt x="76798" y="4955"/>
                        <a:pt x="76812" y="4955"/>
                        <a:pt x="76821" y="4947"/>
                      </a:cubicBezTo>
                      <a:close/>
                      <a:moveTo>
                        <a:pt x="64352" y="5082"/>
                      </a:moveTo>
                      <a:cubicBezTo>
                        <a:pt x="64352" y="5082"/>
                        <a:pt x="64352" y="5114"/>
                        <a:pt x="64352" y="5114"/>
                      </a:cubicBezTo>
                      <a:cubicBezTo>
                        <a:pt x="64321" y="5114"/>
                        <a:pt x="64289" y="5145"/>
                        <a:pt x="64289" y="5145"/>
                      </a:cubicBezTo>
                      <a:lnTo>
                        <a:pt x="64194" y="5145"/>
                      </a:lnTo>
                      <a:cubicBezTo>
                        <a:pt x="64257" y="5114"/>
                        <a:pt x="64289" y="5082"/>
                        <a:pt x="64352" y="5082"/>
                      </a:cubicBezTo>
                      <a:close/>
                      <a:moveTo>
                        <a:pt x="63257" y="5469"/>
                      </a:moveTo>
                      <a:lnTo>
                        <a:pt x="63257" y="5469"/>
                      </a:lnTo>
                      <a:cubicBezTo>
                        <a:pt x="63249" y="5474"/>
                        <a:pt x="63244" y="5481"/>
                        <a:pt x="63244" y="5494"/>
                      </a:cubicBezTo>
                      <a:lnTo>
                        <a:pt x="63149" y="5494"/>
                      </a:lnTo>
                      <a:cubicBezTo>
                        <a:pt x="63193" y="5494"/>
                        <a:pt x="63222" y="5478"/>
                        <a:pt x="63257" y="5469"/>
                      </a:cubicBezTo>
                      <a:close/>
                      <a:moveTo>
                        <a:pt x="15899" y="5937"/>
                      </a:moveTo>
                      <a:cubicBezTo>
                        <a:pt x="15899" y="5969"/>
                        <a:pt x="15930" y="5969"/>
                        <a:pt x="15930" y="5969"/>
                      </a:cubicBezTo>
                      <a:cubicBezTo>
                        <a:pt x="15930" y="6000"/>
                        <a:pt x="15930" y="6000"/>
                        <a:pt x="15930" y="6000"/>
                      </a:cubicBezTo>
                      <a:cubicBezTo>
                        <a:pt x="15930" y="6000"/>
                        <a:pt x="15930" y="6032"/>
                        <a:pt x="15962" y="6032"/>
                      </a:cubicBezTo>
                      <a:cubicBezTo>
                        <a:pt x="15962" y="6064"/>
                        <a:pt x="15962" y="6095"/>
                        <a:pt x="15962" y="6095"/>
                      </a:cubicBezTo>
                      <a:lnTo>
                        <a:pt x="15962" y="6127"/>
                      </a:lnTo>
                      <a:cubicBezTo>
                        <a:pt x="15962" y="6127"/>
                        <a:pt x="15962" y="6159"/>
                        <a:pt x="15962" y="6159"/>
                      </a:cubicBezTo>
                      <a:cubicBezTo>
                        <a:pt x="15930" y="6159"/>
                        <a:pt x="15930" y="6190"/>
                        <a:pt x="15930" y="6190"/>
                      </a:cubicBezTo>
                      <a:cubicBezTo>
                        <a:pt x="15930" y="6190"/>
                        <a:pt x="15930" y="6222"/>
                        <a:pt x="15899" y="6222"/>
                      </a:cubicBezTo>
                      <a:cubicBezTo>
                        <a:pt x="15899" y="6095"/>
                        <a:pt x="15899" y="6000"/>
                        <a:pt x="15899" y="5937"/>
                      </a:cubicBezTo>
                      <a:close/>
                      <a:moveTo>
                        <a:pt x="62991" y="6254"/>
                      </a:moveTo>
                      <a:lnTo>
                        <a:pt x="62991" y="6286"/>
                      </a:lnTo>
                      <a:lnTo>
                        <a:pt x="62959" y="6286"/>
                      </a:lnTo>
                      <a:cubicBezTo>
                        <a:pt x="62959" y="6254"/>
                        <a:pt x="62959" y="6254"/>
                        <a:pt x="62959" y="6254"/>
                      </a:cubicBezTo>
                      <a:close/>
                      <a:moveTo>
                        <a:pt x="75342" y="6444"/>
                      </a:moveTo>
                      <a:cubicBezTo>
                        <a:pt x="75373" y="6444"/>
                        <a:pt x="75373" y="6444"/>
                        <a:pt x="75405" y="6476"/>
                      </a:cubicBezTo>
                      <a:cubicBezTo>
                        <a:pt x="75373" y="6476"/>
                        <a:pt x="75373" y="6507"/>
                        <a:pt x="75342" y="6539"/>
                      </a:cubicBezTo>
                      <a:cubicBezTo>
                        <a:pt x="75342" y="6507"/>
                        <a:pt x="75342" y="6476"/>
                        <a:pt x="75342" y="6444"/>
                      </a:cubicBezTo>
                      <a:close/>
                      <a:moveTo>
                        <a:pt x="33728" y="6571"/>
                      </a:moveTo>
                      <a:cubicBezTo>
                        <a:pt x="33728" y="6602"/>
                        <a:pt x="33728" y="6602"/>
                        <a:pt x="33697" y="6602"/>
                      </a:cubicBezTo>
                      <a:cubicBezTo>
                        <a:pt x="33697" y="6602"/>
                        <a:pt x="33728" y="6571"/>
                        <a:pt x="33728" y="6571"/>
                      </a:cubicBezTo>
                      <a:close/>
                      <a:moveTo>
                        <a:pt x="81033" y="6778"/>
                      </a:moveTo>
                      <a:cubicBezTo>
                        <a:pt x="81042" y="6778"/>
                        <a:pt x="81042" y="6792"/>
                        <a:pt x="81042" y="6792"/>
                      </a:cubicBezTo>
                      <a:lnTo>
                        <a:pt x="81010" y="6792"/>
                      </a:lnTo>
                      <a:cubicBezTo>
                        <a:pt x="81021" y="6782"/>
                        <a:pt x="81028" y="6778"/>
                        <a:pt x="81033" y="6778"/>
                      </a:cubicBezTo>
                      <a:close/>
                      <a:moveTo>
                        <a:pt x="11243" y="7552"/>
                      </a:moveTo>
                      <a:lnTo>
                        <a:pt x="11243" y="7584"/>
                      </a:lnTo>
                      <a:cubicBezTo>
                        <a:pt x="11243" y="7609"/>
                        <a:pt x="11243" y="7614"/>
                        <a:pt x="11243" y="7647"/>
                      </a:cubicBezTo>
                      <a:lnTo>
                        <a:pt x="11212" y="7584"/>
                      </a:lnTo>
                      <a:cubicBezTo>
                        <a:pt x="11243" y="7584"/>
                        <a:pt x="11243" y="7584"/>
                        <a:pt x="11243" y="7552"/>
                      </a:cubicBezTo>
                      <a:close/>
                      <a:moveTo>
                        <a:pt x="87661" y="8249"/>
                      </a:moveTo>
                      <a:cubicBezTo>
                        <a:pt x="87661" y="8281"/>
                        <a:pt x="87661" y="8312"/>
                        <a:pt x="87629" y="8344"/>
                      </a:cubicBezTo>
                      <a:cubicBezTo>
                        <a:pt x="87629" y="8376"/>
                        <a:pt x="87598" y="8407"/>
                        <a:pt x="87598" y="8439"/>
                      </a:cubicBezTo>
                      <a:cubicBezTo>
                        <a:pt x="87598" y="8439"/>
                        <a:pt x="87566" y="8407"/>
                        <a:pt x="87566" y="8407"/>
                      </a:cubicBezTo>
                      <a:cubicBezTo>
                        <a:pt x="87566" y="8376"/>
                        <a:pt x="87534" y="8376"/>
                        <a:pt x="87534" y="8344"/>
                      </a:cubicBezTo>
                      <a:cubicBezTo>
                        <a:pt x="87566" y="8344"/>
                        <a:pt x="87598" y="8312"/>
                        <a:pt x="87661" y="8249"/>
                      </a:cubicBezTo>
                      <a:close/>
                      <a:moveTo>
                        <a:pt x="55061" y="8465"/>
                      </a:moveTo>
                      <a:cubicBezTo>
                        <a:pt x="55041" y="8512"/>
                        <a:pt x="55037" y="8543"/>
                        <a:pt x="55010" y="8597"/>
                      </a:cubicBezTo>
                      <a:cubicBezTo>
                        <a:pt x="55010" y="8597"/>
                        <a:pt x="55010" y="8597"/>
                        <a:pt x="55010" y="8566"/>
                      </a:cubicBezTo>
                      <a:cubicBezTo>
                        <a:pt x="55010" y="8566"/>
                        <a:pt x="55010" y="8566"/>
                        <a:pt x="55010" y="8534"/>
                      </a:cubicBezTo>
                      <a:cubicBezTo>
                        <a:pt x="55010" y="8534"/>
                        <a:pt x="55042" y="8502"/>
                        <a:pt x="55042" y="8502"/>
                      </a:cubicBezTo>
                      <a:cubicBezTo>
                        <a:pt x="55042" y="8502"/>
                        <a:pt x="55042" y="8471"/>
                        <a:pt x="55042" y="8471"/>
                      </a:cubicBezTo>
                      <a:cubicBezTo>
                        <a:pt x="55051" y="8471"/>
                        <a:pt x="55057" y="8468"/>
                        <a:pt x="55061" y="8465"/>
                      </a:cubicBezTo>
                      <a:close/>
                      <a:moveTo>
                        <a:pt x="54535" y="8946"/>
                      </a:moveTo>
                      <a:cubicBezTo>
                        <a:pt x="54535" y="8977"/>
                        <a:pt x="54535" y="8977"/>
                        <a:pt x="54535" y="9009"/>
                      </a:cubicBezTo>
                      <a:lnTo>
                        <a:pt x="54503" y="9009"/>
                      </a:lnTo>
                      <a:cubicBezTo>
                        <a:pt x="54503" y="9009"/>
                        <a:pt x="54503" y="9009"/>
                        <a:pt x="54472" y="8977"/>
                      </a:cubicBezTo>
                      <a:cubicBezTo>
                        <a:pt x="54503" y="8977"/>
                        <a:pt x="54503" y="8946"/>
                        <a:pt x="54535" y="8946"/>
                      </a:cubicBezTo>
                      <a:close/>
                      <a:moveTo>
                        <a:pt x="56752" y="8819"/>
                      </a:moveTo>
                      <a:lnTo>
                        <a:pt x="56752" y="8914"/>
                      </a:lnTo>
                      <a:cubicBezTo>
                        <a:pt x="56752" y="8914"/>
                        <a:pt x="56752" y="8946"/>
                        <a:pt x="56752" y="8946"/>
                      </a:cubicBezTo>
                      <a:cubicBezTo>
                        <a:pt x="56752" y="8977"/>
                        <a:pt x="56752" y="8977"/>
                        <a:pt x="56752" y="9009"/>
                      </a:cubicBezTo>
                      <a:cubicBezTo>
                        <a:pt x="56720" y="9009"/>
                        <a:pt x="56720" y="8977"/>
                        <a:pt x="56689" y="8977"/>
                      </a:cubicBezTo>
                      <a:cubicBezTo>
                        <a:pt x="56689" y="8946"/>
                        <a:pt x="56689" y="8946"/>
                        <a:pt x="56689" y="8914"/>
                      </a:cubicBezTo>
                      <a:cubicBezTo>
                        <a:pt x="56689" y="8914"/>
                        <a:pt x="56689" y="8914"/>
                        <a:pt x="56689" y="8882"/>
                      </a:cubicBezTo>
                      <a:cubicBezTo>
                        <a:pt x="56689" y="8882"/>
                        <a:pt x="56720" y="8882"/>
                        <a:pt x="56720" y="8851"/>
                      </a:cubicBezTo>
                      <a:cubicBezTo>
                        <a:pt x="56720" y="8851"/>
                        <a:pt x="56720" y="8851"/>
                        <a:pt x="56752" y="8819"/>
                      </a:cubicBezTo>
                      <a:close/>
                      <a:moveTo>
                        <a:pt x="35534" y="9136"/>
                      </a:moveTo>
                      <a:cubicBezTo>
                        <a:pt x="35534" y="9136"/>
                        <a:pt x="35534" y="9136"/>
                        <a:pt x="35565" y="9167"/>
                      </a:cubicBezTo>
                      <a:lnTo>
                        <a:pt x="35534" y="9167"/>
                      </a:lnTo>
                      <a:lnTo>
                        <a:pt x="35534" y="9136"/>
                      </a:lnTo>
                      <a:close/>
                      <a:moveTo>
                        <a:pt x="63490" y="9136"/>
                      </a:moveTo>
                      <a:cubicBezTo>
                        <a:pt x="63492" y="9136"/>
                        <a:pt x="63495" y="9136"/>
                        <a:pt x="63497" y="9136"/>
                      </a:cubicBezTo>
                      <a:cubicBezTo>
                        <a:pt x="63529" y="9136"/>
                        <a:pt x="63561" y="9167"/>
                        <a:pt x="63561" y="9167"/>
                      </a:cubicBezTo>
                      <a:cubicBezTo>
                        <a:pt x="63540" y="9167"/>
                        <a:pt x="63519" y="9154"/>
                        <a:pt x="63490" y="9136"/>
                      </a:cubicBezTo>
                      <a:close/>
                      <a:moveTo>
                        <a:pt x="95832" y="10276"/>
                      </a:moveTo>
                      <a:cubicBezTo>
                        <a:pt x="95832" y="10276"/>
                        <a:pt x="95832" y="10276"/>
                        <a:pt x="95832" y="10307"/>
                      </a:cubicBezTo>
                      <a:cubicBezTo>
                        <a:pt x="95832" y="10276"/>
                        <a:pt x="95800" y="10276"/>
                        <a:pt x="95800" y="10276"/>
                      </a:cubicBezTo>
                      <a:close/>
                      <a:moveTo>
                        <a:pt x="67424" y="11099"/>
                      </a:moveTo>
                      <a:cubicBezTo>
                        <a:pt x="67424" y="11099"/>
                        <a:pt x="67424" y="11099"/>
                        <a:pt x="67424" y="11131"/>
                      </a:cubicBezTo>
                      <a:lnTo>
                        <a:pt x="67393" y="11131"/>
                      </a:lnTo>
                      <a:cubicBezTo>
                        <a:pt x="67393" y="11099"/>
                        <a:pt x="67424" y="11099"/>
                        <a:pt x="67424" y="11099"/>
                      </a:cubicBezTo>
                      <a:close/>
                      <a:moveTo>
                        <a:pt x="32620" y="11416"/>
                      </a:moveTo>
                      <a:cubicBezTo>
                        <a:pt x="32588" y="11448"/>
                        <a:pt x="32588" y="11448"/>
                        <a:pt x="32588" y="11448"/>
                      </a:cubicBezTo>
                      <a:cubicBezTo>
                        <a:pt x="32588" y="11448"/>
                        <a:pt x="32588" y="11416"/>
                        <a:pt x="32588" y="11416"/>
                      </a:cubicBezTo>
                      <a:close/>
                      <a:moveTo>
                        <a:pt x="20617" y="11511"/>
                      </a:moveTo>
                      <a:cubicBezTo>
                        <a:pt x="20617" y="11543"/>
                        <a:pt x="20617" y="11543"/>
                        <a:pt x="20617" y="11574"/>
                      </a:cubicBezTo>
                      <a:cubicBezTo>
                        <a:pt x="20586" y="11543"/>
                        <a:pt x="20586" y="11511"/>
                        <a:pt x="20586" y="11511"/>
                      </a:cubicBezTo>
                      <a:close/>
                      <a:moveTo>
                        <a:pt x="56024" y="11764"/>
                      </a:moveTo>
                      <a:cubicBezTo>
                        <a:pt x="56055" y="11764"/>
                        <a:pt x="56087" y="11796"/>
                        <a:pt x="56087" y="11796"/>
                      </a:cubicBezTo>
                      <a:lnTo>
                        <a:pt x="56024" y="11796"/>
                      </a:lnTo>
                      <a:cubicBezTo>
                        <a:pt x="56024" y="11796"/>
                        <a:pt x="56024" y="11764"/>
                        <a:pt x="56024" y="11764"/>
                      </a:cubicBezTo>
                      <a:close/>
                      <a:moveTo>
                        <a:pt x="69356" y="11923"/>
                      </a:moveTo>
                      <a:cubicBezTo>
                        <a:pt x="69356" y="11923"/>
                        <a:pt x="69388" y="11954"/>
                        <a:pt x="69388" y="11954"/>
                      </a:cubicBezTo>
                      <a:cubicBezTo>
                        <a:pt x="69388" y="11954"/>
                        <a:pt x="69388" y="11986"/>
                        <a:pt x="69388" y="11986"/>
                      </a:cubicBezTo>
                      <a:cubicBezTo>
                        <a:pt x="69388" y="11986"/>
                        <a:pt x="69420" y="12018"/>
                        <a:pt x="69420" y="12018"/>
                      </a:cubicBezTo>
                      <a:cubicBezTo>
                        <a:pt x="69451" y="12049"/>
                        <a:pt x="69483" y="12081"/>
                        <a:pt x="69515" y="12113"/>
                      </a:cubicBezTo>
                      <a:lnTo>
                        <a:pt x="69451" y="12113"/>
                      </a:lnTo>
                      <a:lnTo>
                        <a:pt x="69388" y="12144"/>
                      </a:lnTo>
                      <a:lnTo>
                        <a:pt x="69325" y="12144"/>
                      </a:lnTo>
                      <a:cubicBezTo>
                        <a:pt x="69293" y="12144"/>
                        <a:pt x="69261" y="12144"/>
                        <a:pt x="69261" y="12176"/>
                      </a:cubicBezTo>
                      <a:cubicBezTo>
                        <a:pt x="69261" y="12144"/>
                        <a:pt x="69261" y="12113"/>
                        <a:pt x="69261" y="12081"/>
                      </a:cubicBezTo>
                      <a:cubicBezTo>
                        <a:pt x="69261" y="12081"/>
                        <a:pt x="69261" y="12049"/>
                        <a:pt x="69261" y="12049"/>
                      </a:cubicBezTo>
                      <a:lnTo>
                        <a:pt x="69293" y="12049"/>
                      </a:lnTo>
                      <a:cubicBezTo>
                        <a:pt x="69293" y="12018"/>
                        <a:pt x="69293" y="12018"/>
                        <a:pt x="69293" y="12018"/>
                      </a:cubicBezTo>
                      <a:cubicBezTo>
                        <a:pt x="69293" y="12018"/>
                        <a:pt x="69293" y="12018"/>
                        <a:pt x="69293" y="11986"/>
                      </a:cubicBezTo>
                      <a:cubicBezTo>
                        <a:pt x="69293" y="11986"/>
                        <a:pt x="69293" y="11954"/>
                        <a:pt x="69325" y="11954"/>
                      </a:cubicBezTo>
                      <a:cubicBezTo>
                        <a:pt x="69325" y="11954"/>
                        <a:pt x="69325" y="11954"/>
                        <a:pt x="69325" y="11923"/>
                      </a:cubicBezTo>
                      <a:close/>
                      <a:moveTo>
                        <a:pt x="11813" y="12176"/>
                      </a:moveTo>
                      <a:cubicBezTo>
                        <a:pt x="11813" y="12208"/>
                        <a:pt x="11813" y="12208"/>
                        <a:pt x="11813" y="12208"/>
                      </a:cubicBezTo>
                      <a:cubicBezTo>
                        <a:pt x="11813" y="12208"/>
                        <a:pt x="11813" y="12239"/>
                        <a:pt x="11813" y="12239"/>
                      </a:cubicBezTo>
                      <a:cubicBezTo>
                        <a:pt x="11813" y="12208"/>
                        <a:pt x="11782" y="12208"/>
                        <a:pt x="11782" y="12176"/>
                      </a:cubicBezTo>
                      <a:close/>
                      <a:moveTo>
                        <a:pt x="108858" y="12257"/>
                      </a:moveTo>
                      <a:cubicBezTo>
                        <a:pt x="108851" y="12257"/>
                        <a:pt x="108858" y="12271"/>
                        <a:pt x="108879" y="12271"/>
                      </a:cubicBezTo>
                      <a:cubicBezTo>
                        <a:pt x="108869" y="12260"/>
                        <a:pt x="108862" y="12257"/>
                        <a:pt x="108858" y="12257"/>
                      </a:cubicBezTo>
                      <a:close/>
                      <a:moveTo>
                        <a:pt x="28756" y="12239"/>
                      </a:moveTo>
                      <a:cubicBezTo>
                        <a:pt x="28788" y="12271"/>
                        <a:pt x="28820" y="12303"/>
                        <a:pt x="28788" y="12334"/>
                      </a:cubicBezTo>
                      <a:cubicBezTo>
                        <a:pt x="28788" y="12366"/>
                        <a:pt x="28788" y="12366"/>
                        <a:pt x="28788" y="12398"/>
                      </a:cubicBezTo>
                      <a:lnTo>
                        <a:pt x="28756" y="12334"/>
                      </a:lnTo>
                      <a:cubicBezTo>
                        <a:pt x="28756" y="12303"/>
                        <a:pt x="28756" y="12271"/>
                        <a:pt x="28756" y="12239"/>
                      </a:cubicBezTo>
                      <a:close/>
                      <a:moveTo>
                        <a:pt x="53173" y="12461"/>
                      </a:moveTo>
                      <a:cubicBezTo>
                        <a:pt x="53173" y="12493"/>
                        <a:pt x="53173" y="12493"/>
                        <a:pt x="53173" y="12493"/>
                      </a:cubicBezTo>
                      <a:lnTo>
                        <a:pt x="53142" y="12493"/>
                      </a:lnTo>
                      <a:cubicBezTo>
                        <a:pt x="53173" y="12493"/>
                        <a:pt x="53173" y="12493"/>
                        <a:pt x="53173" y="12461"/>
                      </a:cubicBezTo>
                      <a:close/>
                      <a:moveTo>
                        <a:pt x="42469" y="12461"/>
                      </a:moveTo>
                      <a:lnTo>
                        <a:pt x="42469" y="12493"/>
                      </a:lnTo>
                      <a:lnTo>
                        <a:pt x="42406" y="12493"/>
                      </a:lnTo>
                      <a:cubicBezTo>
                        <a:pt x="42406" y="12493"/>
                        <a:pt x="42374" y="12524"/>
                        <a:pt x="42342" y="12524"/>
                      </a:cubicBezTo>
                      <a:cubicBezTo>
                        <a:pt x="42342" y="12524"/>
                        <a:pt x="42342" y="12493"/>
                        <a:pt x="42342" y="12493"/>
                      </a:cubicBezTo>
                      <a:lnTo>
                        <a:pt x="42374" y="12493"/>
                      </a:lnTo>
                      <a:cubicBezTo>
                        <a:pt x="42374" y="12493"/>
                        <a:pt x="42374" y="12461"/>
                        <a:pt x="42374" y="12461"/>
                      </a:cubicBezTo>
                      <a:close/>
                      <a:moveTo>
                        <a:pt x="81644" y="12714"/>
                      </a:moveTo>
                      <a:cubicBezTo>
                        <a:pt x="81644" y="12714"/>
                        <a:pt x="81644" y="12714"/>
                        <a:pt x="81644" y="12746"/>
                      </a:cubicBezTo>
                      <a:cubicBezTo>
                        <a:pt x="81644" y="12714"/>
                        <a:pt x="81644" y="12714"/>
                        <a:pt x="81612" y="12714"/>
                      </a:cubicBezTo>
                      <a:close/>
                      <a:moveTo>
                        <a:pt x="52287" y="13221"/>
                      </a:moveTo>
                      <a:lnTo>
                        <a:pt x="52287" y="13221"/>
                      </a:lnTo>
                      <a:cubicBezTo>
                        <a:pt x="52318" y="13253"/>
                        <a:pt x="52318" y="13253"/>
                        <a:pt x="52318" y="13253"/>
                      </a:cubicBezTo>
                      <a:cubicBezTo>
                        <a:pt x="52318" y="13253"/>
                        <a:pt x="52287" y="13253"/>
                        <a:pt x="52287" y="13221"/>
                      </a:cubicBezTo>
                      <a:close/>
                      <a:moveTo>
                        <a:pt x="92601" y="13379"/>
                      </a:moveTo>
                      <a:cubicBezTo>
                        <a:pt x="92601" y="13411"/>
                        <a:pt x="92601" y="13411"/>
                        <a:pt x="92601" y="13443"/>
                      </a:cubicBezTo>
                      <a:lnTo>
                        <a:pt x="92570" y="13411"/>
                      </a:lnTo>
                      <a:cubicBezTo>
                        <a:pt x="92570" y="13411"/>
                        <a:pt x="92601" y="13411"/>
                        <a:pt x="92601" y="13379"/>
                      </a:cubicBezTo>
                      <a:close/>
                      <a:moveTo>
                        <a:pt x="82499" y="13506"/>
                      </a:moveTo>
                      <a:cubicBezTo>
                        <a:pt x="82467" y="13538"/>
                        <a:pt x="82436" y="13538"/>
                        <a:pt x="82372" y="13538"/>
                      </a:cubicBezTo>
                      <a:cubicBezTo>
                        <a:pt x="82404" y="13538"/>
                        <a:pt x="82436" y="13506"/>
                        <a:pt x="82467" y="13506"/>
                      </a:cubicBezTo>
                      <a:close/>
                      <a:moveTo>
                        <a:pt x="102514" y="14393"/>
                      </a:moveTo>
                      <a:cubicBezTo>
                        <a:pt x="102545" y="14393"/>
                        <a:pt x="102609" y="14424"/>
                        <a:pt x="102640" y="14424"/>
                      </a:cubicBezTo>
                      <a:lnTo>
                        <a:pt x="102577" y="14424"/>
                      </a:lnTo>
                      <a:cubicBezTo>
                        <a:pt x="102545" y="14424"/>
                        <a:pt x="102545" y="14424"/>
                        <a:pt x="102514" y="14393"/>
                      </a:cubicBezTo>
                      <a:close/>
                      <a:moveTo>
                        <a:pt x="94660" y="14361"/>
                      </a:moveTo>
                      <a:cubicBezTo>
                        <a:pt x="94660" y="14393"/>
                        <a:pt x="94628" y="14424"/>
                        <a:pt x="94596" y="14456"/>
                      </a:cubicBezTo>
                      <a:lnTo>
                        <a:pt x="94565" y="14424"/>
                      </a:lnTo>
                      <a:lnTo>
                        <a:pt x="94533" y="14424"/>
                      </a:lnTo>
                      <a:cubicBezTo>
                        <a:pt x="94533" y="14393"/>
                        <a:pt x="94533" y="14393"/>
                        <a:pt x="94533" y="14393"/>
                      </a:cubicBezTo>
                      <a:cubicBezTo>
                        <a:pt x="94533" y="14361"/>
                        <a:pt x="94533" y="14361"/>
                        <a:pt x="94533" y="14361"/>
                      </a:cubicBezTo>
                      <a:close/>
                      <a:moveTo>
                        <a:pt x="103559" y="14456"/>
                      </a:moveTo>
                      <a:cubicBezTo>
                        <a:pt x="103559" y="14456"/>
                        <a:pt x="103559" y="14456"/>
                        <a:pt x="103559" y="14488"/>
                      </a:cubicBezTo>
                      <a:cubicBezTo>
                        <a:pt x="103559" y="14488"/>
                        <a:pt x="103559" y="14456"/>
                        <a:pt x="103527" y="14456"/>
                      </a:cubicBezTo>
                      <a:close/>
                      <a:moveTo>
                        <a:pt x="50228" y="15153"/>
                      </a:moveTo>
                      <a:lnTo>
                        <a:pt x="50228" y="15184"/>
                      </a:lnTo>
                      <a:lnTo>
                        <a:pt x="50196" y="15184"/>
                      </a:lnTo>
                      <a:cubicBezTo>
                        <a:pt x="50196" y="15153"/>
                        <a:pt x="50196" y="15153"/>
                        <a:pt x="50196" y="15153"/>
                      </a:cubicBezTo>
                      <a:close/>
                      <a:moveTo>
                        <a:pt x="18781" y="15343"/>
                      </a:moveTo>
                      <a:lnTo>
                        <a:pt x="18781" y="15343"/>
                      </a:lnTo>
                      <a:cubicBezTo>
                        <a:pt x="18781" y="15343"/>
                        <a:pt x="18812" y="15343"/>
                        <a:pt x="18812" y="15374"/>
                      </a:cubicBezTo>
                      <a:cubicBezTo>
                        <a:pt x="18812" y="15374"/>
                        <a:pt x="18812" y="15374"/>
                        <a:pt x="18812" y="15406"/>
                      </a:cubicBezTo>
                      <a:cubicBezTo>
                        <a:pt x="18781" y="15374"/>
                        <a:pt x="18781" y="15374"/>
                        <a:pt x="18781" y="15343"/>
                      </a:cubicBezTo>
                      <a:close/>
                      <a:moveTo>
                        <a:pt x="27205" y="15406"/>
                      </a:moveTo>
                      <a:lnTo>
                        <a:pt x="27205" y="15438"/>
                      </a:lnTo>
                      <a:lnTo>
                        <a:pt x="27173" y="15438"/>
                      </a:lnTo>
                      <a:cubicBezTo>
                        <a:pt x="27205" y="15406"/>
                        <a:pt x="27205" y="15406"/>
                        <a:pt x="27205" y="15406"/>
                      </a:cubicBezTo>
                      <a:close/>
                      <a:moveTo>
                        <a:pt x="4720" y="15628"/>
                      </a:moveTo>
                      <a:cubicBezTo>
                        <a:pt x="4720" y="15659"/>
                        <a:pt x="4720" y="15659"/>
                        <a:pt x="4720" y="15659"/>
                      </a:cubicBezTo>
                      <a:lnTo>
                        <a:pt x="4709" y="15670"/>
                      </a:lnTo>
                      <a:lnTo>
                        <a:pt x="4709" y="15670"/>
                      </a:lnTo>
                      <a:cubicBezTo>
                        <a:pt x="4716" y="15654"/>
                        <a:pt x="4720" y="15639"/>
                        <a:pt x="4720" y="15628"/>
                      </a:cubicBezTo>
                      <a:close/>
                      <a:moveTo>
                        <a:pt x="7475" y="15501"/>
                      </a:moveTo>
                      <a:lnTo>
                        <a:pt x="7475" y="15501"/>
                      </a:lnTo>
                      <a:cubicBezTo>
                        <a:pt x="7443" y="15596"/>
                        <a:pt x="7411" y="15659"/>
                        <a:pt x="7411" y="15723"/>
                      </a:cubicBezTo>
                      <a:cubicBezTo>
                        <a:pt x="7369" y="15723"/>
                        <a:pt x="7327" y="15737"/>
                        <a:pt x="7304" y="15737"/>
                      </a:cubicBezTo>
                      <a:cubicBezTo>
                        <a:pt x="7292" y="15737"/>
                        <a:pt x="7285" y="15733"/>
                        <a:pt x="7285" y="15723"/>
                      </a:cubicBezTo>
                      <a:lnTo>
                        <a:pt x="7285" y="15691"/>
                      </a:lnTo>
                      <a:lnTo>
                        <a:pt x="7253" y="15691"/>
                      </a:lnTo>
                      <a:cubicBezTo>
                        <a:pt x="7253" y="15659"/>
                        <a:pt x="7253" y="15659"/>
                        <a:pt x="7253" y="15628"/>
                      </a:cubicBezTo>
                      <a:cubicBezTo>
                        <a:pt x="7253" y="15596"/>
                        <a:pt x="7285" y="15596"/>
                        <a:pt x="7285" y="15564"/>
                      </a:cubicBezTo>
                      <a:cubicBezTo>
                        <a:pt x="7316" y="15564"/>
                        <a:pt x="7316" y="15533"/>
                        <a:pt x="7348" y="15533"/>
                      </a:cubicBezTo>
                      <a:lnTo>
                        <a:pt x="7380" y="15533"/>
                      </a:lnTo>
                      <a:lnTo>
                        <a:pt x="7475" y="15501"/>
                      </a:lnTo>
                      <a:close/>
                      <a:moveTo>
                        <a:pt x="4688" y="15713"/>
                      </a:moveTo>
                      <a:cubicBezTo>
                        <a:pt x="4688" y="15718"/>
                        <a:pt x="4688" y="15723"/>
                        <a:pt x="4688" y="15723"/>
                      </a:cubicBezTo>
                      <a:lnTo>
                        <a:pt x="4656" y="15755"/>
                      </a:lnTo>
                      <a:cubicBezTo>
                        <a:pt x="4667" y="15744"/>
                        <a:pt x="4678" y="15729"/>
                        <a:pt x="4688" y="15713"/>
                      </a:cubicBezTo>
                      <a:close/>
                      <a:moveTo>
                        <a:pt x="29770" y="15660"/>
                      </a:moveTo>
                      <a:cubicBezTo>
                        <a:pt x="29775" y="15664"/>
                        <a:pt x="29802" y="15691"/>
                        <a:pt x="29802" y="15691"/>
                      </a:cubicBezTo>
                      <a:cubicBezTo>
                        <a:pt x="29833" y="15691"/>
                        <a:pt x="29833" y="15723"/>
                        <a:pt x="29833" y="15755"/>
                      </a:cubicBezTo>
                      <a:cubicBezTo>
                        <a:pt x="29833" y="15723"/>
                        <a:pt x="29802" y="15692"/>
                        <a:pt x="29770" y="15660"/>
                      </a:cubicBezTo>
                      <a:close/>
                      <a:moveTo>
                        <a:pt x="105744" y="15723"/>
                      </a:moveTo>
                      <a:cubicBezTo>
                        <a:pt x="105776" y="15723"/>
                        <a:pt x="105776" y="15723"/>
                        <a:pt x="105807" y="15755"/>
                      </a:cubicBezTo>
                      <a:lnTo>
                        <a:pt x="105776" y="15755"/>
                      </a:lnTo>
                      <a:cubicBezTo>
                        <a:pt x="105776" y="15755"/>
                        <a:pt x="105744" y="15723"/>
                        <a:pt x="105744" y="15723"/>
                      </a:cubicBezTo>
                      <a:close/>
                      <a:moveTo>
                        <a:pt x="100614" y="15691"/>
                      </a:moveTo>
                      <a:cubicBezTo>
                        <a:pt x="100645" y="15691"/>
                        <a:pt x="100645" y="15691"/>
                        <a:pt x="100645" y="15723"/>
                      </a:cubicBezTo>
                      <a:lnTo>
                        <a:pt x="100677" y="15723"/>
                      </a:lnTo>
                      <a:cubicBezTo>
                        <a:pt x="100677" y="15723"/>
                        <a:pt x="100709" y="15755"/>
                        <a:pt x="100709" y="15755"/>
                      </a:cubicBezTo>
                      <a:cubicBezTo>
                        <a:pt x="100677" y="15755"/>
                        <a:pt x="100614" y="15755"/>
                        <a:pt x="100582" y="15786"/>
                      </a:cubicBezTo>
                      <a:cubicBezTo>
                        <a:pt x="100582" y="15786"/>
                        <a:pt x="100550" y="15755"/>
                        <a:pt x="100550" y="15755"/>
                      </a:cubicBezTo>
                      <a:lnTo>
                        <a:pt x="100550" y="15723"/>
                      </a:lnTo>
                      <a:lnTo>
                        <a:pt x="100582" y="15723"/>
                      </a:lnTo>
                      <a:cubicBezTo>
                        <a:pt x="100582" y="15691"/>
                        <a:pt x="100582" y="15691"/>
                        <a:pt x="100582" y="15691"/>
                      </a:cubicBezTo>
                      <a:close/>
                      <a:moveTo>
                        <a:pt x="76038" y="15913"/>
                      </a:moveTo>
                      <a:lnTo>
                        <a:pt x="76038" y="15945"/>
                      </a:lnTo>
                      <a:cubicBezTo>
                        <a:pt x="76038" y="15945"/>
                        <a:pt x="76038" y="15976"/>
                        <a:pt x="76038" y="15976"/>
                      </a:cubicBezTo>
                      <a:lnTo>
                        <a:pt x="75943" y="15976"/>
                      </a:lnTo>
                      <a:cubicBezTo>
                        <a:pt x="75943" y="15976"/>
                        <a:pt x="75975" y="15945"/>
                        <a:pt x="75975" y="15945"/>
                      </a:cubicBezTo>
                      <a:lnTo>
                        <a:pt x="76007" y="15945"/>
                      </a:lnTo>
                      <a:cubicBezTo>
                        <a:pt x="76007" y="15913"/>
                        <a:pt x="76038" y="15913"/>
                        <a:pt x="76038" y="15913"/>
                      </a:cubicBezTo>
                      <a:close/>
                      <a:moveTo>
                        <a:pt x="82689" y="16071"/>
                      </a:moveTo>
                      <a:cubicBezTo>
                        <a:pt x="82689" y="16103"/>
                        <a:pt x="82721" y="16135"/>
                        <a:pt x="82721" y="16198"/>
                      </a:cubicBezTo>
                      <a:lnTo>
                        <a:pt x="82721" y="16198"/>
                      </a:lnTo>
                      <a:cubicBezTo>
                        <a:pt x="82721" y="16198"/>
                        <a:pt x="82720" y="16166"/>
                        <a:pt x="82689" y="16166"/>
                      </a:cubicBezTo>
                      <a:lnTo>
                        <a:pt x="82626" y="16166"/>
                      </a:lnTo>
                      <a:cubicBezTo>
                        <a:pt x="82626" y="16166"/>
                        <a:pt x="82626" y="16135"/>
                        <a:pt x="82626" y="16135"/>
                      </a:cubicBezTo>
                      <a:cubicBezTo>
                        <a:pt x="82626" y="16103"/>
                        <a:pt x="82626" y="16103"/>
                        <a:pt x="82626" y="16103"/>
                      </a:cubicBezTo>
                      <a:cubicBezTo>
                        <a:pt x="82657" y="16103"/>
                        <a:pt x="82657" y="16071"/>
                        <a:pt x="82657" y="16071"/>
                      </a:cubicBezTo>
                      <a:close/>
                      <a:moveTo>
                        <a:pt x="83069" y="16166"/>
                      </a:moveTo>
                      <a:cubicBezTo>
                        <a:pt x="83069" y="16198"/>
                        <a:pt x="83101" y="16198"/>
                        <a:pt x="83101" y="16198"/>
                      </a:cubicBezTo>
                      <a:lnTo>
                        <a:pt x="82974" y="16198"/>
                      </a:lnTo>
                      <a:lnTo>
                        <a:pt x="82974" y="16166"/>
                      </a:lnTo>
                      <a:close/>
                      <a:moveTo>
                        <a:pt x="47631" y="16831"/>
                      </a:moveTo>
                      <a:cubicBezTo>
                        <a:pt x="47631" y="16863"/>
                        <a:pt x="47631" y="16863"/>
                        <a:pt x="47663" y="16895"/>
                      </a:cubicBezTo>
                      <a:cubicBezTo>
                        <a:pt x="47631" y="16895"/>
                        <a:pt x="47631" y="16863"/>
                        <a:pt x="47631" y="16863"/>
                      </a:cubicBezTo>
                      <a:lnTo>
                        <a:pt x="47631" y="16831"/>
                      </a:lnTo>
                      <a:close/>
                      <a:moveTo>
                        <a:pt x="58652" y="16863"/>
                      </a:moveTo>
                      <a:cubicBezTo>
                        <a:pt x="58652" y="16895"/>
                        <a:pt x="58684" y="16895"/>
                        <a:pt x="58684" y="16895"/>
                      </a:cubicBezTo>
                      <a:cubicBezTo>
                        <a:pt x="58652" y="16895"/>
                        <a:pt x="58652" y="16895"/>
                        <a:pt x="58652" y="16863"/>
                      </a:cubicBezTo>
                      <a:close/>
                      <a:moveTo>
                        <a:pt x="13460" y="16895"/>
                      </a:moveTo>
                      <a:cubicBezTo>
                        <a:pt x="13460" y="16895"/>
                        <a:pt x="13460" y="16895"/>
                        <a:pt x="13460" y="16926"/>
                      </a:cubicBezTo>
                      <a:cubicBezTo>
                        <a:pt x="13429" y="16926"/>
                        <a:pt x="13429" y="16926"/>
                        <a:pt x="13429" y="16958"/>
                      </a:cubicBezTo>
                      <a:lnTo>
                        <a:pt x="13397" y="16958"/>
                      </a:lnTo>
                      <a:lnTo>
                        <a:pt x="13397" y="16926"/>
                      </a:lnTo>
                      <a:lnTo>
                        <a:pt x="13460" y="16895"/>
                      </a:lnTo>
                      <a:close/>
                      <a:moveTo>
                        <a:pt x="105332" y="16863"/>
                      </a:moveTo>
                      <a:cubicBezTo>
                        <a:pt x="105332" y="16895"/>
                        <a:pt x="105364" y="16926"/>
                        <a:pt x="105364" y="16926"/>
                      </a:cubicBezTo>
                      <a:cubicBezTo>
                        <a:pt x="105364" y="16958"/>
                        <a:pt x="105332" y="16958"/>
                        <a:pt x="105332" y="16990"/>
                      </a:cubicBezTo>
                      <a:cubicBezTo>
                        <a:pt x="105332" y="16958"/>
                        <a:pt x="105332" y="16895"/>
                        <a:pt x="105301" y="16863"/>
                      </a:cubicBezTo>
                      <a:close/>
                      <a:moveTo>
                        <a:pt x="57480" y="17053"/>
                      </a:moveTo>
                      <a:lnTo>
                        <a:pt x="57480" y="17053"/>
                      </a:lnTo>
                      <a:cubicBezTo>
                        <a:pt x="57449" y="17053"/>
                        <a:pt x="57449" y="17085"/>
                        <a:pt x="57417" y="17085"/>
                      </a:cubicBezTo>
                      <a:cubicBezTo>
                        <a:pt x="57417" y="17085"/>
                        <a:pt x="57449" y="17053"/>
                        <a:pt x="57480" y="17053"/>
                      </a:cubicBezTo>
                      <a:close/>
                      <a:moveTo>
                        <a:pt x="39207" y="17275"/>
                      </a:moveTo>
                      <a:cubicBezTo>
                        <a:pt x="39207" y="17275"/>
                        <a:pt x="39207" y="17306"/>
                        <a:pt x="39239" y="17306"/>
                      </a:cubicBezTo>
                      <a:lnTo>
                        <a:pt x="39176" y="17306"/>
                      </a:lnTo>
                      <a:cubicBezTo>
                        <a:pt x="39207" y="17306"/>
                        <a:pt x="39207" y="17306"/>
                        <a:pt x="39207" y="17275"/>
                      </a:cubicBezTo>
                      <a:close/>
                      <a:moveTo>
                        <a:pt x="21061" y="17401"/>
                      </a:moveTo>
                      <a:cubicBezTo>
                        <a:pt x="21093" y="17401"/>
                        <a:pt x="21093" y="17433"/>
                        <a:pt x="21124" y="17433"/>
                      </a:cubicBezTo>
                      <a:cubicBezTo>
                        <a:pt x="21061" y="17433"/>
                        <a:pt x="21061" y="17433"/>
                        <a:pt x="21029" y="17465"/>
                      </a:cubicBezTo>
                      <a:cubicBezTo>
                        <a:pt x="21029" y="17465"/>
                        <a:pt x="21029" y="17433"/>
                        <a:pt x="21029" y="17433"/>
                      </a:cubicBezTo>
                      <a:cubicBezTo>
                        <a:pt x="21029" y="17433"/>
                        <a:pt x="21061" y="17401"/>
                        <a:pt x="21061" y="17401"/>
                      </a:cubicBezTo>
                      <a:close/>
                      <a:moveTo>
                        <a:pt x="35850" y="17560"/>
                      </a:moveTo>
                      <a:cubicBezTo>
                        <a:pt x="35834" y="17575"/>
                        <a:pt x="35819" y="17583"/>
                        <a:pt x="35803" y="17583"/>
                      </a:cubicBezTo>
                      <a:cubicBezTo>
                        <a:pt x="35787" y="17583"/>
                        <a:pt x="35771" y="17575"/>
                        <a:pt x="35755" y="17560"/>
                      </a:cubicBezTo>
                      <a:close/>
                      <a:moveTo>
                        <a:pt x="14094" y="17940"/>
                      </a:moveTo>
                      <a:cubicBezTo>
                        <a:pt x="14094" y="17971"/>
                        <a:pt x="14094" y="17971"/>
                        <a:pt x="14125" y="18003"/>
                      </a:cubicBezTo>
                      <a:lnTo>
                        <a:pt x="14125" y="18003"/>
                      </a:lnTo>
                      <a:cubicBezTo>
                        <a:pt x="14125" y="18003"/>
                        <a:pt x="14125" y="18003"/>
                        <a:pt x="14094" y="17971"/>
                      </a:cubicBezTo>
                      <a:cubicBezTo>
                        <a:pt x="14094" y="17971"/>
                        <a:pt x="14094" y="17971"/>
                        <a:pt x="14094" y="17940"/>
                      </a:cubicBezTo>
                      <a:close/>
                      <a:moveTo>
                        <a:pt x="83291" y="18288"/>
                      </a:moveTo>
                      <a:cubicBezTo>
                        <a:pt x="83322" y="18288"/>
                        <a:pt x="83322" y="18288"/>
                        <a:pt x="83354" y="18320"/>
                      </a:cubicBezTo>
                      <a:lnTo>
                        <a:pt x="83417" y="18320"/>
                      </a:lnTo>
                      <a:lnTo>
                        <a:pt x="83417" y="18351"/>
                      </a:lnTo>
                      <a:lnTo>
                        <a:pt x="83386" y="18351"/>
                      </a:lnTo>
                      <a:cubicBezTo>
                        <a:pt x="83386" y="18383"/>
                        <a:pt x="83386" y="18383"/>
                        <a:pt x="83386" y="18383"/>
                      </a:cubicBezTo>
                      <a:lnTo>
                        <a:pt x="83354" y="18383"/>
                      </a:lnTo>
                      <a:cubicBezTo>
                        <a:pt x="83322" y="18383"/>
                        <a:pt x="83322" y="18351"/>
                        <a:pt x="83322" y="18351"/>
                      </a:cubicBezTo>
                      <a:cubicBezTo>
                        <a:pt x="83322" y="18320"/>
                        <a:pt x="83322" y="18320"/>
                        <a:pt x="83291" y="18288"/>
                      </a:cubicBezTo>
                      <a:close/>
                      <a:moveTo>
                        <a:pt x="41741" y="18605"/>
                      </a:moveTo>
                      <a:cubicBezTo>
                        <a:pt x="41772" y="18605"/>
                        <a:pt x="41772" y="18605"/>
                        <a:pt x="41772" y="18636"/>
                      </a:cubicBezTo>
                      <a:cubicBezTo>
                        <a:pt x="41772" y="18636"/>
                        <a:pt x="41772" y="18605"/>
                        <a:pt x="41741" y="18605"/>
                      </a:cubicBezTo>
                      <a:close/>
                      <a:moveTo>
                        <a:pt x="17071" y="18636"/>
                      </a:moveTo>
                      <a:cubicBezTo>
                        <a:pt x="17071" y="18668"/>
                        <a:pt x="17102" y="18668"/>
                        <a:pt x="17102" y="18668"/>
                      </a:cubicBezTo>
                      <a:lnTo>
                        <a:pt x="17071" y="18668"/>
                      </a:lnTo>
                      <a:lnTo>
                        <a:pt x="17071" y="18636"/>
                      </a:lnTo>
                      <a:close/>
                      <a:moveTo>
                        <a:pt x="82436" y="19270"/>
                      </a:moveTo>
                      <a:cubicBezTo>
                        <a:pt x="82467" y="19270"/>
                        <a:pt x="82467" y="19301"/>
                        <a:pt x="82499" y="19333"/>
                      </a:cubicBezTo>
                      <a:cubicBezTo>
                        <a:pt x="82467" y="19301"/>
                        <a:pt x="82467" y="19301"/>
                        <a:pt x="82436" y="19270"/>
                      </a:cubicBezTo>
                      <a:close/>
                      <a:moveTo>
                        <a:pt x="53458" y="19301"/>
                      </a:moveTo>
                      <a:cubicBezTo>
                        <a:pt x="53490" y="19301"/>
                        <a:pt x="53490" y="19301"/>
                        <a:pt x="53490" y="19333"/>
                      </a:cubicBezTo>
                      <a:cubicBezTo>
                        <a:pt x="53490" y="19333"/>
                        <a:pt x="53458" y="19365"/>
                        <a:pt x="53458" y="19396"/>
                      </a:cubicBezTo>
                      <a:cubicBezTo>
                        <a:pt x="53458" y="19396"/>
                        <a:pt x="53458" y="19396"/>
                        <a:pt x="53427" y="19428"/>
                      </a:cubicBezTo>
                      <a:cubicBezTo>
                        <a:pt x="53427" y="19460"/>
                        <a:pt x="53427" y="19460"/>
                        <a:pt x="53427" y="19491"/>
                      </a:cubicBezTo>
                      <a:cubicBezTo>
                        <a:pt x="53427" y="19460"/>
                        <a:pt x="53395" y="19460"/>
                        <a:pt x="53395" y="19460"/>
                      </a:cubicBezTo>
                      <a:cubicBezTo>
                        <a:pt x="53395" y="19460"/>
                        <a:pt x="53395" y="19428"/>
                        <a:pt x="53395" y="19428"/>
                      </a:cubicBezTo>
                      <a:cubicBezTo>
                        <a:pt x="53395" y="19396"/>
                        <a:pt x="53395" y="19396"/>
                        <a:pt x="53395" y="19396"/>
                      </a:cubicBezTo>
                      <a:cubicBezTo>
                        <a:pt x="53395" y="19396"/>
                        <a:pt x="53395" y="19396"/>
                        <a:pt x="53395" y="19365"/>
                      </a:cubicBezTo>
                      <a:cubicBezTo>
                        <a:pt x="53395" y="19333"/>
                        <a:pt x="53395" y="19333"/>
                        <a:pt x="53395" y="19301"/>
                      </a:cubicBezTo>
                      <a:close/>
                      <a:moveTo>
                        <a:pt x="9533" y="19523"/>
                      </a:moveTo>
                      <a:lnTo>
                        <a:pt x="9533" y="19555"/>
                      </a:lnTo>
                      <a:lnTo>
                        <a:pt x="9502" y="19555"/>
                      </a:lnTo>
                      <a:cubicBezTo>
                        <a:pt x="9533" y="19523"/>
                        <a:pt x="9533" y="19523"/>
                        <a:pt x="9533" y="19523"/>
                      </a:cubicBezTo>
                      <a:close/>
                      <a:moveTo>
                        <a:pt x="56277" y="19650"/>
                      </a:moveTo>
                      <a:cubicBezTo>
                        <a:pt x="56277" y="19681"/>
                        <a:pt x="56277" y="19681"/>
                        <a:pt x="56245" y="19681"/>
                      </a:cubicBezTo>
                      <a:cubicBezTo>
                        <a:pt x="56245" y="19681"/>
                        <a:pt x="56245" y="19681"/>
                        <a:pt x="56245" y="19650"/>
                      </a:cubicBezTo>
                      <a:close/>
                      <a:moveTo>
                        <a:pt x="87218" y="19840"/>
                      </a:moveTo>
                      <a:lnTo>
                        <a:pt x="87249" y="19871"/>
                      </a:lnTo>
                      <a:cubicBezTo>
                        <a:pt x="87249" y="19871"/>
                        <a:pt x="87218" y="19871"/>
                        <a:pt x="87218" y="19840"/>
                      </a:cubicBezTo>
                      <a:close/>
                      <a:moveTo>
                        <a:pt x="98270" y="20220"/>
                      </a:moveTo>
                      <a:cubicBezTo>
                        <a:pt x="98270" y="20220"/>
                        <a:pt x="98270" y="20251"/>
                        <a:pt x="98238" y="20251"/>
                      </a:cubicBezTo>
                      <a:cubicBezTo>
                        <a:pt x="98207" y="20251"/>
                        <a:pt x="98175" y="20251"/>
                        <a:pt x="98143" y="20220"/>
                      </a:cubicBezTo>
                      <a:close/>
                      <a:moveTo>
                        <a:pt x="108816" y="20568"/>
                      </a:moveTo>
                      <a:cubicBezTo>
                        <a:pt x="108816" y="20568"/>
                        <a:pt x="108784" y="20600"/>
                        <a:pt x="108784" y="20600"/>
                      </a:cubicBezTo>
                      <a:cubicBezTo>
                        <a:pt x="108784" y="20568"/>
                        <a:pt x="108816" y="20568"/>
                        <a:pt x="108816" y="20568"/>
                      </a:cubicBezTo>
                      <a:close/>
                      <a:moveTo>
                        <a:pt x="99663" y="20568"/>
                      </a:moveTo>
                      <a:cubicBezTo>
                        <a:pt x="99663" y="20600"/>
                        <a:pt x="99695" y="20600"/>
                        <a:pt x="99695" y="20600"/>
                      </a:cubicBezTo>
                      <a:cubicBezTo>
                        <a:pt x="99695" y="20632"/>
                        <a:pt x="99663" y="20632"/>
                        <a:pt x="99663" y="20632"/>
                      </a:cubicBezTo>
                      <a:cubicBezTo>
                        <a:pt x="99663" y="20600"/>
                        <a:pt x="99663" y="20600"/>
                        <a:pt x="99663" y="20568"/>
                      </a:cubicBezTo>
                      <a:close/>
                      <a:moveTo>
                        <a:pt x="21283" y="20600"/>
                      </a:moveTo>
                      <a:cubicBezTo>
                        <a:pt x="21251" y="20632"/>
                        <a:pt x="21251" y="20632"/>
                        <a:pt x="21219" y="20663"/>
                      </a:cubicBezTo>
                      <a:cubicBezTo>
                        <a:pt x="21188" y="20695"/>
                        <a:pt x="21188" y="20695"/>
                        <a:pt x="21156" y="20727"/>
                      </a:cubicBezTo>
                      <a:cubicBezTo>
                        <a:pt x="21156" y="20695"/>
                        <a:pt x="21156" y="20695"/>
                        <a:pt x="21156" y="20695"/>
                      </a:cubicBezTo>
                      <a:cubicBezTo>
                        <a:pt x="21156" y="20663"/>
                        <a:pt x="21156" y="20663"/>
                        <a:pt x="21156" y="20663"/>
                      </a:cubicBezTo>
                      <a:cubicBezTo>
                        <a:pt x="21156" y="20663"/>
                        <a:pt x="21156" y="20632"/>
                        <a:pt x="21156" y="20632"/>
                      </a:cubicBezTo>
                      <a:cubicBezTo>
                        <a:pt x="21188" y="20632"/>
                        <a:pt x="21219" y="20600"/>
                        <a:pt x="21251" y="20600"/>
                      </a:cubicBezTo>
                      <a:close/>
                      <a:moveTo>
                        <a:pt x="25051" y="21487"/>
                      </a:moveTo>
                      <a:cubicBezTo>
                        <a:pt x="25051" y="21487"/>
                        <a:pt x="25051" y="21518"/>
                        <a:pt x="25051" y="21518"/>
                      </a:cubicBezTo>
                      <a:cubicBezTo>
                        <a:pt x="25019" y="21518"/>
                        <a:pt x="24956" y="21518"/>
                        <a:pt x="24924" y="21487"/>
                      </a:cubicBezTo>
                      <a:close/>
                      <a:moveTo>
                        <a:pt x="85856" y="21423"/>
                      </a:moveTo>
                      <a:cubicBezTo>
                        <a:pt x="85856" y="21423"/>
                        <a:pt x="85856" y="21423"/>
                        <a:pt x="85887" y="21455"/>
                      </a:cubicBezTo>
                      <a:cubicBezTo>
                        <a:pt x="85887" y="21487"/>
                        <a:pt x="85887" y="21487"/>
                        <a:pt x="85887" y="21487"/>
                      </a:cubicBezTo>
                      <a:cubicBezTo>
                        <a:pt x="85856" y="21518"/>
                        <a:pt x="85824" y="21550"/>
                        <a:pt x="85792" y="21582"/>
                      </a:cubicBezTo>
                      <a:cubicBezTo>
                        <a:pt x="85792" y="21550"/>
                        <a:pt x="85792" y="21550"/>
                        <a:pt x="85792" y="21518"/>
                      </a:cubicBezTo>
                      <a:cubicBezTo>
                        <a:pt x="85792" y="21518"/>
                        <a:pt x="85792" y="21487"/>
                        <a:pt x="85824" y="21487"/>
                      </a:cubicBezTo>
                      <a:cubicBezTo>
                        <a:pt x="85824" y="21455"/>
                        <a:pt x="85824" y="21455"/>
                        <a:pt x="85824" y="21455"/>
                      </a:cubicBezTo>
                      <a:cubicBezTo>
                        <a:pt x="85824" y="21423"/>
                        <a:pt x="85856" y="21423"/>
                        <a:pt x="85856" y="21423"/>
                      </a:cubicBezTo>
                      <a:close/>
                      <a:moveTo>
                        <a:pt x="46428" y="21613"/>
                      </a:moveTo>
                      <a:cubicBezTo>
                        <a:pt x="46417" y="21624"/>
                        <a:pt x="46410" y="21627"/>
                        <a:pt x="46405" y="21627"/>
                      </a:cubicBezTo>
                      <a:cubicBezTo>
                        <a:pt x="46396" y="21627"/>
                        <a:pt x="46396" y="21613"/>
                        <a:pt x="46396" y="21613"/>
                      </a:cubicBezTo>
                      <a:close/>
                      <a:moveTo>
                        <a:pt x="66316" y="21645"/>
                      </a:moveTo>
                      <a:cubicBezTo>
                        <a:pt x="66316" y="21645"/>
                        <a:pt x="66316" y="21677"/>
                        <a:pt x="66316" y="21677"/>
                      </a:cubicBezTo>
                      <a:lnTo>
                        <a:pt x="66284" y="21677"/>
                      </a:lnTo>
                      <a:cubicBezTo>
                        <a:pt x="66284" y="21645"/>
                        <a:pt x="66284" y="21645"/>
                        <a:pt x="66316" y="21645"/>
                      </a:cubicBezTo>
                      <a:close/>
                      <a:moveTo>
                        <a:pt x="26698" y="21993"/>
                      </a:moveTo>
                      <a:cubicBezTo>
                        <a:pt x="26698" y="22025"/>
                        <a:pt x="26698" y="22025"/>
                        <a:pt x="26698" y="22025"/>
                      </a:cubicBezTo>
                      <a:lnTo>
                        <a:pt x="26603" y="22025"/>
                      </a:lnTo>
                      <a:cubicBezTo>
                        <a:pt x="26635" y="21993"/>
                        <a:pt x="26635" y="21993"/>
                        <a:pt x="26666" y="21993"/>
                      </a:cubicBezTo>
                      <a:close/>
                      <a:moveTo>
                        <a:pt x="86964" y="21993"/>
                      </a:moveTo>
                      <a:cubicBezTo>
                        <a:pt x="86964" y="21993"/>
                        <a:pt x="86964" y="21993"/>
                        <a:pt x="86996" y="22025"/>
                      </a:cubicBezTo>
                      <a:cubicBezTo>
                        <a:pt x="86996" y="22025"/>
                        <a:pt x="86996" y="22025"/>
                        <a:pt x="86964" y="22057"/>
                      </a:cubicBezTo>
                      <a:cubicBezTo>
                        <a:pt x="86964" y="22025"/>
                        <a:pt x="86964" y="21993"/>
                        <a:pt x="86964" y="21993"/>
                      </a:cubicBezTo>
                      <a:close/>
                      <a:moveTo>
                        <a:pt x="98618" y="22183"/>
                      </a:moveTo>
                      <a:cubicBezTo>
                        <a:pt x="98650" y="22183"/>
                        <a:pt x="98650" y="22215"/>
                        <a:pt x="98650" y="22215"/>
                      </a:cubicBezTo>
                      <a:lnTo>
                        <a:pt x="98587" y="22215"/>
                      </a:lnTo>
                      <a:cubicBezTo>
                        <a:pt x="98587" y="22215"/>
                        <a:pt x="98618" y="22215"/>
                        <a:pt x="98618" y="22183"/>
                      </a:cubicBezTo>
                      <a:close/>
                      <a:moveTo>
                        <a:pt x="27806" y="22278"/>
                      </a:moveTo>
                      <a:cubicBezTo>
                        <a:pt x="27743" y="22310"/>
                        <a:pt x="27711" y="22310"/>
                        <a:pt x="27680" y="22342"/>
                      </a:cubicBezTo>
                      <a:lnTo>
                        <a:pt x="27711" y="22310"/>
                      </a:lnTo>
                      <a:cubicBezTo>
                        <a:pt x="27711" y="22310"/>
                        <a:pt x="27711" y="22310"/>
                        <a:pt x="27711" y="22278"/>
                      </a:cubicBezTo>
                      <a:close/>
                      <a:moveTo>
                        <a:pt x="8932" y="22817"/>
                      </a:moveTo>
                      <a:cubicBezTo>
                        <a:pt x="8932" y="22817"/>
                        <a:pt x="8932" y="22848"/>
                        <a:pt x="8900" y="22848"/>
                      </a:cubicBezTo>
                      <a:lnTo>
                        <a:pt x="8900" y="22817"/>
                      </a:lnTo>
                      <a:close/>
                      <a:moveTo>
                        <a:pt x="89688" y="22912"/>
                      </a:moveTo>
                      <a:lnTo>
                        <a:pt x="89688" y="22943"/>
                      </a:lnTo>
                      <a:lnTo>
                        <a:pt x="89656" y="22943"/>
                      </a:lnTo>
                      <a:cubicBezTo>
                        <a:pt x="89656" y="22943"/>
                        <a:pt x="89688" y="22943"/>
                        <a:pt x="89688" y="22912"/>
                      </a:cubicBezTo>
                      <a:close/>
                      <a:moveTo>
                        <a:pt x="80314" y="23577"/>
                      </a:moveTo>
                      <a:cubicBezTo>
                        <a:pt x="80314" y="23577"/>
                        <a:pt x="80314" y="23601"/>
                        <a:pt x="80314" y="23607"/>
                      </a:cubicBezTo>
                      <a:lnTo>
                        <a:pt x="80314" y="23607"/>
                      </a:lnTo>
                      <a:cubicBezTo>
                        <a:pt x="80293" y="23605"/>
                        <a:pt x="80271" y="23598"/>
                        <a:pt x="80250" y="23577"/>
                      </a:cubicBezTo>
                      <a:close/>
                      <a:moveTo>
                        <a:pt x="8773" y="23577"/>
                      </a:moveTo>
                      <a:cubicBezTo>
                        <a:pt x="8773" y="23577"/>
                        <a:pt x="8773" y="23577"/>
                        <a:pt x="8773" y="23608"/>
                      </a:cubicBezTo>
                      <a:lnTo>
                        <a:pt x="8742" y="23608"/>
                      </a:lnTo>
                      <a:lnTo>
                        <a:pt x="8773" y="23577"/>
                      </a:lnTo>
                      <a:close/>
                      <a:moveTo>
                        <a:pt x="57544" y="23925"/>
                      </a:moveTo>
                      <a:cubicBezTo>
                        <a:pt x="57544" y="23925"/>
                        <a:pt x="57544" y="23957"/>
                        <a:pt x="57544" y="23957"/>
                      </a:cubicBezTo>
                      <a:lnTo>
                        <a:pt x="57512" y="23957"/>
                      </a:lnTo>
                      <a:lnTo>
                        <a:pt x="57544" y="23925"/>
                      </a:lnTo>
                      <a:close/>
                      <a:moveTo>
                        <a:pt x="47251" y="24400"/>
                      </a:moveTo>
                      <a:cubicBezTo>
                        <a:pt x="47283" y="24400"/>
                        <a:pt x="47346" y="24432"/>
                        <a:pt x="47410" y="24432"/>
                      </a:cubicBezTo>
                      <a:lnTo>
                        <a:pt x="47378" y="24432"/>
                      </a:lnTo>
                      <a:cubicBezTo>
                        <a:pt x="47359" y="24441"/>
                        <a:pt x="47343" y="24445"/>
                        <a:pt x="47330" y="24445"/>
                      </a:cubicBezTo>
                      <a:cubicBezTo>
                        <a:pt x="47296" y="24445"/>
                        <a:pt x="47274" y="24423"/>
                        <a:pt x="47251" y="24400"/>
                      </a:cubicBezTo>
                      <a:close/>
                      <a:moveTo>
                        <a:pt x="65239" y="24558"/>
                      </a:moveTo>
                      <a:cubicBezTo>
                        <a:pt x="65239" y="24558"/>
                        <a:pt x="65239" y="24590"/>
                        <a:pt x="65239" y="24590"/>
                      </a:cubicBezTo>
                      <a:lnTo>
                        <a:pt x="65208" y="24590"/>
                      </a:lnTo>
                      <a:cubicBezTo>
                        <a:pt x="65208" y="24590"/>
                        <a:pt x="65208" y="24590"/>
                        <a:pt x="65239" y="24558"/>
                      </a:cubicBezTo>
                      <a:close/>
                      <a:moveTo>
                        <a:pt x="86584" y="24590"/>
                      </a:moveTo>
                      <a:cubicBezTo>
                        <a:pt x="86584" y="24590"/>
                        <a:pt x="86584" y="24622"/>
                        <a:pt x="86616" y="24622"/>
                      </a:cubicBezTo>
                      <a:lnTo>
                        <a:pt x="86616" y="24653"/>
                      </a:lnTo>
                      <a:lnTo>
                        <a:pt x="86489" y="24653"/>
                      </a:lnTo>
                      <a:cubicBezTo>
                        <a:pt x="86521" y="24622"/>
                        <a:pt x="86521" y="24622"/>
                        <a:pt x="86521" y="24622"/>
                      </a:cubicBezTo>
                      <a:cubicBezTo>
                        <a:pt x="86521" y="24622"/>
                        <a:pt x="86552" y="24590"/>
                        <a:pt x="86552" y="24590"/>
                      </a:cubicBezTo>
                      <a:close/>
                      <a:moveTo>
                        <a:pt x="15709" y="24622"/>
                      </a:moveTo>
                      <a:cubicBezTo>
                        <a:pt x="15709" y="24622"/>
                        <a:pt x="15740" y="24653"/>
                        <a:pt x="15709" y="24685"/>
                      </a:cubicBezTo>
                      <a:lnTo>
                        <a:pt x="15645" y="24685"/>
                      </a:lnTo>
                      <a:cubicBezTo>
                        <a:pt x="15645" y="24685"/>
                        <a:pt x="15677" y="24653"/>
                        <a:pt x="15709" y="24653"/>
                      </a:cubicBezTo>
                      <a:cubicBezTo>
                        <a:pt x="15709" y="24653"/>
                        <a:pt x="15709" y="24622"/>
                        <a:pt x="15709" y="24622"/>
                      </a:cubicBezTo>
                      <a:close/>
                      <a:moveTo>
                        <a:pt x="91830" y="24680"/>
                      </a:moveTo>
                      <a:cubicBezTo>
                        <a:pt x="91857" y="24680"/>
                        <a:pt x="91886" y="24699"/>
                        <a:pt x="91905" y="24717"/>
                      </a:cubicBezTo>
                      <a:lnTo>
                        <a:pt x="91778" y="24717"/>
                      </a:lnTo>
                      <a:cubicBezTo>
                        <a:pt x="91791" y="24690"/>
                        <a:pt x="91810" y="24680"/>
                        <a:pt x="91830" y="24680"/>
                      </a:cubicBezTo>
                      <a:close/>
                      <a:moveTo>
                        <a:pt x="63212" y="24843"/>
                      </a:moveTo>
                      <a:cubicBezTo>
                        <a:pt x="63181" y="24875"/>
                        <a:pt x="63181" y="24875"/>
                        <a:pt x="63149" y="24907"/>
                      </a:cubicBezTo>
                      <a:lnTo>
                        <a:pt x="63149" y="24843"/>
                      </a:lnTo>
                      <a:close/>
                      <a:moveTo>
                        <a:pt x="69420" y="25255"/>
                      </a:moveTo>
                      <a:cubicBezTo>
                        <a:pt x="69420" y="25287"/>
                        <a:pt x="69420" y="25287"/>
                        <a:pt x="69388" y="25287"/>
                      </a:cubicBezTo>
                      <a:cubicBezTo>
                        <a:pt x="69379" y="25296"/>
                        <a:pt x="69367" y="25300"/>
                        <a:pt x="69353" y="25300"/>
                      </a:cubicBezTo>
                      <a:cubicBezTo>
                        <a:pt x="69322" y="25300"/>
                        <a:pt x="69284" y="25278"/>
                        <a:pt x="69261" y="25255"/>
                      </a:cubicBezTo>
                      <a:close/>
                      <a:moveTo>
                        <a:pt x="93108" y="1"/>
                      </a:moveTo>
                      <a:cubicBezTo>
                        <a:pt x="93076" y="1"/>
                        <a:pt x="93045" y="5"/>
                        <a:pt x="93013" y="15"/>
                      </a:cubicBezTo>
                      <a:cubicBezTo>
                        <a:pt x="92823" y="78"/>
                        <a:pt x="92665" y="142"/>
                        <a:pt x="92475" y="142"/>
                      </a:cubicBezTo>
                      <a:cubicBezTo>
                        <a:pt x="92348" y="173"/>
                        <a:pt x="92221" y="173"/>
                        <a:pt x="92063" y="173"/>
                      </a:cubicBezTo>
                      <a:cubicBezTo>
                        <a:pt x="92031" y="142"/>
                        <a:pt x="91968" y="142"/>
                        <a:pt x="91936" y="142"/>
                      </a:cubicBezTo>
                      <a:cubicBezTo>
                        <a:pt x="91873" y="110"/>
                        <a:pt x="91778" y="110"/>
                        <a:pt x="91715" y="110"/>
                      </a:cubicBezTo>
                      <a:lnTo>
                        <a:pt x="91651" y="110"/>
                      </a:lnTo>
                      <a:cubicBezTo>
                        <a:pt x="91335" y="142"/>
                        <a:pt x="91049" y="173"/>
                        <a:pt x="90733" y="205"/>
                      </a:cubicBezTo>
                      <a:cubicBezTo>
                        <a:pt x="90638" y="205"/>
                        <a:pt x="90543" y="237"/>
                        <a:pt x="90448" y="237"/>
                      </a:cubicBezTo>
                      <a:cubicBezTo>
                        <a:pt x="90226" y="237"/>
                        <a:pt x="90036" y="268"/>
                        <a:pt x="89846" y="268"/>
                      </a:cubicBezTo>
                      <a:cubicBezTo>
                        <a:pt x="89624" y="268"/>
                        <a:pt x="89434" y="268"/>
                        <a:pt x="89244" y="237"/>
                      </a:cubicBezTo>
                      <a:cubicBezTo>
                        <a:pt x="89118" y="237"/>
                        <a:pt x="88991" y="205"/>
                        <a:pt x="88864" y="205"/>
                      </a:cubicBezTo>
                      <a:lnTo>
                        <a:pt x="88611" y="205"/>
                      </a:lnTo>
                      <a:cubicBezTo>
                        <a:pt x="88484" y="205"/>
                        <a:pt x="88358" y="205"/>
                        <a:pt x="88231" y="237"/>
                      </a:cubicBezTo>
                      <a:cubicBezTo>
                        <a:pt x="88073" y="300"/>
                        <a:pt x="87883" y="300"/>
                        <a:pt x="87724" y="300"/>
                      </a:cubicBezTo>
                      <a:cubicBezTo>
                        <a:pt x="87661" y="332"/>
                        <a:pt x="87598" y="332"/>
                        <a:pt x="87566" y="332"/>
                      </a:cubicBezTo>
                      <a:cubicBezTo>
                        <a:pt x="87376" y="332"/>
                        <a:pt x="87218" y="300"/>
                        <a:pt x="87059" y="300"/>
                      </a:cubicBezTo>
                      <a:cubicBezTo>
                        <a:pt x="86996" y="300"/>
                        <a:pt x="86933" y="300"/>
                        <a:pt x="86869" y="332"/>
                      </a:cubicBezTo>
                      <a:lnTo>
                        <a:pt x="86838" y="332"/>
                      </a:lnTo>
                      <a:cubicBezTo>
                        <a:pt x="86774" y="332"/>
                        <a:pt x="86711" y="300"/>
                        <a:pt x="86679" y="300"/>
                      </a:cubicBezTo>
                      <a:lnTo>
                        <a:pt x="86521" y="300"/>
                      </a:lnTo>
                      <a:cubicBezTo>
                        <a:pt x="86362" y="300"/>
                        <a:pt x="86204" y="332"/>
                        <a:pt x="86077" y="490"/>
                      </a:cubicBezTo>
                      <a:cubicBezTo>
                        <a:pt x="86046" y="522"/>
                        <a:pt x="85982" y="522"/>
                        <a:pt x="85951" y="522"/>
                      </a:cubicBezTo>
                      <a:lnTo>
                        <a:pt x="85856" y="522"/>
                      </a:lnTo>
                      <a:cubicBezTo>
                        <a:pt x="85824" y="522"/>
                        <a:pt x="85824" y="490"/>
                        <a:pt x="85824" y="490"/>
                      </a:cubicBezTo>
                      <a:lnTo>
                        <a:pt x="85792" y="490"/>
                      </a:lnTo>
                      <a:cubicBezTo>
                        <a:pt x="85697" y="458"/>
                        <a:pt x="85634" y="458"/>
                        <a:pt x="85571" y="458"/>
                      </a:cubicBezTo>
                      <a:cubicBezTo>
                        <a:pt x="85539" y="490"/>
                        <a:pt x="85539" y="490"/>
                        <a:pt x="85507" y="490"/>
                      </a:cubicBezTo>
                      <a:cubicBezTo>
                        <a:pt x="85476" y="490"/>
                        <a:pt x="85476" y="522"/>
                        <a:pt x="85444" y="522"/>
                      </a:cubicBezTo>
                      <a:cubicBezTo>
                        <a:pt x="85381" y="553"/>
                        <a:pt x="85349" y="585"/>
                        <a:pt x="85286" y="617"/>
                      </a:cubicBezTo>
                      <a:cubicBezTo>
                        <a:pt x="85254" y="553"/>
                        <a:pt x="85222" y="522"/>
                        <a:pt x="85191" y="490"/>
                      </a:cubicBezTo>
                      <a:lnTo>
                        <a:pt x="85064" y="490"/>
                      </a:lnTo>
                      <a:cubicBezTo>
                        <a:pt x="85032" y="490"/>
                        <a:pt x="85001" y="490"/>
                        <a:pt x="84969" y="522"/>
                      </a:cubicBezTo>
                      <a:cubicBezTo>
                        <a:pt x="84747" y="585"/>
                        <a:pt x="84526" y="553"/>
                        <a:pt x="84304" y="585"/>
                      </a:cubicBezTo>
                      <a:cubicBezTo>
                        <a:pt x="84272" y="617"/>
                        <a:pt x="84209" y="617"/>
                        <a:pt x="84146" y="617"/>
                      </a:cubicBezTo>
                      <a:cubicBezTo>
                        <a:pt x="84082" y="617"/>
                        <a:pt x="84051" y="617"/>
                        <a:pt x="83987" y="585"/>
                      </a:cubicBezTo>
                      <a:cubicBezTo>
                        <a:pt x="83924" y="585"/>
                        <a:pt x="83861" y="585"/>
                        <a:pt x="83829" y="553"/>
                      </a:cubicBezTo>
                      <a:lnTo>
                        <a:pt x="83449" y="553"/>
                      </a:lnTo>
                      <a:cubicBezTo>
                        <a:pt x="83196" y="648"/>
                        <a:pt x="82942" y="680"/>
                        <a:pt x="82657" y="680"/>
                      </a:cubicBezTo>
                      <a:cubicBezTo>
                        <a:pt x="82531" y="680"/>
                        <a:pt x="82372" y="648"/>
                        <a:pt x="82214" y="648"/>
                      </a:cubicBezTo>
                      <a:lnTo>
                        <a:pt x="82119" y="648"/>
                      </a:lnTo>
                      <a:cubicBezTo>
                        <a:pt x="82055" y="648"/>
                        <a:pt x="81992" y="680"/>
                        <a:pt x="81929" y="743"/>
                      </a:cubicBezTo>
                      <a:cubicBezTo>
                        <a:pt x="81865" y="743"/>
                        <a:pt x="81770" y="775"/>
                        <a:pt x="81707" y="775"/>
                      </a:cubicBezTo>
                      <a:cubicBezTo>
                        <a:pt x="81549" y="775"/>
                        <a:pt x="81390" y="775"/>
                        <a:pt x="81264" y="807"/>
                      </a:cubicBezTo>
                      <a:cubicBezTo>
                        <a:pt x="81169" y="807"/>
                        <a:pt x="81105" y="838"/>
                        <a:pt x="81042" y="838"/>
                      </a:cubicBezTo>
                      <a:cubicBezTo>
                        <a:pt x="80884" y="870"/>
                        <a:pt x="80725" y="902"/>
                        <a:pt x="80567" y="902"/>
                      </a:cubicBezTo>
                      <a:cubicBezTo>
                        <a:pt x="80409" y="933"/>
                        <a:pt x="80250" y="933"/>
                        <a:pt x="80092" y="965"/>
                      </a:cubicBezTo>
                      <a:cubicBezTo>
                        <a:pt x="79775" y="965"/>
                        <a:pt x="79490" y="1028"/>
                        <a:pt x="79174" y="1187"/>
                      </a:cubicBezTo>
                      <a:cubicBezTo>
                        <a:pt x="79174" y="1218"/>
                        <a:pt x="79142" y="1218"/>
                        <a:pt x="79142" y="1218"/>
                      </a:cubicBezTo>
                      <a:cubicBezTo>
                        <a:pt x="79110" y="1218"/>
                        <a:pt x="79079" y="1250"/>
                        <a:pt x="79047" y="1250"/>
                      </a:cubicBezTo>
                      <a:lnTo>
                        <a:pt x="78889" y="1250"/>
                      </a:lnTo>
                      <a:lnTo>
                        <a:pt x="78825" y="1218"/>
                      </a:lnTo>
                      <a:lnTo>
                        <a:pt x="78794" y="1218"/>
                      </a:lnTo>
                      <a:cubicBezTo>
                        <a:pt x="78730" y="1187"/>
                        <a:pt x="78699" y="1155"/>
                        <a:pt x="78635" y="1155"/>
                      </a:cubicBezTo>
                      <a:cubicBezTo>
                        <a:pt x="78604" y="1139"/>
                        <a:pt x="78564" y="1131"/>
                        <a:pt x="78524" y="1131"/>
                      </a:cubicBezTo>
                      <a:cubicBezTo>
                        <a:pt x="78485" y="1131"/>
                        <a:pt x="78445" y="1139"/>
                        <a:pt x="78414" y="1155"/>
                      </a:cubicBezTo>
                      <a:lnTo>
                        <a:pt x="78319" y="1155"/>
                      </a:lnTo>
                      <a:cubicBezTo>
                        <a:pt x="78287" y="1155"/>
                        <a:pt x="78255" y="1155"/>
                        <a:pt x="78255" y="1187"/>
                      </a:cubicBezTo>
                      <a:cubicBezTo>
                        <a:pt x="78192" y="1187"/>
                        <a:pt x="78129" y="1187"/>
                        <a:pt x="78097" y="1218"/>
                      </a:cubicBezTo>
                      <a:lnTo>
                        <a:pt x="77938" y="1218"/>
                      </a:lnTo>
                      <a:cubicBezTo>
                        <a:pt x="77843" y="1218"/>
                        <a:pt x="77780" y="1250"/>
                        <a:pt x="77717" y="1250"/>
                      </a:cubicBezTo>
                      <a:cubicBezTo>
                        <a:pt x="77558" y="1282"/>
                        <a:pt x="77432" y="1313"/>
                        <a:pt x="77273" y="1313"/>
                      </a:cubicBezTo>
                      <a:cubicBezTo>
                        <a:pt x="77210" y="1345"/>
                        <a:pt x="77147" y="1345"/>
                        <a:pt x="77052" y="1345"/>
                      </a:cubicBezTo>
                      <a:cubicBezTo>
                        <a:pt x="76957" y="1345"/>
                        <a:pt x="76862" y="1313"/>
                        <a:pt x="76767" y="1313"/>
                      </a:cubicBezTo>
                      <a:lnTo>
                        <a:pt x="76545" y="1313"/>
                      </a:lnTo>
                      <a:cubicBezTo>
                        <a:pt x="76450" y="1345"/>
                        <a:pt x="76355" y="1408"/>
                        <a:pt x="76323" y="1599"/>
                      </a:cubicBezTo>
                      <a:cubicBezTo>
                        <a:pt x="76244" y="1551"/>
                        <a:pt x="76157" y="1543"/>
                        <a:pt x="76070" y="1543"/>
                      </a:cubicBezTo>
                      <a:cubicBezTo>
                        <a:pt x="76026" y="1543"/>
                        <a:pt x="75983" y="1545"/>
                        <a:pt x="75940" y="1545"/>
                      </a:cubicBezTo>
                      <a:cubicBezTo>
                        <a:pt x="75898" y="1545"/>
                        <a:pt x="75856" y="1543"/>
                        <a:pt x="75817" y="1535"/>
                      </a:cubicBezTo>
                      <a:cubicBezTo>
                        <a:pt x="75753" y="1535"/>
                        <a:pt x="75658" y="1504"/>
                        <a:pt x="75595" y="1408"/>
                      </a:cubicBezTo>
                      <a:lnTo>
                        <a:pt x="75563" y="1408"/>
                      </a:lnTo>
                      <a:cubicBezTo>
                        <a:pt x="75563" y="1408"/>
                        <a:pt x="75532" y="1440"/>
                        <a:pt x="75500" y="1472"/>
                      </a:cubicBezTo>
                      <a:cubicBezTo>
                        <a:pt x="75500" y="1472"/>
                        <a:pt x="75468" y="1504"/>
                        <a:pt x="75468" y="1535"/>
                      </a:cubicBezTo>
                      <a:cubicBezTo>
                        <a:pt x="75468" y="1535"/>
                        <a:pt x="75437" y="1567"/>
                        <a:pt x="75437" y="1567"/>
                      </a:cubicBezTo>
                      <a:cubicBezTo>
                        <a:pt x="75405" y="1567"/>
                        <a:pt x="75373" y="1567"/>
                        <a:pt x="75342" y="1599"/>
                      </a:cubicBezTo>
                      <a:cubicBezTo>
                        <a:pt x="75301" y="1531"/>
                        <a:pt x="75261" y="1510"/>
                        <a:pt x="75220" y="1510"/>
                      </a:cubicBezTo>
                      <a:cubicBezTo>
                        <a:pt x="75166" y="1510"/>
                        <a:pt x="75111" y="1549"/>
                        <a:pt x="75057" y="1567"/>
                      </a:cubicBezTo>
                      <a:cubicBezTo>
                        <a:pt x="75025" y="1567"/>
                        <a:pt x="75025" y="1567"/>
                        <a:pt x="74993" y="1599"/>
                      </a:cubicBezTo>
                      <a:lnTo>
                        <a:pt x="74930" y="1599"/>
                      </a:lnTo>
                      <a:cubicBezTo>
                        <a:pt x="74898" y="1599"/>
                        <a:pt x="74835" y="1630"/>
                        <a:pt x="74803" y="1630"/>
                      </a:cubicBezTo>
                      <a:lnTo>
                        <a:pt x="74677" y="1630"/>
                      </a:lnTo>
                      <a:cubicBezTo>
                        <a:pt x="74645" y="1630"/>
                        <a:pt x="74613" y="1599"/>
                        <a:pt x="74613" y="1599"/>
                      </a:cubicBezTo>
                      <a:cubicBezTo>
                        <a:pt x="74550" y="1567"/>
                        <a:pt x="74487" y="1535"/>
                        <a:pt x="74423" y="1440"/>
                      </a:cubicBezTo>
                      <a:cubicBezTo>
                        <a:pt x="74423" y="1472"/>
                        <a:pt x="74423" y="1504"/>
                        <a:pt x="74423" y="1535"/>
                      </a:cubicBezTo>
                      <a:cubicBezTo>
                        <a:pt x="74423" y="1599"/>
                        <a:pt x="74423" y="1630"/>
                        <a:pt x="74423" y="1694"/>
                      </a:cubicBezTo>
                      <a:cubicBezTo>
                        <a:pt x="74455" y="1725"/>
                        <a:pt x="74455" y="1757"/>
                        <a:pt x="74455" y="1820"/>
                      </a:cubicBezTo>
                      <a:cubicBezTo>
                        <a:pt x="74455" y="1820"/>
                        <a:pt x="74455" y="1852"/>
                        <a:pt x="74455" y="1852"/>
                      </a:cubicBezTo>
                      <a:cubicBezTo>
                        <a:pt x="74455" y="1915"/>
                        <a:pt x="74455" y="1947"/>
                        <a:pt x="74455" y="1979"/>
                      </a:cubicBezTo>
                      <a:lnTo>
                        <a:pt x="74107" y="1979"/>
                      </a:lnTo>
                      <a:cubicBezTo>
                        <a:pt x="74075" y="1852"/>
                        <a:pt x="74233" y="1789"/>
                        <a:pt x="74233" y="1630"/>
                      </a:cubicBezTo>
                      <a:lnTo>
                        <a:pt x="74233" y="1599"/>
                      </a:lnTo>
                      <a:cubicBezTo>
                        <a:pt x="74233" y="1599"/>
                        <a:pt x="74233" y="1599"/>
                        <a:pt x="74233" y="1567"/>
                      </a:cubicBezTo>
                      <a:cubicBezTo>
                        <a:pt x="74202" y="1599"/>
                        <a:pt x="74138" y="1630"/>
                        <a:pt x="74107" y="1630"/>
                      </a:cubicBezTo>
                      <a:lnTo>
                        <a:pt x="73790" y="1630"/>
                      </a:lnTo>
                      <a:cubicBezTo>
                        <a:pt x="73758" y="1662"/>
                        <a:pt x="73758" y="1662"/>
                        <a:pt x="73758" y="1662"/>
                      </a:cubicBezTo>
                      <a:cubicBezTo>
                        <a:pt x="73695" y="1662"/>
                        <a:pt x="73663" y="1694"/>
                        <a:pt x="73632" y="1725"/>
                      </a:cubicBezTo>
                      <a:cubicBezTo>
                        <a:pt x="73600" y="1757"/>
                        <a:pt x="73600" y="1757"/>
                        <a:pt x="73600" y="1789"/>
                      </a:cubicBezTo>
                      <a:cubicBezTo>
                        <a:pt x="73536" y="1852"/>
                        <a:pt x="73505" y="1884"/>
                        <a:pt x="73441" y="1884"/>
                      </a:cubicBezTo>
                      <a:cubicBezTo>
                        <a:pt x="73410" y="1884"/>
                        <a:pt x="73378" y="1915"/>
                        <a:pt x="73346" y="1915"/>
                      </a:cubicBezTo>
                      <a:cubicBezTo>
                        <a:pt x="73283" y="1884"/>
                        <a:pt x="73220" y="1884"/>
                        <a:pt x="73125" y="1852"/>
                      </a:cubicBezTo>
                      <a:lnTo>
                        <a:pt x="73061" y="1852"/>
                      </a:lnTo>
                      <a:cubicBezTo>
                        <a:pt x="73040" y="1852"/>
                        <a:pt x="73019" y="1866"/>
                        <a:pt x="72998" y="1875"/>
                      </a:cubicBezTo>
                      <a:lnTo>
                        <a:pt x="72998" y="1875"/>
                      </a:lnTo>
                      <a:cubicBezTo>
                        <a:pt x="72998" y="1871"/>
                        <a:pt x="72998" y="1863"/>
                        <a:pt x="72998" y="1852"/>
                      </a:cubicBezTo>
                      <a:lnTo>
                        <a:pt x="73061" y="1852"/>
                      </a:lnTo>
                      <a:cubicBezTo>
                        <a:pt x="73061" y="1852"/>
                        <a:pt x="73030" y="1852"/>
                        <a:pt x="73030" y="1820"/>
                      </a:cubicBezTo>
                      <a:cubicBezTo>
                        <a:pt x="73030" y="1789"/>
                        <a:pt x="72998" y="1757"/>
                        <a:pt x="72966" y="1725"/>
                      </a:cubicBezTo>
                      <a:cubicBezTo>
                        <a:pt x="72966" y="1725"/>
                        <a:pt x="72966" y="1694"/>
                        <a:pt x="72935" y="1694"/>
                      </a:cubicBezTo>
                      <a:lnTo>
                        <a:pt x="72903" y="1694"/>
                      </a:lnTo>
                      <a:cubicBezTo>
                        <a:pt x="72871" y="1694"/>
                        <a:pt x="72871" y="1725"/>
                        <a:pt x="72840" y="1789"/>
                      </a:cubicBezTo>
                      <a:cubicBezTo>
                        <a:pt x="72776" y="1884"/>
                        <a:pt x="72745" y="1979"/>
                        <a:pt x="72681" y="2042"/>
                      </a:cubicBezTo>
                      <a:cubicBezTo>
                        <a:pt x="72618" y="2105"/>
                        <a:pt x="72555" y="2137"/>
                        <a:pt x="72460" y="2169"/>
                      </a:cubicBezTo>
                      <a:lnTo>
                        <a:pt x="72238" y="2169"/>
                      </a:lnTo>
                      <a:cubicBezTo>
                        <a:pt x="72238" y="2169"/>
                        <a:pt x="72238" y="2169"/>
                        <a:pt x="72238" y="2200"/>
                      </a:cubicBezTo>
                      <a:lnTo>
                        <a:pt x="72206" y="2200"/>
                      </a:lnTo>
                      <a:cubicBezTo>
                        <a:pt x="72206" y="2264"/>
                        <a:pt x="72238" y="2327"/>
                        <a:pt x="72238" y="2359"/>
                      </a:cubicBezTo>
                      <a:lnTo>
                        <a:pt x="71985" y="2359"/>
                      </a:lnTo>
                      <a:cubicBezTo>
                        <a:pt x="71985" y="2327"/>
                        <a:pt x="71985" y="2295"/>
                        <a:pt x="71985" y="2295"/>
                      </a:cubicBezTo>
                      <a:cubicBezTo>
                        <a:pt x="71985" y="2264"/>
                        <a:pt x="71985" y="2264"/>
                        <a:pt x="71985" y="2264"/>
                      </a:cubicBezTo>
                      <a:cubicBezTo>
                        <a:pt x="71985" y="2264"/>
                        <a:pt x="71985" y="2264"/>
                        <a:pt x="71985" y="2232"/>
                      </a:cubicBezTo>
                      <a:lnTo>
                        <a:pt x="71985" y="2200"/>
                      </a:lnTo>
                      <a:cubicBezTo>
                        <a:pt x="71985" y="2169"/>
                        <a:pt x="71985" y="2169"/>
                        <a:pt x="71985" y="2169"/>
                      </a:cubicBezTo>
                      <a:lnTo>
                        <a:pt x="71953" y="2169"/>
                      </a:lnTo>
                      <a:cubicBezTo>
                        <a:pt x="71921" y="2137"/>
                        <a:pt x="71921" y="2137"/>
                        <a:pt x="71890" y="2137"/>
                      </a:cubicBezTo>
                      <a:cubicBezTo>
                        <a:pt x="71763" y="2169"/>
                        <a:pt x="71668" y="2169"/>
                        <a:pt x="71541" y="2169"/>
                      </a:cubicBezTo>
                      <a:cubicBezTo>
                        <a:pt x="71446" y="2169"/>
                        <a:pt x="71320" y="2169"/>
                        <a:pt x="71225" y="2200"/>
                      </a:cubicBezTo>
                      <a:cubicBezTo>
                        <a:pt x="71478" y="2359"/>
                        <a:pt x="71225" y="2549"/>
                        <a:pt x="71225" y="2739"/>
                      </a:cubicBezTo>
                      <a:cubicBezTo>
                        <a:pt x="71193" y="2770"/>
                        <a:pt x="71225" y="2802"/>
                        <a:pt x="71225" y="2834"/>
                      </a:cubicBezTo>
                      <a:cubicBezTo>
                        <a:pt x="71256" y="2802"/>
                        <a:pt x="71288" y="2802"/>
                        <a:pt x="71288" y="2770"/>
                      </a:cubicBezTo>
                      <a:cubicBezTo>
                        <a:pt x="71415" y="2707"/>
                        <a:pt x="71478" y="2675"/>
                        <a:pt x="71510" y="2675"/>
                      </a:cubicBezTo>
                      <a:cubicBezTo>
                        <a:pt x="71541" y="2675"/>
                        <a:pt x="71541" y="2675"/>
                        <a:pt x="71541" y="2707"/>
                      </a:cubicBezTo>
                      <a:cubicBezTo>
                        <a:pt x="71605" y="2802"/>
                        <a:pt x="71605" y="2897"/>
                        <a:pt x="71605" y="2992"/>
                      </a:cubicBezTo>
                      <a:cubicBezTo>
                        <a:pt x="71605" y="2992"/>
                        <a:pt x="71605" y="3024"/>
                        <a:pt x="71605" y="3055"/>
                      </a:cubicBezTo>
                      <a:cubicBezTo>
                        <a:pt x="71605" y="3055"/>
                        <a:pt x="71573" y="3087"/>
                        <a:pt x="71573" y="3087"/>
                      </a:cubicBezTo>
                      <a:lnTo>
                        <a:pt x="71573" y="3150"/>
                      </a:lnTo>
                      <a:cubicBezTo>
                        <a:pt x="71541" y="3182"/>
                        <a:pt x="71541" y="3245"/>
                        <a:pt x="71510" y="3277"/>
                      </a:cubicBezTo>
                      <a:lnTo>
                        <a:pt x="71320" y="3277"/>
                      </a:lnTo>
                      <a:cubicBezTo>
                        <a:pt x="71211" y="3250"/>
                        <a:pt x="71102" y="3176"/>
                        <a:pt x="70993" y="3176"/>
                      </a:cubicBezTo>
                      <a:cubicBezTo>
                        <a:pt x="70975" y="3176"/>
                        <a:pt x="70957" y="3178"/>
                        <a:pt x="70940" y="3182"/>
                      </a:cubicBezTo>
                      <a:lnTo>
                        <a:pt x="70845" y="3182"/>
                      </a:lnTo>
                      <a:cubicBezTo>
                        <a:pt x="70686" y="3245"/>
                        <a:pt x="70528" y="3309"/>
                        <a:pt x="70370" y="3372"/>
                      </a:cubicBezTo>
                      <a:cubicBezTo>
                        <a:pt x="70338" y="3404"/>
                        <a:pt x="70306" y="3435"/>
                        <a:pt x="70275" y="3467"/>
                      </a:cubicBezTo>
                      <a:cubicBezTo>
                        <a:pt x="70275" y="3467"/>
                        <a:pt x="70243" y="3499"/>
                        <a:pt x="70243" y="3499"/>
                      </a:cubicBezTo>
                      <a:lnTo>
                        <a:pt x="70243" y="3530"/>
                      </a:lnTo>
                      <a:cubicBezTo>
                        <a:pt x="70148" y="3625"/>
                        <a:pt x="70053" y="3625"/>
                        <a:pt x="69926" y="3657"/>
                      </a:cubicBezTo>
                      <a:lnTo>
                        <a:pt x="69895" y="3657"/>
                      </a:lnTo>
                      <a:cubicBezTo>
                        <a:pt x="69895" y="3657"/>
                        <a:pt x="69895" y="3689"/>
                        <a:pt x="69895" y="3689"/>
                      </a:cubicBezTo>
                      <a:lnTo>
                        <a:pt x="69831" y="3689"/>
                      </a:lnTo>
                      <a:cubicBezTo>
                        <a:pt x="69831" y="3689"/>
                        <a:pt x="69831" y="3689"/>
                        <a:pt x="69800" y="3720"/>
                      </a:cubicBezTo>
                      <a:lnTo>
                        <a:pt x="69768" y="3720"/>
                      </a:lnTo>
                      <a:cubicBezTo>
                        <a:pt x="69768" y="3752"/>
                        <a:pt x="69736" y="3752"/>
                        <a:pt x="69736" y="3784"/>
                      </a:cubicBezTo>
                      <a:lnTo>
                        <a:pt x="69673" y="3784"/>
                      </a:lnTo>
                      <a:cubicBezTo>
                        <a:pt x="69631" y="3784"/>
                        <a:pt x="69588" y="3785"/>
                        <a:pt x="69548" y="3785"/>
                      </a:cubicBezTo>
                      <a:cubicBezTo>
                        <a:pt x="69405" y="3785"/>
                        <a:pt x="69279" y="3766"/>
                        <a:pt x="69230" y="3594"/>
                      </a:cubicBezTo>
                      <a:cubicBezTo>
                        <a:pt x="69198" y="3562"/>
                        <a:pt x="69198" y="3530"/>
                        <a:pt x="69198" y="3499"/>
                      </a:cubicBezTo>
                      <a:cubicBezTo>
                        <a:pt x="69134" y="3404"/>
                        <a:pt x="69103" y="3340"/>
                        <a:pt x="69071" y="3340"/>
                      </a:cubicBezTo>
                      <a:cubicBezTo>
                        <a:pt x="69039" y="3340"/>
                        <a:pt x="69008" y="3372"/>
                        <a:pt x="68976" y="3435"/>
                      </a:cubicBezTo>
                      <a:cubicBezTo>
                        <a:pt x="68944" y="3467"/>
                        <a:pt x="68944" y="3499"/>
                        <a:pt x="68913" y="3530"/>
                      </a:cubicBezTo>
                      <a:cubicBezTo>
                        <a:pt x="68913" y="3530"/>
                        <a:pt x="68913" y="3562"/>
                        <a:pt x="68913" y="3562"/>
                      </a:cubicBezTo>
                      <a:cubicBezTo>
                        <a:pt x="68881" y="3594"/>
                        <a:pt x="68881" y="3625"/>
                        <a:pt x="68849" y="3625"/>
                      </a:cubicBezTo>
                      <a:cubicBezTo>
                        <a:pt x="68849" y="3625"/>
                        <a:pt x="68818" y="3657"/>
                        <a:pt x="68818" y="3657"/>
                      </a:cubicBezTo>
                      <a:lnTo>
                        <a:pt x="68754" y="3657"/>
                      </a:lnTo>
                      <a:lnTo>
                        <a:pt x="68754" y="3625"/>
                      </a:lnTo>
                      <a:cubicBezTo>
                        <a:pt x="68754" y="3594"/>
                        <a:pt x="68754" y="3594"/>
                        <a:pt x="68754" y="3562"/>
                      </a:cubicBezTo>
                      <a:cubicBezTo>
                        <a:pt x="68754" y="3530"/>
                        <a:pt x="68754" y="3499"/>
                        <a:pt x="68754" y="3499"/>
                      </a:cubicBezTo>
                      <a:cubicBezTo>
                        <a:pt x="68723" y="3467"/>
                        <a:pt x="68723" y="3435"/>
                        <a:pt x="68723" y="3404"/>
                      </a:cubicBezTo>
                      <a:cubicBezTo>
                        <a:pt x="68691" y="3372"/>
                        <a:pt x="68659" y="3340"/>
                        <a:pt x="68628" y="3309"/>
                      </a:cubicBezTo>
                      <a:cubicBezTo>
                        <a:pt x="68564" y="3245"/>
                        <a:pt x="68564" y="3214"/>
                        <a:pt x="68564" y="3182"/>
                      </a:cubicBezTo>
                      <a:cubicBezTo>
                        <a:pt x="68596" y="3119"/>
                        <a:pt x="68659" y="3087"/>
                        <a:pt x="68754" y="3024"/>
                      </a:cubicBezTo>
                      <a:cubicBezTo>
                        <a:pt x="68754" y="3024"/>
                        <a:pt x="68786" y="3024"/>
                        <a:pt x="68786" y="2992"/>
                      </a:cubicBezTo>
                      <a:cubicBezTo>
                        <a:pt x="68818" y="2992"/>
                        <a:pt x="68818" y="2960"/>
                        <a:pt x="68849" y="2929"/>
                      </a:cubicBezTo>
                      <a:cubicBezTo>
                        <a:pt x="68944" y="2770"/>
                        <a:pt x="68976" y="2612"/>
                        <a:pt x="69039" y="2422"/>
                      </a:cubicBezTo>
                      <a:cubicBezTo>
                        <a:pt x="69039" y="2422"/>
                        <a:pt x="69039" y="2422"/>
                        <a:pt x="69039" y="2390"/>
                      </a:cubicBezTo>
                      <a:cubicBezTo>
                        <a:pt x="69039" y="2390"/>
                        <a:pt x="69071" y="2359"/>
                        <a:pt x="69071" y="2359"/>
                      </a:cubicBezTo>
                      <a:cubicBezTo>
                        <a:pt x="69071" y="2327"/>
                        <a:pt x="69071" y="2327"/>
                        <a:pt x="69071" y="2327"/>
                      </a:cubicBezTo>
                      <a:cubicBezTo>
                        <a:pt x="68944" y="2390"/>
                        <a:pt x="68818" y="2422"/>
                        <a:pt x="68691" y="2422"/>
                      </a:cubicBezTo>
                      <a:cubicBezTo>
                        <a:pt x="68501" y="2390"/>
                        <a:pt x="68311" y="2327"/>
                        <a:pt x="68121" y="2295"/>
                      </a:cubicBezTo>
                      <a:lnTo>
                        <a:pt x="67931" y="2295"/>
                      </a:lnTo>
                      <a:cubicBezTo>
                        <a:pt x="67868" y="2295"/>
                        <a:pt x="67773" y="2295"/>
                        <a:pt x="67709" y="2327"/>
                      </a:cubicBezTo>
                      <a:lnTo>
                        <a:pt x="67678" y="2327"/>
                      </a:lnTo>
                      <a:cubicBezTo>
                        <a:pt x="67519" y="2390"/>
                        <a:pt x="67393" y="2517"/>
                        <a:pt x="67329" y="2707"/>
                      </a:cubicBezTo>
                      <a:cubicBezTo>
                        <a:pt x="67266" y="2802"/>
                        <a:pt x="67203" y="2865"/>
                        <a:pt x="67139" y="2897"/>
                      </a:cubicBezTo>
                      <a:lnTo>
                        <a:pt x="66949" y="2897"/>
                      </a:lnTo>
                      <a:cubicBezTo>
                        <a:pt x="66918" y="2897"/>
                        <a:pt x="66886" y="2897"/>
                        <a:pt x="66854" y="2929"/>
                      </a:cubicBezTo>
                      <a:lnTo>
                        <a:pt x="66823" y="2929"/>
                      </a:lnTo>
                      <a:cubicBezTo>
                        <a:pt x="66791" y="2960"/>
                        <a:pt x="66759" y="3024"/>
                        <a:pt x="66728" y="3119"/>
                      </a:cubicBezTo>
                      <a:cubicBezTo>
                        <a:pt x="66696" y="3119"/>
                        <a:pt x="66664" y="3087"/>
                        <a:pt x="66633" y="3087"/>
                      </a:cubicBezTo>
                      <a:lnTo>
                        <a:pt x="66569" y="3087"/>
                      </a:lnTo>
                      <a:cubicBezTo>
                        <a:pt x="66569" y="2960"/>
                        <a:pt x="66538" y="2865"/>
                        <a:pt x="66474" y="2770"/>
                      </a:cubicBezTo>
                      <a:cubicBezTo>
                        <a:pt x="66474" y="2770"/>
                        <a:pt x="66443" y="2739"/>
                        <a:pt x="66443" y="2707"/>
                      </a:cubicBezTo>
                      <a:cubicBezTo>
                        <a:pt x="66379" y="2644"/>
                        <a:pt x="66348" y="2580"/>
                        <a:pt x="66316" y="2517"/>
                      </a:cubicBezTo>
                      <a:cubicBezTo>
                        <a:pt x="66316" y="2517"/>
                        <a:pt x="66284" y="2517"/>
                        <a:pt x="66284" y="2549"/>
                      </a:cubicBezTo>
                      <a:lnTo>
                        <a:pt x="66253" y="2549"/>
                      </a:lnTo>
                      <a:cubicBezTo>
                        <a:pt x="66253" y="2549"/>
                        <a:pt x="66221" y="2549"/>
                        <a:pt x="66221" y="2580"/>
                      </a:cubicBezTo>
                      <a:lnTo>
                        <a:pt x="66126" y="2580"/>
                      </a:lnTo>
                      <a:cubicBezTo>
                        <a:pt x="66094" y="2549"/>
                        <a:pt x="66031" y="2517"/>
                        <a:pt x="65968" y="2517"/>
                      </a:cubicBezTo>
                      <a:lnTo>
                        <a:pt x="65936" y="2517"/>
                      </a:lnTo>
                      <a:cubicBezTo>
                        <a:pt x="65904" y="2549"/>
                        <a:pt x="65904" y="2580"/>
                        <a:pt x="65904" y="2580"/>
                      </a:cubicBezTo>
                      <a:cubicBezTo>
                        <a:pt x="65904" y="2612"/>
                        <a:pt x="65936" y="2644"/>
                        <a:pt x="65936" y="2675"/>
                      </a:cubicBezTo>
                      <a:cubicBezTo>
                        <a:pt x="65968" y="2675"/>
                        <a:pt x="65968" y="2707"/>
                        <a:pt x="65999" y="2739"/>
                      </a:cubicBezTo>
                      <a:cubicBezTo>
                        <a:pt x="65999" y="2739"/>
                        <a:pt x="65999" y="2770"/>
                        <a:pt x="65999" y="2802"/>
                      </a:cubicBezTo>
                      <a:cubicBezTo>
                        <a:pt x="66031" y="2834"/>
                        <a:pt x="66031" y="2865"/>
                        <a:pt x="66031" y="2897"/>
                      </a:cubicBezTo>
                      <a:cubicBezTo>
                        <a:pt x="66031" y="2929"/>
                        <a:pt x="66031" y="2960"/>
                        <a:pt x="66031" y="2992"/>
                      </a:cubicBezTo>
                      <a:cubicBezTo>
                        <a:pt x="66031" y="2992"/>
                        <a:pt x="66031" y="3024"/>
                        <a:pt x="66031" y="3055"/>
                      </a:cubicBezTo>
                      <a:cubicBezTo>
                        <a:pt x="65999" y="3055"/>
                        <a:pt x="65999" y="3087"/>
                        <a:pt x="65999" y="3119"/>
                      </a:cubicBezTo>
                      <a:cubicBezTo>
                        <a:pt x="65968" y="3150"/>
                        <a:pt x="65936" y="3150"/>
                        <a:pt x="65873" y="3182"/>
                      </a:cubicBezTo>
                      <a:lnTo>
                        <a:pt x="65746" y="3182"/>
                      </a:lnTo>
                      <a:cubicBezTo>
                        <a:pt x="65619" y="3182"/>
                        <a:pt x="65524" y="3214"/>
                        <a:pt x="65429" y="3214"/>
                      </a:cubicBezTo>
                      <a:cubicBezTo>
                        <a:pt x="65366" y="3214"/>
                        <a:pt x="65334" y="3245"/>
                        <a:pt x="65271" y="3245"/>
                      </a:cubicBezTo>
                      <a:lnTo>
                        <a:pt x="65144" y="3245"/>
                      </a:lnTo>
                      <a:cubicBezTo>
                        <a:pt x="64891" y="3277"/>
                        <a:pt x="64637" y="3309"/>
                        <a:pt x="64416" y="3309"/>
                      </a:cubicBezTo>
                      <a:lnTo>
                        <a:pt x="64226" y="3309"/>
                      </a:lnTo>
                      <a:cubicBezTo>
                        <a:pt x="64036" y="3277"/>
                        <a:pt x="63877" y="3245"/>
                        <a:pt x="63687" y="3214"/>
                      </a:cubicBezTo>
                      <a:cubicBezTo>
                        <a:pt x="63656" y="3214"/>
                        <a:pt x="63592" y="3214"/>
                        <a:pt x="63561" y="3182"/>
                      </a:cubicBezTo>
                      <a:lnTo>
                        <a:pt x="63497" y="3182"/>
                      </a:lnTo>
                      <a:cubicBezTo>
                        <a:pt x="63276" y="3182"/>
                        <a:pt x="63086" y="3277"/>
                        <a:pt x="62864" y="3277"/>
                      </a:cubicBezTo>
                      <a:lnTo>
                        <a:pt x="62737" y="3277"/>
                      </a:lnTo>
                      <a:cubicBezTo>
                        <a:pt x="62706" y="3309"/>
                        <a:pt x="62706" y="3309"/>
                        <a:pt x="62706" y="3309"/>
                      </a:cubicBezTo>
                      <a:cubicBezTo>
                        <a:pt x="62706" y="3309"/>
                        <a:pt x="62674" y="3340"/>
                        <a:pt x="62674" y="3372"/>
                      </a:cubicBezTo>
                      <a:cubicBezTo>
                        <a:pt x="62674" y="3404"/>
                        <a:pt x="62674" y="3435"/>
                        <a:pt x="62674" y="3435"/>
                      </a:cubicBezTo>
                      <a:lnTo>
                        <a:pt x="62326" y="3435"/>
                      </a:lnTo>
                      <a:cubicBezTo>
                        <a:pt x="62326" y="3372"/>
                        <a:pt x="62326" y="3309"/>
                        <a:pt x="62294" y="3245"/>
                      </a:cubicBezTo>
                      <a:cubicBezTo>
                        <a:pt x="62294" y="3182"/>
                        <a:pt x="62262" y="3150"/>
                        <a:pt x="62231" y="3119"/>
                      </a:cubicBezTo>
                      <a:cubicBezTo>
                        <a:pt x="62167" y="3055"/>
                        <a:pt x="62072" y="3024"/>
                        <a:pt x="61946" y="3024"/>
                      </a:cubicBezTo>
                      <a:lnTo>
                        <a:pt x="61819" y="3024"/>
                      </a:lnTo>
                      <a:cubicBezTo>
                        <a:pt x="61597" y="3024"/>
                        <a:pt x="61376" y="3024"/>
                        <a:pt x="61154" y="2992"/>
                      </a:cubicBezTo>
                      <a:lnTo>
                        <a:pt x="60901" y="2992"/>
                      </a:lnTo>
                      <a:cubicBezTo>
                        <a:pt x="60901" y="2992"/>
                        <a:pt x="60901" y="2960"/>
                        <a:pt x="60932" y="2960"/>
                      </a:cubicBezTo>
                      <a:cubicBezTo>
                        <a:pt x="60932" y="2929"/>
                        <a:pt x="60932" y="2929"/>
                        <a:pt x="60932" y="2897"/>
                      </a:cubicBezTo>
                      <a:cubicBezTo>
                        <a:pt x="60964" y="2834"/>
                        <a:pt x="60996" y="2739"/>
                        <a:pt x="60901" y="2739"/>
                      </a:cubicBezTo>
                      <a:lnTo>
                        <a:pt x="60837" y="2739"/>
                      </a:lnTo>
                      <a:cubicBezTo>
                        <a:pt x="60679" y="2802"/>
                        <a:pt x="60489" y="2739"/>
                        <a:pt x="60330" y="2834"/>
                      </a:cubicBezTo>
                      <a:cubicBezTo>
                        <a:pt x="60267" y="2897"/>
                        <a:pt x="60235" y="2960"/>
                        <a:pt x="60172" y="2960"/>
                      </a:cubicBezTo>
                      <a:lnTo>
                        <a:pt x="60140" y="2960"/>
                      </a:lnTo>
                      <a:cubicBezTo>
                        <a:pt x="60014" y="2929"/>
                        <a:pt x="60109" y="2865"/>
                        <a:pt x="60109" y="2802"/>
                      </a:cubicBezTo>
                      <a:cubicBezTo>
                        <a:pt x="60140" y="2802"/>
                        <a:pt x="60140" y="2770"/>
                        <a:pt x="60140" y="2770"/>
                      </a:cubicBezTo>
                      <a:lnTo>
                        <a:pt x="60140" y="2739"/>
                      </a:lnTo>
                      <a:cubicBezTo>
                        <a:pt x="60109" y="2707"/>
                        <a:pt x="60109" y="2675"/>
                        <a:pt x="60077" y="2675"/>
                      </a:cubicBezTo>
                      <a:lnTo>
                        <a:pt x="60045" y="2675"/>
                      </a:lnTo>
                      <a:cubicBezTo>
                        <a:pt x="60014" y="2675"/>
                        <a:pt x="60014" y="2707"/>
                        <a:pt x="59982" y="2707"/>
                      </a:cubicBezTo>
                      <a:cubicBezTo>
                        <a:pt x="59950" y="2707"/>
                        <a:pt x="59950" y="2739"/>
                        <a:pt x="59919" y="2739"/>
                      </a:cubicBezTo>
                      <a:cubicBezTo>
                        <a:pt x="59887" y="2770"/>
                        <a:pt x="59887" y="2802"/>
                        <a:pt x="59855" y="2802"/>
                      </a:cubicBezTo>
                      <a:cubicBezTo>
                        <a:pt x="59824" y="2865"/>
                        <a:pt x="59760" y="2929"/>
                        <a:pt x="59760" y="2992"/>
                      </a:cubicBezTo>
                      <a:lnTo>
                        <a:pt x="59697" y="2992"/>
                      </a:lnTo>
                      <a:cubicBezTo>
                        <a:pt x="59665" y="2960"/>
                        <a:pt x="59634" y="2960"/>
                        <a:pt x="59602" y="2929"/>
                      </a:cubicBezTo>
                      <a:cubicBezTo>
                        <a:pt x="59570" y="2897"/>
                        <a:pt x="59539" y="2897"/>
                        <a:pt x="59507" y="2865"/>
                      </a:cubicBezTo>
                      <a:cubicBezTo>
                        <a:pt x="59475" y="2834"/>
                        <a:pt x="59444" y="2834"/>
                        <a:pt x="59444" y="2802"/>
                      </a:cubicBezTo>
                      <a:cubicBezTo>
                        <a:pt x="59380" y="2802"/>
                        <a:pt x="59349" y="2802"/>
                        <a:pt x="59317" y="2834"/>
                      </a:cubicBezTo>
                      <a:cubicBezTo>
                        <a:pt x="59285" y="2865"/>
                        <a:pt x="59254" y="2897"/>
                        <a:pt x="59254" y="2929"/>
                      </a:cubicBezTo>
                      <a:cubicBezTo>
                        <a:pt x="59222" y="3024"/>
                        <a:pt x="59159" y="3087"/>
                        <a:pt x="59127" y="3119"/>
                      </a:cubicBezTo>
                      <a:cubicBezTo>
                        <a:pt x="59095" y="3119"/>
                        <a:pt x="59064" y="3150"/>
                        <a:pt x="59032" y="3150"/>
                      </a:cubicBezTo>
                      <a:cubicBezTo>
                        <a:pt x="58969" y="3150"/>
                        <a:pt x="58874" y="3087"/>
                        <a:pt x="58779" y="2992"/>
                      </a:cubicBezTo>
                      <a:cubicBezTo>
                        <a:pt x="58747" y="2929"/>
                        <a:pt x="58715" y="2929"/>
                        <a:pt x="58684" y="2929"/>
                      </a:cubicBezTo>
                      <a:cubicBezTo>
                        <a:pt x="58652" y="2929"/>
                        <a:pt x="58620" y="2929"/>
                        <a:pt x="58620" y="2992"/>
                      </a:cubicBezTo>
                      <a:cubicBezTo>
                        <a:pt x="58494" y="3150"/>
                        <a:pt x="58399" y="3214"/>
                        <a:pt x="58272" y="3214"/>
                      </a:cubicBezTo>
                      <a:cubicBezTo>
                        <a:pt x="58145" y="3214"/>
                        <a:pt x="58019" y="3150"/>
                        <a:pt x="57924" y="3087"/>
                      </a:cubicBezTo>
                      <a:cubicBezTo>
                        <a:pt x="57797" y="2992"/>
                        <a:pt x="57702" y="2960"/>
                        <a:pt x="57607" y="2960"/>
                      </a:cubicBezTo>
                      <a:lnTo>
                        <a:pt x="57449" y="2960"/>
                      </a:lnTo>
                      <a:cubicBezTo>
                        <a:pt x="57385" y="2992"/>
                        <a:pt x="57322" y="3024"/>
                        <a:pt x="57259" y="3055"/>
                      </a:cubicBezTo>
                      <a:cubicBezTo>
                        <a:pt x="57259" y="3087"/>
                        <a:pt x="57227" y="3087"/>
                        <a:pt x="57227" y="3119"/>
                      </a:cubicBezTo>
                      <a:cubicBezTo>
                        <a:pt x="57195" y="3119"/>
                        <a:pt x="57195" y="3150"/>
                        <a:pt x="57195" y="3150"/>
                      </a:cubicBezTo>
                      <a:lnTo>
                        <a:pt x="56974" y="3150"/>
                      </a:lnTo>
                      <a:cubicBezTo>
                        <a:pt x="56847" y="3150"/>
                        <a:pt x="56720" y="3182"/>
                        <a:pt x="56625" y="3182"/>
                      </a:cubicBezTo>
                      <a:cubicBezTo>
                        <a:pt x="56499" y="3150"/>
                        <a:pt x="56404" y="3150"/>
                        <a:pt x="56309" y="3119"/>
                      </a:cubicBezTo>
                      <a:cubicBezTo>
                        <a:pt x="56214" y="3055"/>
                        <a:pt x="56119" y="3055"/>
                        <a:pt x="56024" y="3055"/>
                      </a:cubicBezTo>
                      <a:cubicBezTo>
                        <a:pt x="55960" y="3055"/>
                        <a:pt x="55897" y="3055"/>
                        <a:pt x="55833" y="3087"/>
                      </a:cubicBezTo>
                      <a:cubicBezTo>
                        <a:pt x="55738" y="3087"/>
                        <a:pt x="55675" y="3119"/>
                        <a:pt x="55580" y="3119"/>
                      </a:cubicBezTo>
                      <a:cubicBezTo>
                        <a:pt x="55485" y="3150"/>
                        <a:pt x="55422" y="3150"/>
                        <a:pt x="55358" y="3150"/>
                      </a:cubicBezTo>
                      <a:lnTo>
                        <a:pt x="55200" y="3150"/>
                      </a:lnTo>
                      <a:cubicBezTo>
                        <a:pt x="55137" y="3150"/>
                        <a:pt x="55042" y="3119"/>
                        <a:pt x="54978" y="3087"/>
                      </a:cubicBezTo>
                      <a:cubicBezTo>
                        <a:pt x="54883" y="3055"/>
                        <a:pt x="54788" y="3055"/>
                        <a:pt x="54693" y="3055"/>
                      </a:cubicBezTo>
                      <a:cubicBezTo>
                        <a:pt x="54693" y="3055"/>
                        <a:pt x="54662" y="3024"/>
                        <a:pt x="54662" y="3024"/>
                      </a:cubicBezTo>
                      <a:cubicBezTo>
                        <a:pt x="54598" y="3024"/>
                        <a:pt x="54567" y="3024"/>
                        <a:pt x="54503" y="2992"/>
                      </a:cubicBezTo>
                      <a:cubicBezTo>
                        <a:pt x="54472" y="2992"/>
                        <a:pt x="54440" y="2960"/>
                        <a:pt x="54408" y="2929"/>
                      </a:cubicBezTo>
                      <a:cubicBezTo>
                        <a:pt x="54377" y="2929"/>
                        <a:pt x="54377" y="2897"/>
                        <a:pt x="54377" y="2897"/>
                      </a:cubicBezTo>
                      <a:cubicBezTo>
                        <a:pt x="54345" y="2865"/>
                        <a:pt x="54313" y="2865"/>
                        <a:pt x="54313" y="2834"/>
                      </a:cubicBezTo>
                      <a:lnTo>
                        <a:pt x="54282" y="2834"/>
                      </a:lnTo>
                      <a:cubicBezTo>
                        <a:pt x="54250" y="2802"/>
                        <a:pt x="54250" y="2802"/>
                        <a:pt x="54218" y="2802"/>
                      </a:cubicBezTo>
                      <a:cubicBezTo>
                        <a:pt x="54218" y="2802"/>
                        <a:pt x="54187" y="2834"/>
                        <a:pt x="54187" y="2834"/>
                      </a:cubicBezTo>
                      <a:cubicBezTo>
                        <a:pt x="54155" y="2834"/>
                        <a:pt x="54155" y="2865"/>
                        <a:pt x="54123" y="2865"/>
                      </a:cubicBezTo>
                      <a:cubicBezTo>
                        <a:pt x="54123" y="2929"/>
                        <a:pt x="54123" y="2960"/>
                        <a:pt x="54123" y="2992"/>
                      </a:cubicBezTo>
                      <a:cubicBezTo>
                        <a:pt x="54123" y="3024"/>
                        <a:pt x="54123" y="3055"/>
                        <a:pt x="54123" y="3055"/>
                      </a:cubicBezTo>
                      <a:cubicBezTo>
                        <a:pt x="54155" y="3119"/>
                        <a:pt x="54155" y="3150"/>
                        <a:pt x="54155" y="3182"/>
                      </a:cubicBezTo>
                      <a:cubicBezTo>
                        <a:pt x="54155" y="3245"/>
                        <a:pt x="54187" y="3277"/>
                        <a:pt x="54187" y="3309"/>
                      </a:cubicBezTo>
                      <a:lnTo>
                        <a:pt x="54028" y="3309"/>
                      </a:lnTo>
                      <a:lnTo>
                        <a:pt x="53965" y="3245"/>
                      </a:lnTo>
                      <a:cubicBezTo>
                        <a:pt x="53933" y="3214"/>
                        <a:pt x="53933" y="3214"/>
                        <a:pt x="53933" y="3214"/>
                      </a:cubicBezTo>
                      <a:cubicBezTo>
                        <a:pt x="53933" y="3150"/>
                        <a:pt x="53902" y="3119"/>
                        <a:pt x="53902" y="3087"/>
                      </a:cubicBezTo>
                      <a:cubicBezTo>
                        <a:pt x="53902" y="3055"/>
                        <a:pt x="53870" y="3055"/>
                        <a:pt x="53870" y="3024"/>
                      </a:cubicBezTo>
                      <a:cubicBezTo>
                        <a:pt x="53838" y="3024"/>
                        <a:pt x="53838" y="3024"/>
                        <a:pt x="53807" y="2992"/>
                      </a:cubicBezTo>
                      <a:lnTo>
                        <a:pt x="53775" y="2992"/>
                      </a:lnTo>
                      <a:cubicBezTo>
                        <a:pt x="53585" y="2992"/>
                        <a:pt x="53395" y="3055"/>
                        <a:pt x="53205" y="3055"/>
                      </a:cubicBezTo>
                      <a:cubicBezTo>
                        <a:pt x="53142" y="3055"/>
                        <a:pt x="53078" y="3024"/>
                        <a:pt x="53015" y="3024"/>
                      </a:cubicBezTo>
                      <a:cubicBezTo>
                        <a:pt x="52952" y="3024"/>
                        <a:pt x="52888" y="3024"/>
                        <a:pt x="52825" y="3055"/>
                      </a:cubicBezTo>
                      <a:cubicBezTo>
                        <a:pt x="52793" y="3087"/>
                        <a:pt x="52762" y="3087"/>
                        <a:pt x="52730" y="3150"/>
                      </a:cubicBezTo>
                      <a:cubicBezTo>
                        <a:pt x="52698" y="3182"/>
                        <a:pt x="52698" y="3214"/>
                        <a:pt x="52698" y="3277"/>
                      </a:cubicBezTo>
                      <a:lnTo>
                        <a:pt x="52350" y="3277"/>
                      </a:lnTo>
                      <a:cubicBezTo>
                        <a:pt x="52321" y="3160"/>
                        <a:pt x="52345" y="2988"/>
                        <a:pt x="52249" y="2988"/>
                      </a:cubicBezTo>
                      <a:cubicBezTo>
                        <a:pt x="52241" y="2988"/>
                        <a:pt x="52233" y="2990"/>
                        <a:pt x="52223" y="2992"/>
                      </a:cubicBezTo>
                      <a:lnTo>
                        <a:pt x="51970" y="2992"/>
                      </a:lnTo>
                      <a:cubicBezTo>
                        <a:pt x="51875" y="2992"/>
                        <a:pt x="51780" y="2992"/>
                        <a:pt x="51748" y="3150"/>
                      </a:cubicBezTo>
                      <a:cubicBezTo>
                        <a:pt x="51717" y="3150"/>
                        <a:pt x="51717" y="3182"/>
                        <a:pt x="51717" y="3182"/>
                      </a:cubicBezTo>
                      <a:cubicBezTo>
                        <a:pt x="51717" y="3214"/>
                        <a:pt x="51717" y="3245"/>
                        <a:pt x="51717" y="3245"/>
                      </a:cubicBezTo>
                      <a:lnTo>
                        <a:pt x="51526" y="3245"/>
                      </a:lnTo>
                      <a:cubicBezTo>
                        <a:pt x="51558" y="3087"/>
                        <a:pt x="51526" y="2992"/>
                        <a:pt x="51431" y="2960"/>
                      </a:cubicBezTo>
                      <a:lnTo>
                        <a:pt x="51305" y="2960"/>
                      </a:lnTo>
                      <a:cubicBezTo>
                        <a:pt x="51083" y="2992"/>
                        <a:pt x="50861" y="3024"/>
                        <a:pt x="50671" y="3024"/>
                      </a:cubicBezTo>
                      <a:lnTo>
                        <a:pt x="50418" y="3024"/>
                      </a:lnTo>
                      <a:cubicBezTo>
                        <a:pt x="50323" y="3024"/>
                        <a:pt x="50260" y="2992"/>
                        <a:pt x="50165" y="2992"/>
                      </a:cubicBezTo>
                      <a:lnTo>
                        <a:pt x="49911" y="2992"/>
                      </a:lnTo>
                      <a:cubicBezTo>
                        <a:pt x="49848" y="2960"/>
                        <a:pt x="49753" y="2960"/>
                        <a:pt x="49658" y="2960"/>
                      </a:cubicBezTo>
                      <a:lnTo>
                        <a:pt x="49310" y="2960"/>
                      </a:lnTo>
                      <a:cubicBezTo>
                        <a:pt x="49120" y="2960"/>
                        <a:pt x="48961" y="2897"/>
                        <a:pt x="48835" y="2802"/>
                      </a:cubicBezTo>
                      <a:cubicBezTo>
                        <a:pt x="48740" y="2739"/>
                        <a:pt x="48676" y="2675"/>
                        <a:pt x="48581" y="2612"/>
                      </a:cubicBezTo>
                      <a:cubicBezTo>
                        <a:pt x="48550" y="2549"/>
                        <a:pt x="48486" y="2517"/>
                        <a:pt x="48423" y="2517"/>
                      </a:cubicBezTo>
                      <a:cubicBezTo>
                        <a:pt x="48391" y="2517"/>
                        <a:pt x="48360" y="2517"/>
                        <a:pt x="48328" y="2549"/>
                      </a:cubicBezTo>
                      <a:cubicBezTo>
                        <a:pt x="48296" y="2580"/>
                        <a:pt x="48296" y="2580"/>
                        <a:pt x="48265" y="2612"/>
                      </a:cubicBezTo>
                      <a:lnTo>
                        <a:pt x="48138" y="2612"/>
                      </a:lnTo>
                      <a:cubicBezTo>
                        <a:pt x="47980" y="2612"/>
                        <a:pt x="47853" y="2549"/>
                        <a:pt x="47758" y="2485"/>
                      </a:cubicBezTo>
                      <a:cubicBezTo>
                        <a:pt x="47790" y="2454"/>
                        <a:pt x="47853" y="2454"/>
                        <a:pt x="47885" y="2454"/>
                      </a:cubicBezTo>
                      <a:lnTo>
                        <a:pt x="48138" y="2454"/>
                      </a:lnTo>
                      <a:cubicBezTo>
                        <a:pt x="48170" y="2454"/>
                        <a:pt x="48233" y="2422"/>
                        <a:pt x="48265" y="2422"/>
                      </a:cubicBezTo>
                      <a:cubicBezTo>
                        <a:pt x="48296" y="2390"/>
                        <a:pt x="48296" y="2390"/>
                        <a:pt x="48296" y="2390"/>
                      </a:cubicBezTo>
                      <a:cubicBezTo>
                        <a:pt x="48391" y="2327"/>
                        <a:pt x="48455" y="2295"/>
                        <a:pt x="48550" y="2295"/>
                      </a:cubicBezTo>
                      <a:cubicBezTo>
                        <a:pt x="48613" y="2264"/>
                        <a:pt x="48708" y="2264"/>
                        <a:pt x="48771" y="2264"/>
                      </a:cubicBezTo>
                      <a:lnTo>
                        <a:pt x="48961" y="2264"/>
                      </a:lnTo>
                      <a:cubicBezTo>
                        <a:pt x="49563" y="2295"/>
                        <a:pt x="50196" y="2295"/>
                        <a:pt x="50798" y="2295"/>
                      </a:cubicBezTo>
                      <a:lnTo>
                        <a:pt x="51431" y="2295"/>
                      </a:lnTo>
                      <a:cubicBezTo>
                        <a:pt x="51526" y="2306"/>
                        <a:pt x="51625" y="2309"/>
                        <a:pt x="51725" y="2309"/>
                      </a:cubicBezTo>
                      <a:cubicBezTo>
                        <a:pt x="51924" y="2309"/>
                        <a:pt x="52128" y="2295"/>
                        <a:pt x="52318" y="2295"/>
                      </a:cubicBezTo>
                      <a:cubicBezTo>
                        <a:pt x="52825" y="2232"/>
                        <a:pt x="53332" y="2137"/>
                        <a:pt x="53870" y="2137"/>
                      </a:cubicBezTo>
                      <a:lnTo>
                        <a:pt x="53902" y="2137"/>
                      </a:lnTo>
                      <a:cubicBezTo>
                        <a:pt x="53933" y="2137"/>
                        <a:pt x="53965" y="2169"/>
                        <a:pt x="53997" y="2169"/>
                      </a:cubicBezTo>
                      <a:cubicBezTo>
                        <a:pt x="54028" y="2169"/>
                        <a:pt x="54092" y="2137"/>
                        <a:pt x="54155" y="2042"/>
                      </a:cubicBezTo>
                      <a:cubicBezTo>
                        <a:pt x="54060" y="1947"/>
                        <a:pt x="53965" y="1915"/>
                        <a:pt x="53870" y="1915"/>
                      </a:cubicBezTo>
                      <a:cubicBezTo>
                        <a:pt x="53807" y="1915"/>
                        <a:pt x="53743" y="1947"/>
                        <a:pt x="53680" y="1947"/>
                      </a:cubicBezTo>
                      <a:cubicBezTo>
                        <a:pt x="52983" y="1915"/>
                        <a:pt x="52287" y="1915"/>
                        <a:pt x="51590" y="1915"/>
                      </a:cubicBezTo>
                      <a:cubicBezTo>
                        <a:pt x="51241" y="1884"/>
                        <a:pt x="50893" y="1884"/>
                        <a:pt x="50545" y="1884"/>
                      </a:cubicBezTo>
                      <a:lnTo>
                        <a:pt x="49500" y="1852"/>
                      </a:lnTo>
                      <a:cubicBezTo>
                        <a:pt x="49373" y="1852"/>
                        <a:pt x="49246" y="1884"/>
                        <a:pt x="49120" y="1915"/>
                      </a:cubicBezTo>
                      <a:cubicBezTo>
                        <a:pt x="49025" y="1947"/>
                        <a:pt x="48961" y="1947"/>
                        <a:pt x="48866" y="1947"/>
                      </a:cubicBezTo>
                      <a:cubicBezTo>
                        <a:pt x="48835" y="1947"/>
                        <a:pt x="48835" y="1979"/>
                        <a:pt x="48803" y="1979"/>
                      </a:cubicBezTo>
                      <a:cubicBezTo>
                        <a:pt x="48740" y="1979"/>
                        <a:pt x="48708" y="1947"/>
                        <a:pt x="48645" y="1947"/>
                      </a:cubicBezTo>
                      <a:cubicBezTo>
                        <a:pt x="48613" y="1915"/>
                        <a:pt x="48613" y="1915"/>
                        <a:pt x="48613" y="1915"/>
                      </a:cubicBezTo>
                      <a:cubicBezTo>
                        <a:pt x="48613" y="1884"/>
                        <a:pt x="48581" y="1884"/>
                        <a:pt x="48581" y="1884"/>
                      </a:cubicBezTo>
                      <a:cubicBezTo>
                        <a:pt x="48581" y="1884"/>
                        <a:pt x="48550" y="1915"/>
                        <a:pt x="48550" y="1947"/>
                      </a:cubicBezTo>
                      <a:lnTo>
                        <a:pt x="48106" y="1947"/>
                      </a:lnTo>
                      <a:cubicBezTo>
                        <a:pt x="48075" y="1915"/>
                        <a:pt x="48075" y="1884"/>
                        <a:pt x="48043" y="1852"/>
                      </a:cubicBezTo>
                      <a:lnTo>
                        <a:pt x="48011" y="1852"/>
                      </a:lnTo>
                      <a:cubicBezTo>
                        <a:pt x="47980" y="1852"/>
                        <a:pt x="47948" y="1884"/>
                        <a:pt x="47916" y="1947"/>
                      </a:cubicBezTo>
                      <a:cubicBezTo>
                        <a:pt x="47790" y="2010"/>
                        <a:pt x="47663" y="2042"/>
                        <a:pt x="47536" y="2042"/>
                      </a:cubicBezTo>
                      <a:cubicBezTo>
                        <a:pt x="47346" y="2042"/>
                        <a:pt x="47156" y="2010"/>
                        <a:pt x="46998" y="2010"/>
                      </a:cubicBezTo>
                      <a:lnTo>
                        <a:pt x="45604" y="2010"/>
                      </a:lnTo>
                      <a:cubicBezTo>
                        <a:pt x="45478" y="2010"/>
                        <a:pt x="45351" y="2010"/>
                        <a:pt x="45224" y="1979"/>
                      </a:cubicBezTo>
                      <a:cubicBezTo>
                        <a:pt x="44654" y="1979"/>
                        <a:pt x="44116" y="1979"/>
                        <a:pt x="43578" y="1947"/>
                      </a:cubicBezTo>
                      <a:lnTo>
                        <a:pt x="43166" y="1947"/>
                      </a:lnTo>
                      <a:cubicBezTo>
                        <a:pt x="42944" y="1979"/>
                        <a:pt x="42754" y="2010"/>
                        <a:pt x="42532" y="2010"/>
                      </a:cubicBezTo>
                      <a:cubicBezTo>
                        <a:pt x="42374" y="2042"/>
                        <a:pt x="42247" y="2042"/>
                        <a:pt x="42089" y="2042"/>
                      </a:cubicBezTo>
                      <a:lnTo>
                        <a:pt x="41867" y="2042"/>
                      </a:lnTo>
                      <a:cubicBezTo>
                        <a:pt x="41772" y="2010"/>
                        <a:pt x="41677" y="1979"/>
                        <a:pt x="41551" y="1947"/>
                      </a:cubicBezTo>
                      <a:cubicBezTo>
                        <a:pt x="41519" y="1915"/>
                        <a:pt x="41487" y="1915"/>
                        <a:pt x="41456" y="1884"/>
                      </a:cubicBezTo>
                      <a:lnTo>
                        <a:pt x="41361" y="1884"/>
                      </a:lnTo>
                      <a:cubicBezTo>
                        <a:pt x="41171" y="2042"/>
                        <a:pt x="40949" y="2105"/>
                        <a:pt x="40759" y="2137"/>
                      </a:cubicBezTo>
                      <a:cubicBezTo>
                        <a:pt x="40664" y="2137"/>
                        <a:pt x="40601" y="2169"/>
                        <a:pt x="40537" y="2169"/>
                      </a:cubicBezTo>
                      <a:cubicBezTo>
                        <a:pt x="40537" y="2232"/>
                        <a:pt x="40569" y="2264"/>
                        <a:pt x="40601" y="2295"/>
                      </a:cubicBezTo>
                      <a:cubicBezTo>
                        <a:pt x="40632" y="2327"/>
                        <a:pt x="40632" y="2327"/>
                        <a:pt x="40664" y="2359"/>
                      </a:cubicBezTo>
                      <a:cubicBezTo>
                        <a:pt x="40696" y="2359"/>
                        <a:pt x="40696" y="2359"/>
                        <a:pt x="40696" y="2390"/>
                      </a:cubicBezTo>
                      <a:lnTo>
                        <a:pt x="40727" y="2390"/>
                      </a:lnTo>
                      <a:cubicBezTo>
                        <a:pt x="40759" y="2422"/>
                        <a:pt x="40759" y="2485"/>
                        <a:pt x="40759" y="2549"/>
                      </a:cubicBezTo>
                      <a:cubicBezTo>
                        <a:pt x="40727" y="2612"/>
                        <a:pt x="40696" y="2675"/>
                        <a:pt x="40632" y="2707"/>
                      </a:cubicBezTo>
                      <a:cubicBezTo>
                        <a:pt x="40601" y="2707"/>
                        <a:pt x="40601" y="2739"/>
                        <a:pt x="40569" y="2739"/>
                      </a:cubicBezTo>
                      <a:cubicBezTo>
                        <a:pt x="40506" y="2739"/>
                        <a:pt x="40442" y="2739"/>
                        <a:pt x="40379" y="2707"/>
                      </a:cubicBezTo>
                      <a:cubicBezTo>
                        <a:pt x="40347" y="2707"/>
                        <a:pt x="40284" y="2707"/>
                        <a:pt x="40252" y="2675"/>
                      </a:cubicBezTo>
                      <a:cubicBezTo>
                        <a:pt x="40189" y="2644"/>
                        <a:pt x="40126" y="2612"/>
                        <a:pt x="40094" y="2549"/>
                      </a:cubicBezTo>
                      <a:cubicBezTo>
                        <a:pt x="40062" y="2517"/>
                        <a:pt x="39999" y="2485"/>
                        <a:pt x="39967" y="2454"/>
                      </a:cubicBezTo>
                      <a:cubicBezTo>
                        <a:pt x="39967" y="2454"/>
                        <a:pt x="39936" y="2422"/>
                        <a:pt x="39904" y="2422"/>
                      </a:cubicBezTo>
                      <a:lnTo>
                        <a:pt x="39777" y="2422"/>
                      </a:lnTo>
                      <a:cubicBezTo>
                        <a:pt x="39714" y="2454"/>
                        <a:pt x="39651" y="2485"/>
                        <a:pt x="39587" y="2485"/>
                      </a:cubicBezTo>
                      <a:cubicBezTo>
                        <a:pt x="39556" y="2485"/>
                        <a:pt x="39524" y="2485"/>
                        <a:pt x="39492" y="2517"/>
                      </a:cubicBezTo>
                      <a:cubicBezTo>
                        <a:pt x="39397" y="2517"/>
                        <a:pt x="39271" y="2517"/>
                        <a:pt x="39176" y="2549"/>
                      </a:cubicBezTo>
                      <a:cubicBezTo>
                        <a:pt x="39081" y="2549"/>
                        <a:pt x="38986" y="2517"/>
                        <a:pt x="38891" y="2517"/>
                      </a:cubicBezTo>
                      <a:lnTo>
                        <a:pt x="38827" y="2517"/>
                      </a:lnTo>
                      <a:cubicBezTo>
                        <a:pt x="38669" y="2517"/>
                        <a:pt x="38511" y="2485"/>
                        <a:pt x="38384" y="2485"/>
                      </a:cubicBezTo>
                      <a:cubicBezTo>
                        <a:pt x="38352" y="2454"/>
                        <a:pt x="38320" y="2454"/>
                        <a:pt x="38320" y="2454"/>
                      </a:cubicBezTo>
                      <a:cubicBezTo>
                        <a:pt x="38257" y="2454"/>
                        <a:pt x="38225" y="2485"/>
                        <a:pt x="38162" y="2485"/>
                      </a:cubicBezTo>
                      <a:cubicBezTo>
                        <a:pt x="38099" y="2549"/>
                        <a:pt x="38035" y="2580"/>
                        <a:pt x="38004" y="2675"/>
                      </a:cubicBezTo>
                      <a:lnTo>
                        <a:pt x="37560" y="2675"/>
                      </a:lnTo>
                      <a:cubicBezTo>
                        <a:pt x="37465" y="2675"/>
                        <a:pt x="37370" y="2675"/>
                        <a:pt x="37275" y="2707"/>
                      </a:cubicBezTo>
                      <a:cubicBezTo>
                        <a:pt x="37149" y="2739"/>
                        <a:pt x="36990" y="2770"/>
                        <a:pt x="36864" y="2770"/>
                      </a:cubicBezTo>
                      <a:cubicBezTo>
                        <a:pt x="36642" y="2770"/>
                        <a:pt x="36389" y="2739"/>
                        <a:pt x="36167" y="2739"/>
                      </a:cubicBezTo>
                      <a:cubicBezTo>
                        <a:pt x="36040" y="2739"/>
                        <a:pt x="35882" y="2707"/>
                        <a:pt x="35724" y="2707"/>
                      </a:cubicBezTo>
                      <a:cubicBezTo>
                        <a:pt x="35534" y="2707"/>
                        <a:pt x="35375" y="2739"/>
                        <a:pt x="35217" y="2960"/>
                      </a:cubicBezTo>
                      <a:cubicBezTo>
                        <a:pt x="35154" y="2992"/>
                        <a:pt x="35122" y="3024"/>
                        <a:pt x="35059" y="3055"/>
                      </a:cubicBezTo>
                      <a:cubicBezTo>
                        <a:pt x="34995" y="3055"/>
                        <a:pt x="34964" y="3024"/>
                        <a:pt x="34900" y="2960"/>
                      </a:cubicBezTo>
                      <a:cubicBezTo>
                        <a:pt x="34774" y="2834"/>
                        <a:pt x="34615" y="2770"/>
                        <a:pt x="34489" y="2739"/>
                      </a:cubicBezTo>
                      <a:cubicBezTo>
                        <a:pt x="34394" y="2707"/>
                        <a:pt x="34299" y="2699"/>
                        <a:pt x="34207" y="2699"/>
                      </a:cubicBezTo>
                      <a:cubicBezTo>
                        <a:pt x="34116" y="2699"/>
                        <a:pt x="34029" y="2707"/>
                        <a:pt x="33950" y="2707"/>
                      </a:cubicBezTo>
                      <a:cubicBezTo>
                        <a:pt x="33887" y="2739"/>
                        <a:pt x="33823" y="2739"/>
                        <a:pt x="33760" y="2739"/>
                      </a:cubicBezTo>
                      <a:cubicBezTo>
                        <a:pt x="33665" y="2770"/>
                        <a:pt x="33570" y="2802"/>
                        <a:pt x="33507" y="2802"/>
                      </a:cubicBezTo>
                      <a:lnTo>
                        <a:pt x="33158" y="2802"/>
                      </a:lnTo>
                      <a:cubicBezTo>
                        <a:pt x="32937" y="2802"/>
                        <a:pt x="32683" y="2834"/>
                        <a:pt x="32430" y="2960"/>
                      </a:cubicBezTo>
                      <a:cubicBezTo>
                        <a:pt x="32335" y="3024"/>
                        <a:pt x="32208" y="3055"/>
                        <a:pt x="32082" y="3055"/>
                      </a:cubicBezTo>
                      <a:cubicBezTo>
                        <a:pt x="31955" y="3055"/>
                        <a:pt x="31828" y="2992"/>
                        <a:pt x="31765" y="2865"/>
                      </a:cubicBezTo>
                      <a:cubicBezTo>
                        <a:pt x="31733" y="2834"/>
                        <a:pt x="31733" y="2834"/>
                        <a:pt x="31733" y="2834"/>
                      </a:cubicBezTo>
                      <a:cubicBezTo>
                        <a:pt x="31702" y="2802"/>
                        <a:pt x="31702" y="2770"/>
                        <a:pt x="31670" y="2770"/>
                      </a:cubicBezTo>
                      <a:cubicBezTo>
                        <a:pt x="31607" y="2707"/>
                        <a:pt x="31543" y="2675"/>
                        <a:pt x="31480" y="2675"/>
                      </a:cubicBezTo>
                      <a:lnTo>
                        <a:pt x="31385" y="2675"/>
                      </a:lnTo>
                      <a:cubicBezTo>
                        <a:pt x="31353" y="2707"/>
                        <a:pt x="31322" y="2707"/>
                        <a:pt x="31290" y="2707"/>
                      </a:cubicBezTo>
                      <a:cubicBezTo>
                        <a:pt x="31227" y="2739"/>
                        <a:pt x="31163" y="2739"/>
                        <a:pt x="31100" y="2770"/>
                      </a:cubicBezTo>
                      <a:cubicBezTo>
                        <a:pt x="31037" y="2770"/>
                        <a:pt x="30942" y="2802"/>
                        <a:pt x="30847" y="2802"/>
                      </a:cubicBezTo>
                      <a:cubicBezTo>
                        <a:pt x="30752" y="2802"/>
                        <a:pt x="30688" y="2770"/>
                        <a:pt x="30593" y="2770"/>
                      </a:cubicBezTo>
                      <a:cubicBezTo>
                        <a:pt x="30562" y="2770"/>
                        <a:pt x="30562" y="2739"/>
                        <a:pt x="30530" y="2739"/>
                      </a:cubicBezTo>
                      <a:lnTo>
                        <a:pt x="30467" y="2739"/>
                      </a:lnTo>
                      <a:cubicBezTo>
                        <a:pt x="30340" y="2739"/>
                        <a:pt x="30245" y="2802"/>
                        <a:pt x="30182" y="2929"/>
                      </a:cubicBezTo>
                      <a:cubicBezTo>
                        <a:pt x="30118" y="2992"/>
                        <a:pt x="30087" y="3055"/>
                        <a:pt x="30023" y="3055"/>
                      </a:cubicBezTo>
                      <a:cubicBezTo>
                        <a:pt x="30023" y="3087"/>
                        <a:pt x="29992" y="3087"/>
                        <a:pt x="29992" y="3087"/>
                      </a:cubicBezTo>
                      <a:cubicBezTo>
                        <a:pt x="29928" y="3087"/>
                        <a:pt x="29865" y="3024"/>
                        <a:pt x="29833" y="2929"/>
                      </a:cubicBezTo>
                      <a:cubicBezTo>
                        <a:pt x="29802" y="2897"/>
                        <a:pt x="29802" y="2897"/>
                        <a:pt x="29770" y="2865"/>
                      </a:cubicBezTo>
                      <a:cubicBezTo>
                        <a:pt x="29770" y="2865"/>
                        <a:pt x="29738" y="2834"/>
                        <a:pt x="29738" y="2834"/>
                      </a:cubicBezTo>
                      <a:lnTo>
                        <a:pt x="29675" y="2834"/>
                      </a:lnTo>
                      <a:cubicBezTo>
                        <a:pt x="29643" y="2834"/>
                        <a:pt x="29611" y="2865"/>
                        <a:pt x="29548" y="2865"/>
                      </a:cubicBezTo>
                      <a:cubicBezTo>
                        <a:pt x="29390" y="2929"/>
                        <a:pt x="29231" y="2960"/>
                        <a:pt x="29105" y="2992"/>
                      </a:cubicBezTo>
                      <a:lnTo>
                        <a:pt x="28345" y="2992"/>
                      </a:lnTo>
                      <a:cubicBezTo>
                        <a:pt x="28186" y="2992"/>
                        <a:pt x="28060" y="2960"/>
                        <a:pt x="27901" y="2929"/>
                      </a:cubicBezTo>
                      <a:lnTo>
                        <a:pt x="27648" y="2929"/>
                      </a:lnTo>
                      <a:cubicBezTo>
                        <a:pt x="27236" y="2929"/>
                        <a:pt x="26825" y="3055"/>
                        <a:pt x="26413" y="3055"/>
                      </a:cubicBezTo>
                      <a:lnTo>
                        <a:pt x="26223" y="3055"/>
                      </a:lnTo>
                      <a:cubicBezTo>
                        <a:pt x="26176" y="3052"/>
                        <a:pt x="26128" y="3051"/>
                        <a:pt x="26080" y="3051"/>
                      </a:cubicBezTo>
                      <a:cubicBezTo>
                        <a:pt x="25585" y="3051"/>
                        <a:pt x="25067" y="3193"/>
                        <a:pt x="24576" y="3309"/>
                      </a:cubicBezTo>
                      <a:cubicBezTo>
                        <a:pt x="24196" y="3404"/>
                        <a:pt x="23784" y="3499"/>
                        <a:pt x="23373" y="3499"/>
                      </a:cubicBezTo>
                      <a:cubicBezTo>
                        <a:pt x="23309" y="3499"/>
                        <a:pt x="23246" y="3499"/>
                        <a:pt x="23183" y="3467"/>
                      </a:cubicBezTo>
                      <a:lnTo>
                        <a:pt x="23088" y="3467"/>
                      </a:lnTo>
                      <a:cubicBezTo>
                        <a:pt x="22929" y="3499"/>
                        <a:pt x="22771" y="3562"/>
                        <a:pt x="22676" y="3689"/>
                      </a:cubicBezTo>
                      <a:cubicBezTo>
                        <a:pt x="22644" y="3720"/>
                        <a:pt x="22613" y="3752"/>
                        <a:pt x="22613" y="3784"/>
                      </a:cubicBezTo>
                      <a:cubicBezTo>
                        <a:pt x="22539" y="3773"/>
                        <a:pt x="22465" y="3766"/>
                        <a:pt x="22391" y="3766"/>
                      </a:cubicBezTo>
                      <a:cubicBezTo>
                        <a:pt x="22243" y="3766"/>
                        <a:pt x="22095" y="3794"/>
                        <a:pt x="21948" y="3879"/>
                      </a:cubicBezTo>
                      <a:cubicBezTo>
                        <a:pt x="21884" y="3910"/>
                        <a:pt x="21789" y="3942"/>
                        <a:pt x="21726" y="3974"/>
                      </a:cubicBezTo>
                      <a:cubicBezTo>
                        <a:pt x="21536" y="4037"/>
                        <a:pt x="21346" y="4069"/>
                        <a:pt x="21156" y="4069"/>
                      </a:cubicBezTo>
                      <a:cubicBezTo>
                        <a:pt x="21029" y="4069"/>
                        <a:pt x="20934" y="4069"/>
                        <a:pt x="20807" y="4037"/>
                      </a:cubicBezTo>
                      <a:lnTo>
                        <a:pt x="20649" y="4037"/>
                      </a:lnTo>
                      <a:cubicBezTo>
                        <a:pt x="20522" y="4037"/>
                        <a:pt x="20396" y="4037"/>
                        <a:pt x="20269" y="4069"/>
                      </a:cubicBezTo>
                      <a:cubicBezTo>
                        <a:pt x="20174" y="4069"/>
                        <a:pt x="20047" y="4100"/>
                        <a:pt x="19921" y="4132"/>
                      </a:cubicBezTo>
                      <a:cubicBezTo>
                        <a:pt x="19857" y="4132"/>
                        <a:pt x="19794" y="4132"/>
                        <a:pt x="19762" y="4164"/>
                      </a:cubicBezTo>
                      <a:lnTo>
                        <a:pt x="19667" y="4164"/>
                      </a:lnTo>
                      <a:cubicBezTo>
                        <a:pt x="19541" y="4164"/>
                        <a:pt x="19382" y="4132"/>
                        <a:pt x="19256" y="4069"/>
                      </a:cubicBezTo>
                      <a:cubicBezTo>
                        <a:pt x="19192" y="4069"/>
                        <a:pt x="19161" y="4037"/>
                        <a:pt x="19097" y="4037"/>
                      </a:cubicBezTo>
                      <a:cubicBezTo>
                        <a:pt x="19002" y="4005"/>
                        <a:pt x="18907" y="4005"/>
                        <a:pt x="18781" y="4005"/>
                      </a:cubicBezTo>
                      <a:cubicBezTo>
                        <a:pt x="18749" y="4005"/>
                        <a:pt x="18686" y="4037"/>
                        <a:pt x="18654" y="4037"/>
                      </a:cubicBezTo>
                      <a:cubicBezTo>
                        <a:pt x="18401" y="4100"/>
                        <a:pt x="18179" y="4132"/>
                        <a:pt x="17926" y="4132"/>
                      </a:cubicBezTo>
                      <a:cubicBezTo>
                        <a:pt x="17799" y="4132"/>
                        <a:pt x="17641" y="4132"/>
                        <a:pt x="17514" y="4100"/>
                      </a:cubicBezTo>
                      <a:cubicBezTo>
                        <a:pt x="17419" y="4100"/>
                        <a:pt x="17324" y="4100"/>
                        <a:pt x="17229" y="4069"/>
                      </a:cubicBezTo>
                      <a:cubicBezTo>
                        <a:pt x="17039" y="4069"/>
                        <a:pt x="16849" y="4037"/>
                        <a:pt x="16659" y="4037"/>
                      </a:cubicBezTo>
                      <a:lnTo>
                        <a:pt x="16279" y="4037"/>
                      </a:lnTo>
                      <a:cubicBezTo>
                        <a:pt x="16089" y="4005"/>
                        <a:pt x="15899" y="3974"/>
                        <a:pt x="15709" y="3910"/>
                      </a:cubicBezTo>
                      <a:cubicBezTo>
                        <a:pt x="15645" y="3879"/>
                        <a:pt x="15582" y="3879"/>
                        <a:pt x="15519" y="3879"/>
                      </a:cubicBezTo>
                      <a:cubicBezTo>
                        <a:pt x="15519" y="3847"/>
                        <a:pt x="15519" y="3847"/>
                        <a:pt x="15487" y="3815"/>
                      </a:cubicBezTo>
                      <a:cubicBezTo>
                        <a:pt x="15455" y="3815"/>
                        <a:pt x="15455" y="3784"/>
                        <a:pt x="15455" y="3784"/>
                      </a:cubicBezTo>
                      <a:lnTo>
                        <a:pt x="15360" y="3784"/>
                      </a:lnTo>
                      <a:cubicBezTo>
                        <a:pt x="15360" y="3784"/>
                        <a:pt x="15360" y="3752"/>
                        <a:pt x="15360" y="3752"/>
                      </a:cubicBezTo>
                      <a:lnTo>
                        <a:pt x="15265" y="3752"/>
                      </a:lnTo>
                      <a:cubicBezTo>
                        <a:pt x="15223" y="3752"/>
                        <a:pt x="15181" y="3766"/>
                        <a:pt x="15148" y="3766"/>
                      </a:cubicBezTo>
                      <a:cubicBezTo>
                        <a:pt x="15132" y="3766"/>
                        <a:pt x="15118" y="3763"/>
                        <a:pt x="15107" y="3752"/>
                      </a:cubicBezTo>
                      <a:cubicBezTo>
                        <a:pt x="15012" y="3657"/>
                        <a:pt x="14917" y="3657"/>
                        <a:pt x="14822" y="3657"/>
                      </a:cubicBezTo>
                      <a:lnTo>
                        <a:pt x="14537" y="3657"/>
                      </a:lnTo>
                      <a:cubicBezTo>
                        <a:pt x="14505" y="3657"/>
                        <a:pt x="14474" y="3625"/>
                        <a:pt x="14442" y="3625"/>
                      </a:cubicBezTo>
                      <a:cubicBezTo>
                        <a:pt x="14336" y="3625"/>
                        <a:pt x="14231" y="3639"/>
                        <a:pt x="14135" y="3639"/>
                      </a:cubicBezTo>
                      <a:cubicBezTo>
                        <a:pt x="14087" y="3639"/>
                        <a:pt x="14041" y="3636"/>
                        <a:pt x="13999" y="3625"/>
                      </a:cubicBezTo>
                      <a:lnTo>
                        <a:pt x="13872" y="3625"/>
                      </a:lnTo>
                      <a:cubicBezTo>
                        <a:pt x="13809" y="3594"/>
                        <a:pt x="13745" y="3594"/>
                        <a:pt x="13650" y="3562"/>
                      </a:cubicBezTo>
                      <a:cubicBezTo>
                        <a:pt x="13429" y="3467"/>
                        <a:pt x="13175" y="3404"/>
                        <a:pt x="12922" y="3340"/>
                      </a:cubicBezTo>
                      <a:cubicBezTo>
                        <a:pt x="12764" y="3309"/>
                        <a:pt x="12574" y="3277"/>
                        <a:pt x="12415" y="3245"/>
                      </a:cubicBezTo>
                      <a:cubicBezTo>
                        <a:pt x="12225" y="3214"/>
                        <a:pt x="12067" y="3182"/>
                        <a:pt x="11908" y="3182"/>
                      </a:cubicBezTo>
                      <a:cubicBezTo>
                        <a:pt x="11813" y="3182"/>
                        <a:pt x="11718" y="3182"/>
                        <a:pt x="11655" y="3150"/>
                      </a:cubicBezTo>
                      <a:cubicBezTo>
                        <a:pt x="11497" y="3150"/>
                        <a:pt x="11370" y="3150"/>
                        <a:pt x="11243" y="3119"/>
                      </a:cubicBezTo>
                      <a:cubicBezTo>
                        <a:pt x="11180" y="3119"/>
                        <a:pt x="11117" y="3087"/>
                        <a:pt x="11053" y="3055"/>
                      </a:cubicBezTo>
                      <a:cubicBezTo>
                        <a:pt x="10990" y="3024"/>
                        <a:pt x="10927" y="2960"/>
                        <a:pt x="10863" y="2929"/>
                      </a:cubicBezTo>
                      <a:cubicBezTo>
                        <a:pt x="10800" y="2897"/>
                        <a:pt x="10737" y="2897"/>
                        <a:pt x="10673" y="2865"/>
                      </a:cubicBezTo>
                      <a:cubicBezTo>
                        <a:pt x="10610" y="2865"/>
                        <a:pt x="10578" y="2865"/>
                        <a:pt x="10515" y="2834"/>
                      </a:cubicBezTo>
                      <a:cubicBezTo>
                        <a:pt x="10483" y="2897"/>
                        <a:pt x="10452" y="2929"/>
                        <a:pt x="10420" y="2960"/>
                      </a:cubicBezTo>
                      <a:cubicBezTo>
                        <a:pt x="10388" y="2992"/>
                        <a:pt x="10388" y="2992"/>
                        <a:pt x="10357" y="3024"/>
                      </a:cubicBezTo>
                      <a:lnTo>
                        <a:pt x="10230" y="3024"/>
                      </a:lnTo>
                      <a:cubicBezTo>
                        <a:pt x="10219" y="3034"/>
                        <a:pt x="10209" y="3038"/>
                        <a:pt x="10200" y="3038"/>
                      </a:cubicBezTo>
                      <a:cubicBezTo>
                        <a:pt x="10181" y="3038"/>
                        <a:pt x="10167" y="3024"/>
                        <a:pt x="10167" y="3024"/>
                      </a:cubicBezTo>
                      <a:lnTo>
                        <a:pt x="10072" y="3024"/>
                      </a:lnTo>
                      <a:cubicBezTo>
                        <a:pt x="10040" y="3024"/>
                        <a:pt x="10040" y="2992"/>
                        <a:pt x="10008" y="2992"/>
                      </a:cubicBezTo>
                      <a:cubicBezTo>
                        <a:pt x="10008" y="2960"/>
                        <a:pt x="9977" y="2960"/>
                        <a:pt x="9977" y="2929"/>
                      </a:cubicBezTo>
                      <a:cubicBezTo>
                        <a:pt x="9913" y="2865"/>
                        <a:pt x="9850" y="2770"/>
                        <a:pt x="9787" y="2675"/>
                      </a:cubicBezTo>
                      <a:cubicBezTo>
                        <a:pt x="9787" y="2644"/>
                        <a:pt x="9755" y="2612"/>
                        <a:pt x="9723" y="2580"/>
                      </a:cubicBezTo>
                      <a:cubicBezTo>
                        <a:pt x="9660" y="2549"/>
                        <a:pt x="9597" y="2517"/>
                        <a:pt x="9533" y="2485"/>
                      </a:cubicBezTo>
                      <a:cubicBezTo>
                        <a:pt x="9533" y="2485"/>
                        <a:pt x="9533" y="2517"/>
                        <a:pt x="9502" y="2517"/>
                      </a:cubicBezTo>
                      <a:cubicBezTo>
                        <a:pt x="9470" y="2549"/>
                        <a:pt x="9470" y="2549"/>
                        <a:pt x="9438" y="2549"/>
                      </a:cubicBezTo>
                      <a:cubicBezTo>
                        <a:pt x="9407" y="2580"/>
                        <a:pt x="9375" y="2580"/>
                        <a:pt x="9375" y="2580"/>
                      </a:cubicBezTo>
                      <a:cubicBezTo>
                        <a:pt x="9343" y="2612"/>
                        <a:pt x="9343" y="2612"/>
                        <a:pt x="9312" y="2612"/>
                      </a:cubicBezTo>
                      <a:lnTo>
                        <a:pt x="9280" y="2612"/>
                      </a:lnTo>
                      <a:cubicBezTo>
                        <a:pt x="9248" y="2612"/>
                        <a:pt x="9185" y="2580"/>
                        <a:pt x="9153" y="2485"/>
                      </a:cubicBezTo>
                      <a:cubicBezTo>
                        <a:pt x="9090" y="2390"/>
                        <a:pt x="9027" y="2359"/>
                        <a:pt x="8995" y="2359"/>
                      </a:cubicBezTo>
                      <a:cubicBezTo>
                        <a:pt x="8932" y="2359"/>
                        <a:pt x="8868" y="2422"/>
                        <a:pt x="8805" y="2485"/>
                      </a:cubicBezTo>
                      <a:cubicBezTo>
                        <a:pt x="8647" y="2644"/>
                        <a:pt x="8552" y="2707"/>
                        <a:pt x="8488" y="2707"/>
                      </a:cubicBezTo>
                      <a:cubicBezTo>
                        <a:pt x="8393" y="2707"/>
                        <a:pt x="8298" y="2612"/>
                        <a:pt x="8140" y="2454"/>
                      </a:cubicBezTo>
                      <a:cubicBezTo>
                        <a:pt x="8108" y="2422"/>
                        <a:pt x="8108" y="2422"/>
                        <a:pt x="8108" y="2422"/>
                      </a:cubicBezTo>
                      <a:cubicBezTo>
                        <a:pt x="8077" y="2359"/>
                        <a:pt x="8013" y="2327"/>
                        <a:pt x="7982" y="2327"/>
                      </a:cubicBezTo>
                      <a:cubicBezTo>
                        <a:pt x="7918" y="2359"/>
                        <a:pt x="7887" y="2390"/>
                        <a:pt x="7887" y="2454"/>
                      </a:cubicBezTo>
                      <a:cubicBezTo>
                        <a:pt x="7823" y="2770"/>
                        <a:pt x="7728" y="2992"/>
                        <a:pt x="7443" y="3024"/>
                      </a:cubicBezTo>
                      <a:lnTo>
                        <a:pt x="7411" y="3024"/>
                      </a:lnTo>
                      <a:cubicBezTo>
                        <a:pt x="7380" y="3024"/>
                        <a:pt x="7348" y="3119"/>
                        <a:pt x="7316" y="3150"/>
                      </a:cubicBezTo>
                      <a:cubicBezTo>
                        <a:pt x="6936" y="3435"/>
                        <a:pt x="6905" y="3942"/>
                        <a:pt x="6873" y="4385"/>
                      </a:cubicBezTo>
                      <a:cubicBezTo>
                        <a:pt x="6841" y="4702"/>
                        <a:pt x="6746" y="4892"/>
                        <a:pt x="6525" y="5050"/>
                      </a:cubicBezTo>
                      <a:cubicBezTo>
                        <a:pt x="6303" y="5177"/>
                        <a:pt x="6208" y="5335"/>
                        <a:pt x="6366" y="5620"/>
                      </a:cubicBezTo>
                      <a:cubicBezTo>
                        <a:pt x="6366" y="5652"/>
                        <a:pt x="6366" y="5652"/>
                        <a:pt x="6366" y="5652"/>
                      </a:cubicBezTo>
                      <a:cubicBezTo>
                        <a:pt x="6398" y="5747"/>
                        <a:pt x="6366" y="5874"/>
                        <a:pt x="6366" y="6000"/>
                      </a:cubicBezTo>
                      <a:lnTo>
                        <a:pt x="6366" y="6190"/>
                      </a:lnTo>
                      <a:cubicBezTo>
                        <a:pt x="6366" y="6222"/>
                        <a:pt x="6366" y="6254"/>
                        <a:pt x="6366" y="6286"/>
                      </a:cubicBezTo>
                      <a:cubicBezTo>
                        <a:pt x="6366" y="6317"/>
                        <a:pt x="6366" y="6381"/>
                        <a:pt x="6366" y="6412"/>
                      </a:cubicBezTo>
                      <a:lnTo>
                        <a:pt x="6366" y="6507"/>
                      </a:lnTo>
                      <a:cubicBezTo>
                        <a:pt x="6366" y="6729"/>
                        <a:pt x="6335" y="6887"/>
                        <a:pt x="6081" y="6951"/>
                      </a:cubicBezTo>
                      <a:cubicBezTo>
                        <a:pt x="5828" y="7014"/>
                        <a:pt x="5701" y="7299"/>
                        <a:pt x="5733" y="7616"/>
                      </a:cubicBezTo>
                      <a:cubicBezTo>
                        <a:pt x="5701" y="7616"/>
                        <a:pt x="5701" y="7647"/>
                        <a:pt x="5670" y="7647"/>
                      </a:cubicBezTo>
                      <a:cubicBezTo>
                        <a:pt x="5638" y="7647"/>
                        <a:pt x="5606" y="7647"/>
                        <a:pt x="5575" y="7679"/>
                      </a:cubicBezTo>
                      <a:cubicBezTo>
                        <a:pt x="5575" y="7679"/>
                        <a:pt x="5543" y="7711"/>
                        <a:pt x="5511" y="7742"/>
                      </a:cubicBezTo>
                      <a:cubicBezTo>
                        <a:pt x="5511" y="7742"/>
                        <a:pt x="5480" y="7774"/>
                        <a:pt x="5480" y="7806"/>
                      </a:cubicBezTo>
                      <a:cubicBezTo>
                        <a:pt x="5480" y="7837"/>
                        <a:pt x="5480" y="7869"/>
                        <a:pt x="5480" y="7869"/>
                      </a:cubicBezTo>
                      <a:cubicBezTo>
                        <a:pt x="5480" y="8091"/>
                        <a:pt x="5448" y="8281"/>
                        <a:pt x="5448" y="8502"/>
                      </a:cubicBezTo>
                      <a:cubicBezTo>
                        <a:pt x="5448" y="8661"/>
                        <a:pt x="5448" y="8787"/>
                        <a:pt x="5448" y="8946"/>
                      </a:cubicBezTo>
                      <a:cubicBezTo>
                        <a:pt x="5480" y="9072"/>
                        <a:pt x="5511" y="9199"/>
                        <a:pt x="5543" y="9294"/>
                      </a:cubicBezTo>
                      <a:cubicBezTo>
                        <a:pt x="5575" y="9389"/>
                        <a:pt x="5606" y="9452"/>
                        <a:pt x="5606" y="9516"/>
                      </a:cubicBezTo>
                      <a:cubicBezTo>
                        <a:pt x="5606" y="9611"/>
                        <a:pt x="5606" y="9706"/>
                        <a:pt x="5575" y="9801"/>
                      </a:cubicBezTo>
                      <a:cubicBezTo>
                        <a:pt x="5511" y="9864"/>
                        <a:pt x="5448" y="9959"/>
                        <a:pt x="5353" y="10022"/>
                      </a:cubicBezTo>
                      <a:cubicBezTo>
                        <a:pt x="5258" y="10086"/>
                        <a:pt x="5163" y="10117"/>
                        <a:pt x="5068" y="10181"/>
                      </a:cubicBezTo>
                      <a:cubicBezTo>
                        <a:pt x="5036" y="10212"/>
                        <a:pt x="5005" y="10244"/>
                        <a:pt x="5005" y="10276"/>
                      </a:cubicBezTo>
                      <a:cubicBezTo>
                        <a:pt x="4941" y="10339"/>
                        <a:pt x="4941" y="10434"/>
                        <a:pt x="4941" y="10561"/>
                      </a:cubicBezTo>
                      <a:cubicBezTo>
                        <a:pt x="4941" y="10561"/>
                        <a:pt x="4941" y="10592"/>
                        <a:pt x="4910" y="10624"/>
                      </a:cubicBezTo>
                      <a:cubicBezTo>
                        <a:pt x="4910" y="10624"/>
                        <a:pt x="4878" y="10656"/>
                        <a:pt x="4815" y="10687"/>
                      </a:cubicBezTo>
                      <a:cubicBezTo>
                        <a:pt x="4815" y="10687"/>
                        <a:pt x="4783" y="10687"/>
                        <a:pt x="4751" y="10719"/>
                      </a:cubicBezTo>
                      <a:lnTo>
                        <a:pt x="4720" y="10719"/>
                      </a:lnTo>
                      <a:cubicBezTo>
                        <a:pt x="4593" y="10782"/>
                        <a:pt x="4498" y="10846"/>
                        <a:pt x="4403" y="10941"/>
                      </a:cubicBezTo>
                      <a:cubicBezTo>
                        <a:pt x="4371" y="11036"/>
                        <a:pt x="4308" y="11099"/>
                        <a:pt x="4276" y="11194"/>
                      </a:cubicBezTo>
                      <a:cubicBezTo>
                        <a:pt x="4245" y="11258"/>
                        <a:pt x="4213" y="11353"/>
                        <a:pt x="4181" y="11448"/>
                      </a:cubicBezTo>
                      <a:cubicBezTo>
                        <a:pt x="4150" y="11606"/>
                        <a:pt x="4118" y="11764"/>
                        <a:pt x="4118" y="11923"/>
                      </a:cubicBezTo>
                      <a:cubicBezTo>
                        <a:pt x="4118" y="11954"/>
                        <a:pt x="4118" y="11986"/>
                        <a:pt x="4118" y="12049"/>
                      </a:cubicBezTo>
                      <a:cubicBezTo>
                        <a:pt x="4086" y="12081"/>
                        <a:pt x="4086" y="12144"/>
                        <a:pt x="4086" y="12208"/>
                      </a:cubicBezTo>
                      <a:lnTo>
                        <a:pt x="4086" y="12239"/>
                      </a:lnTo>
                      <a:lnTo>
                        <a:pt x="4086" y="12271"/>
                      </a:lnTo>
                      <a:cubicBezTo>
                        <a:pt x="4086" y="12334"/>
                        <a:pt x="4118" y="12429"/>
                        <a:pt x="4118" y="12493"/>
                      </a:cubicBezTo>
                      <a:cubicBezTo>
                        <a:pt x="4118" y="12619"/>
                        <a:pt x="4118" y="12778"/>
                        <a:pt x="4118" y="12904"/>
                      </a:cubicBezTo>
                      <a:cubicBezTo>
                        <a:pt x="4055" y="12968"/>
                        <a:pt x="4055" y="12999"/>
                        <a:pt x="4023" y="13063"/>
                      </a:cubicBezTo>
                      <a:cubicBezTo>
                        <a:pt x="4023" y="13063"/>
                        <a:pt x="4023" y="13094"/>
                        <a:pt x="4023" y="13126"/>
                      </a:cubicBezTo>
                      <a:cubicBezTo>
                        <a:pt x="4023" y="13158"/>
                        <a:pt x="3991" y="13189"/>
                        <a:pt x="3960" y="13221"/>
                      </a:cubicBezTo>
                      <a:lnTo>
                        <a:pt x="3928" y="13284"/>
                      </a:lnTo>
                      <a:cubicBezTo>
                        <a:pt x="3896" y="13379"/>
                        <a:pt x="3865" y="13474"/>
                        <a:pt x="4086" y="13569"/>
                      </a:cubicBezTo>
                      <a:cubicBezTo>
                        <a:pt x="4245" y="13601"/>
                        <a:pt x="4245" y="13854"/>
                        <a:pt x="4150" y="13918"/>
                      </a:cubicBezTo>
                      <a:cubicBezTo>
                        <a:pt x="3960" y="14013"/>
                        <a:pt x="3896" y="14139"/>
                        <a:pt x="3865" y="14298"/>
                      </a:cubicBezTo>
                      <a:cubicBezTo>
                        <a:pt x="3865" y="14361"/>
                        <a:pt x="3833" y="14456"/>
                        <a:pt x="3833" y="14519"/>
                      </a:cubicBezTo>
                      <a:cubicBezTo>
                        <a:pt x="3833" y="14614"/>
                        <a:pt x="3801" y="14678"/>
                        <a:pt x="3801" y="14741"/>
                      </a:cubicBezTo>
                      <a:cubicBezTo>
                        <a:pt x="3770" y="14868"/>
                        <a:pt x="3738" y="15026"/>
                        <a:pt x="3675" y="15153"/>
                      </a:cubicBezTo>
                      <a:cubicBezTo>
                        <a:pt x="3643" y="15216"/>
                        <a:pt x="3611" y="15279"/>
                        <a:pt x="3548" y="15343"/>
                      </a:cubicBezTo>
                      <a:cubicBezTo>
                        <a:pt x="3516" y="15406"/>
                        <a:pt x="3485" y="15469"/>
                        <a:pt x="3485" y="15533"/>
                      </a:cubicBezTo>
                      <a:cubicBezTo>
                        <a:pt x="3485" y="15564"/>
                        <a:pt x="3453" y="15564"/>
                        <a:pt x="3485" y="15564"/>
                      </a:cubicBezTo>
                      <a:cubicBezTo>
                        <a:pt x="3485" y="15596"/>
                        <a:pt x="3485" y="15659"/>
                        <a:pt x="3453" y="15691"/>
                      </a:cubicBezTo>
                      <a:cubicBezTo>
                        <a:pt x="3453" y="15755"/>
                        <a:pt x="3453" y="15818"/>
                        <a:pt x="3421" y="15881"/>
                      </a:cubicBezTo>
                      <a:cubicBezTo>
                        <a:pt x="3421" y="15945"/>
                        <a:pt x="3390" y="16008"/>
                        <a:pt x="3358" y="16071"/>
                      </a:cubicBezTo>
                      <a:cubicBezTo>
                        <a:pt x="3358" y="16103"/>
                        <a:pt x="3326" y="16166"/>
                        <a:pt x="3295" y="16230"/>
                      </a:cubicBezTo>
                      <a:lnTo>
                        <a:pt x="3231" y="16356"/>
                      </a:lnTo>
                      <a:cubicBezTo>
                        <a:pt x="3199" y="16388"/>
                        <a:pt x="3168" y="16420"/>
                        <a:pt x="3136" y="16451"/>
                      </a:cubicBezTo>
                      <a:cubicBezTo>
                        <a:pt x="3104" y="16515"/>
                        <a:pt x="3073" y="16578"/>
                        <a:pt x="3041" y="16610"/>
                      </a:cubicBezTo>
                      <a:cubicBezTo>
                        <a:pt x="2978" y="16705"/>
                        <a:pt x="2914" y="16831"/>
                        <a:pt x="2851" y="16958"/>
                      </a:cubicBezTo>
                      <a:cubicBezTo>
                        <a:pt x="2724" y="17306"/>
                        <a:pt x="2408" y="17496"/>
                        <a:pt x="2059" y="17623"/>
                      </a:cubicBezTo>
                      <a:cubicBezTo>
                        <a:pt x="1869" y="17686"/>
                        <a:pt x="1648" y="17781"/>
                        <a:pt x="1553" y="18035"/>
                      </a:cubicBezTo>
                      <a:cubicBezTo>
                        <a:pt x="1426" y="18098"/>
                        <a:pt x="1331" y="18161"/>
                        <a:pt x="1236" y="18256"/>
                      </a:cubicBezTo>
                      <a:cubicBezTo>
                        <a:pt x="1141" y="18351"/>
                        <a:pt x="1046" y="18446"/>
                        <a:pt x="983" y="18541"/>
                      </a:cubicBezTo>
                      <a:cubicBezTo>
                        <a:pt x="951" y="18573"/>
                        <a:pt x="919" y="18605"/>
                        <a:pt x="919" y="18636"/>
                      </a:cubicBezTo>
                      <a:cubicBezTo>
                        <a:pt x="888" y="18668"/>
                        <a:pt x="856" y="18731"/>
                        <a:pt x="824" y="18763"/>
                      </a:cubicBezTo>
                      <a:lnTo>
                        <a:pt x="729" y="18763"/>
                      </a:lnTo>
                      <a:cubicBezTo>
                        <a:pt x="729" y="18763"/>
                        <a:pt x="729" y="18763"/>
                        <a:pt x="729" y="18795"/>
                      </a:cubicBezTo>
                      <a:lnTo>
                        <a:pt x="698" y="18795"/>
                      </a:lnTo>
                      <a:cubicBezTo>
                        <a:pt x="698" y="18795"/>
                        <a:pt x="698" y="18826"/>
                        <a:pt x="698" y="18826"/>
                      </a:cubicBezTo>
                      <a:lnTo>
                        <a:pt x="666" y="18826"/>
                      </a:lnTo>
                      <a:cubicBezTo>
                        <a:pt x="666" y="18826"/>
                        <a:pt x="666" y="18826"/>
                        <a:pt x="666" y="18858"/>
                      </a:cubicBezTo>
                      <a:cubicBezTo>
                        <a:pt x="539" y="19016"/>
                        <a:pt x="444" y="19175"/>
                        <a:pt x="381" y="19365"/>
                      </a:cubicBezTo>
                      <a:cubicBezTo>
                        <a:pt x="254" y="19586"/>
                        <a:pt x="191" y="19840"/>
                        <a:pt x="96" y="20093"/>
                      </a:cubicBezTo>
                      <a:cubicBezTo>
                        <a:pt x="33" y="20156"/>
                        <a:pt x="33" y="20220"/>
                        <a:pt x="33" y="20315"/>
                      </a:cubicBezTo>
                      <a:cubicBezTo>
                        <a:pt x="33" y="20315"/>
                        <a:pt x="33" y="20315"/>
                        <a:pt x="33" y="20346"/>
                      </a:cubicBezTo>
                      <a:cubicBezTo>
                        <a:pt x="33" y="20378"/>
                        <a:pt x="33" y="20378"/>
                        <a:pt x="64" y="20410"/>
                      </a:cubicBezTo>
                      <a:cubicBezTo>
                        <a:pt x="64" y="20410"/>
                        <a:pt x="64" y="20441"/>
                        <a:pt x="64" y="20441"/>
                      </a:cubicBezTo>
                      <a:cubicBezTo>
                        <a:pt x="64" y="20473"/>
                        <a:pt x="64" y="20505"/>
                        <a:pt x="64" y="20505"/>
                      </a:cubicBezTo>
                      <a:cubicBezTo>
                        <a:pt x="64" y="20537"/>
                        <a:pt x="64" y="20568"/>
                        <a:pt x="64" y="20600"/>
                      </a:cubicBezTo>
                      <a:cubicBezTo>
                        <a:pt x="33" y="20695"/>
                        <a:pt x="1" y="20758"/>
                        <a:pt x="1" y="20853"/>
                      </a:cubicBezTo>
                      <a:cubicBezTo>
                        <a:pt x="1" y="20948"/>
                        <a:pt x="1" y="21075"/>
                        <a:pt x="33" y="21202"/>
                      </a:cubicBezTo>
                      <a:cubicBezTo>
                        <a:pt x="64" y="21360"/>
                        <a:pt x="159" y="21550"/>
                        <a:pt x="223" y="21740"/>
                      </a:cubicBezTo>
                      <a:cubicBezTo>
                        <a:pt x="286" y="21803"/>
                        <a:pt x="318" y="21898"/>
                        <a:pt x="381" y="21962"/>
                      </a:cubicBezTo>
                      <a:cubicBezTo>
                        <a:pt x="413" y="22057"/>
                        <a:pt x="476" y="22120"/>
                        <a:pt x="539" y="22183"/>
                      </a:cubicBezTo>
                      <a:cubicBezTo>
                        <a:pt x="634" y="22310"/>
                        <a:pt x="793" y="22405"/>
                        <a:pt x="919" y="22500"/>
                      </a:cubicBezTo>
                      <a:cubicBezTo>
                        <a:pt x="1141" y="22658"/>
                        <a:pt x="1299" y="22912"/>
                        <a:pt x="1553" y="23007"/>
                      </a:cubicBezTo>
                      <a:cubicBezTo>
                        <a:pt x="1964" y="23197"/>
                        <a:pt x="2376" y="23387"/>
                        <a:pt x="2788" y="23577"/>
                      </a:cubicBezTo>
                      <a:lnTo>
                        <a:pt x="2914" y="23608"/>
                      </a:lnTo>
                      <a:cubicBezTo>
                        <a:pt x="3136" y="23703"/>
                        <a:pt x="3358" y="23798"/>
                        <a:pt x="3580" y="23893"/>
                      </a:cubicBezTo>
                      <a:cubicBezTo>
                        <a:pt x="3643" y="24020"/>
                        <a:pt x="3738" y="23988"/>
                        <a:pt x="3833" y="24020"/>
                      </a:cubicBezTo>
                      <a:cubicBezTo>
                        <a:pt x="3865" y="24020"/>
                        <a:pt x="3928" y="24052"/>
                        <a:pt x="3960" y="24083"/>
                      </a:cubicBezTo>
                      <a:lnTo>
                        <a:pt x="3991" y="24083"/>
                      </a:lnTo>
                      <a:cubicBezTo>
                        <a:pt x="4720" y="24210"/>
                        <a:pt x="5448" y="24337"/>
                        <a:pt x="6176" y="24337"/>
                      </a:cubicBezTo>
                      <a:lnTo>
                        <a:pt x="6493" y="24337"/>
                      </a:lnTo>
                      <a:cubicBezTo>
                        <a:pt x="6905" y="24432"/>
                        <a:pt x="7285" y="24527"/>
                        <a:pt x="7697" y="24590"/>
                      </a:cubicBezTo>
                      <a:cubicBezTo>
                        <a:pt x="7728" y="24622"/>
                        <a:pt x="7728" y="24653"/>
                        <a:pt x="7728" y="24653"/>
                      </a:cubicBezTo>
                      <a:cubicBezTo>
                        <a:pt x="7728" y="24653"/>
                        <a:pt x="7728" y="24685"/>
                        <a:pt x="7728" y="24685"/>
                      </a:cubicBezTo>
                      <a:cubicBezTo>
                        <a:pt x="7760" y="24748"/>
                        <a:pt x="7823" y="24780"/>
                        <a:pt x="7887" y="24780"/>
                      </a:cubicBezTo>
                      <a:lnTo>
                        <a:pt x="7918" y="24780"/>
                      </a:lnTo>
                      <a:cubicBezTo>
                        <a:pt x="7918" y="24780"/>
                        <a:pt x="7918" y="24780"/>
                        <a:pt x="7918" y="24812"/>
                      </a:cubicBezTo>
                      <a:lnTo>
                        <a:pt x="8393" y="24812"/>
                      </a:lnTo>
                      <a:lnTo>
                        <a:pt x="8457" y="24843"/>
                      </a:lnTo>
                      <a:cubicBezTo>
                        <a:pt x="8488" y="24843"/>
                        <a:pt x="8552" y="24843"/>
                        <a:pt x="8615" y="24875"/>
                      </a:cubicBezTo>
                      <a:cubicBezTo>
                        <a:pt x="8773" y="24907"/>
                        <a:pt x="8932" y="24907"/>
                        <a:pt x="9090" y="24907"/>
                      </a:cubicBezTo>
                      <a:lnTo>
                        <a:pt x="9407" y="24907"/>
                      </a:lnTo>
                      <a:cubicBezTo>
                        <a:pt x="9533" y="24875"/>
                        <a:pt x="9628" y="24875"/>
                        <a:pt x="9755" y="24875"/>
                      </a:cubicBezTo>
                      <a:cubicBezTo>
                        <a:pt x="9850" y="24843"/>
                        <a:pt x="9977" y="24843"/>
                        <a:pt x="10072" y="24812"/>
                      </a:cubicBezTo>
                      <a:cubicBezTo>
                        <a:pt x="10198" y="24812"/>
                        <a:pt x="10293" y="24780"/>
                        <a:pt x="10420" y="24780"/>
                      </a:cubicBezTo>
                      <a:cubicBezTo>
                        <a:pt x="10578" y="24748"/>
                        <a:pt x="10737" y="24717"/>
                        <a:pt x="10927" y="24717"/>
                      </a:cubicBezTo>
                      <a:lnTo>
                        <a:pt x="11085" y="24717"/>
                      </a:lnTo>
                      <a:cubicBezTo>
                        <a:pt x="11813" y="24780"/>
                        <a:pt x="12542" y="24780"/>
                        <a:pt x="13270" y="24812"/>
                      </a:cubicBezTo>
                      <a:cubicBezTo>
                        <a:pt x="14189" y="24843"/>
                        <a:pt x="15139" y="24875"/>
                        <a:pt x="16057" y="25002"/>
                      </a:cubicBezTo>
                      <a:cubicBezTo>
                        <a:pt x="16279" y="25033"/>
                        <a:pt x="16501" y="25065"/>
                        <a:pt x="16722" y="25097"/>
                      </a:cubicBezTo>
                      <a:cubicBezTo>
                        <a:pt x="17704" y="25160"/>
                        <a:pt x="18717" y="25097"/>
                        <a:pt x="19699" y="25192"/>
                      </a:cubicBezTo>
                      <a:cubicBezTo>
                        <a:pt x="20016" y="25255"/>
                        <a:pt x="20332" y="25224"/>
                        <a:pt x="20649" y="25319"/>
                      </a:cubicBezTo>
                      <a:lnTo>
                        <a:pt x="20681" y="25319"/>
                      </a:lnTo>
                      <a:cubicBezTo>
                        <a:pt x="20839" y="25255"/>
                        <a:pt x="20966" y="25224"/>
                        <a:pt x="21124" y="25224"/>
                      </a:cubicBezTo>
                      <a:cubicBezTo>
                        <a:pt x="21188" y="25224"/>
                        <a:pt x="21251" y="25224"/>
                        <a:pt x="21283" y="25255"/>
                      </a:cubicBezTo>
                      <a:cubicBezTo>
                        <a:pt x="21948" y="25287"/>
                        <a:pt x="22613" y="25287"/>
                        <a:pt x="23246" y="25287"/>
                      </a:cubicBezTo>
                      <a:lnTo>
                        <a:pt x="24386" y="25287"/>
                      </a:lnTo>
                      <a:cubicBezTo>
                        <a:pt x="24766" y="25319"/>
                        <a:pt x="25114" y="25350"/>
                        <a:pt x="25495" y="25382"/>
                      </a:cubicBezTo>
                      <a:cubicBezTo>
                        <a:pt x="25590" y="25382"/>
                        <a:pt x="25685" y="25414"/>
                        <a:pt x="25780" y="25414"/>
                      </a:cubicBezTo>
                      <a:cubicBezTo>
                        <a:pt x="25938" y="25445"/>
                        <a:pt x="26128" y="25445"/>
                        <a:pt x="26286" y="25477"/>
                      </a:cubicBezTo>
                      <a:lnTo>
                        <a:pt x="26508" y="25477"/>
                      </a:lnTo>
                      <a:cubicBezTo>
                        <a:pt x="26698" y="25477"/>
                        <a:pt x="26856" y="25477"/>
                        <a:pt x="27015" y="25509"/>
                      </a:cubicBezTo>
                      <a:cubicBezTo>
                        <a:pt x="27268" y="25509"/>
                        <a:pt x="27521" y="25509"/>
                        <a:pt x="27775" y="25540"/>
                      </a:cubicBezTo>
                      <a:cubicBezTo>
                        <a:pt x="28535" y="25604"/>
                        <a:pt x="29326" y="25730"/>
                        <a:pt x="30118" y="25730"/>
                      </a:cubicBezTo>
                      <a:lnTo>
                        <a:pt x="30435" y="25730"/>
                      </a:lnTo>
                      <a:cubicBezTo>
                        <a:pt x="30562" y="25730"/>
                        <a:pt x="30657" y="25699"/>
                        <a:pt x="30783" y="25699"/>
                      </a:cubicBezTo>
                      <a:cubicBezTo>
                        <a:pt x="31132" y="25699"/>
                        <a:pt x="31448" y="25730"/>
                        <a:pt x="31797" y="25794"/>
                      </a:cubicBezTo>
                      <a:cubicBezTo>
                        <a:pt x="31923" y="25794"/>
                        <a:pt x="32050" y="25825"/>
                        <a:pt x="32177" y="25825"/>
                      </a:cubicBezTo>
                      <a:cubicBezTo>
                        <a:pt x="32303" y="25825"/>
                        <a:pt x="32430" y="25857"/>
                        <a:pt x="32557" y="25857"/>
                      </a:cubicBezTo>
                      <a:lnTo>
                        <a:pt x="32937" y="25857"/>
                      </a:lnTo>
                      <a:cubicBezTo>
                        <a:pt x="33380" y="25889"/>
                        <a:pt x="33823" y="25889"/>
                        <a:pt x="34299" y="25920"/>
                      </a:cubicBezTo>
                      <a:cubicBezTo>
                        <a:pt x="34489" y="25952"/>
                        <a:pt x="34679" y="25952"/>
                        <a:pt x="34869" y="25984"/>
                      </a:cubicBezTo>
                      <a:cubicBezTo>
                        <a:pt x="35312" y="26047"/>
                        <a:pt x="35787" y="26047"/>
                        <a:pt x="36262" y="26079"/>
                      </a:cubicBezTo>
                      <a:cubicBezTo>
                        <a:pt x="36420" y="26079"/>
                        <a:pt x="36579" y="26079"/>
                        <a:pt x="36737" y="26110"/>
                      </a:cubicBezTo>
                      <a:cubicBezTo>
                        <a:pt x="37687" y="26205"/>
                        <a:pt x="38606" y="26269"/>
                        <a:pt x="39556" y="26364"/>
                      </a:cubicBezTo>
                      <a:cubicBezTo>
                        <a:pt x="39682" y="26395"/>
                        <a:pt x="39809" y="26395"/>
                        <a:pt x="39936" y="26395"/>
                      </a:cubicBezTo>
                      <a:cubicBezTo>
                        <a:pt x="40822" y="26459"/>
                        <a:pt x="41709" y="26427"/>
                        <a:pt x="42627" y="26522"/>
                      </a:cubicBezTo>
                      <a:cubicBezTo>
                        <a:pt x="43388" y="26585"/>
                        <a:pt x="44148" y="26649"/>
                        <a:pt x="44908" y="26712"/>
                      </a:cubicBezTo>
                      <a:cubicBezTo>
                        <a:pt x="45351" y="26744"/>
                        <a:pt x="45794" y="26775"/>
                        <a:pt x="46269" y="26807"/>
                      </a:cubicBezTo>
                      <a:cubicBezTo>
                        <a:pt x="47885" y="26902"/>
                        <a:pt x="49500" y="26902"/>
                        <a:pt x="51146" y="26997"/>
                      </a:cubicBezTo>
                      <a:cubicBezTo>
                        <a:pt x="51685" y="27029"/>
                        <a:pt x="52223" y="27029"/>
                        <a:pt x="52762" y="27060"/>
                      </a:cubicBezTo>
                      <a:lnTo>
                        <a:pt x="53553" y="27060"/>
                      </a:lnTo>
                      <a:cubicBezTo>
                        <a:pt x="54377" y="27092"/>
                        <a:pt x="55168" y="27092"/>
                        <a:pt x="55992" y="27092"/>
                      </a:cubicBezTo>
                      <a:lnTo>
                        <a:pt x="56784" y="27092"/>
                      </a:lnTo>
                      <a:cubicBezTo>
                        <a:pt x="57069" y="27124"/>
                        <a:pt x="57322" y="27124"/>
                        <a:pt x="57607" y="27124"/>
                      </a:cubicBezTo>
                      <a:cubicBezTo>
                        <a:pt x="57892" y="27124"/>
                        <a:pt x="58177" y="27116"/>
                        <a:pt x="58462" y="27116"/>
                      </a:cubicBezTo>
                      <a:cubicBezTo>
                        <a:pt x="58747" y="27116"/>
                        <a:pt x="59032" y="27124"/>
                        <a:pt x="59317" y="27155"/>
                      </a:cubicBezTo>
                      <a:lnTo>
                        <a:pt x="60014" y="27155"/>
                      </a:lnTo>
                      <a:cubicBezTo>
                        <a:pt x="60109" y="27124"/>
                        <a:pt x="60172" y="27092"/>
                        <a:pt x="60235" y="27092"/>
                      </a:cubicBezTo>
                      <a:cubicBezTo>
                        <a:pt x="60267" y="27060"/>
                        <a:pt x="60299" y="27060"/>
                        <a:pt x="60330" y="27060"/>
                      </a:cubicBezTo>
                      <a:lnTo>
                        <a:pt x="60552" y="27060"/>
                      </a:lnTo>
                      <a:cubicBezTo>
                        <a:pt x="60774" y="27155"/>
                        <a:pt x="61027" y="27155"/>
                        <a:pt x="61249" y="27155"/>
                      </a:cubicBezTo>
                      <a:lnTo>
                        <a:pt x="61502" y="27155"/>
                      </a:lnTo>
                      <a:cubicBezTo>
                        <a:pt x="61661" y="27155"/>
                        <a:pt x="61819" y="27187"/>
                        <a:pt x="61946" y="27187"/>
                      </a:cubicBezTo>
                      <a:cubicBezTo>
                        <a:pt x="62009" y="27219"/>
                        <a:pt x="62041" y="27219"/>
                        <a:pt x="62072" y="27219"/>
                      </a:cubicBezTo>
                      <a:cubicBezTo>
                        <a:pt x="62389" y="27219"/>
                        <a:pt x="62706" y="27092"/>
                        <a:pt x="62991" y="27092"/>
                      </a:cubicBezTo>
                      <a:cubicBezTo>
                        <a:pt x="63244" y="27092"/>
                        <a:pt x="63466" y="27124"/>
                        <a:pt x="63719" y="27124"/>
                      </a:cubicBezTo>
                      <a:lnTo>
                        <a:pt x="64416" y="27124"/>
                      </a:lnTo>
                      <a:cubicBezTo>
                        <a:pt x="64732" y="27155"/>
                        <a:pt x="65049" y="27155"/>
                        <a:pt x="65366" y="27155"/>
                      </a:cubicBezTo>
                      <a:cubicBezTo>
                        <a:pt x="65841" y="27155"/>
                        <a:pt x="66316" y="27124"/>
                        <a:pt x="66791" y="27092"/>
                      </a:cubicBezTo>
                      <a:cubicBezTo>
                        <a:pt x="66802" y="27081"/>
                        <a:pt x="66812" y="27078"/>
                        <a:pt x="66824" y="27078"/>
                      </a:cubicBezTo>
                      <a:cubicBezTo>
                        <a:pt x="66847" y="27078"/>
                        <a:pt x="66875" y="27092"/>
                        <a:pt x="66918" y="27092"/>
                      </a:cubicBezTo>
                      <a:cubicBezTo>
                        <a:pt x="66949" y="27092"/>
                        <a:pt x="66981" y="27124"/>
                        <a:pt x="67044" y="27124"/>
                      </a:cubicBezTo>
                      <a:cubicBezTo>
                        <a:pt x="67076" y="27155"/>
                        <a:pt x="67108" y="27155"/>
                        <a:pt x="67171" y="27155"/>
                      </a:cubicBezTo>
                      <a:cubicBezTo>
                        <a:pt x="67171" y="27187"/>
                        <a:pt x="67203" y="27187"/>
                        <a:pt x="67234" y="27187"/>
                      </a:cubicBezTo>
                      <a:cubicBezTo>
                        <a:pt x="67234" y="27187"/>
                        <a:pt x="67266" y="27155"/>
                        <a:pt x="67298" y="27155"/>
                      </a:cubicBezTo>
                      <a:cubicBezTo>
                        <a:pt x="67678" y="27092"/>
                        <a:pt x="68089" y="27092"/>
                        <a:pt x="68469" y="27060"/>
                      </a:cubicBezTo>
                      <a:lnTo>
                        <a:pt x="69071" y="27060"/>
                      </a:lnTo>
                      <a:cubicBezTo>
                        <a:pt x="69261" y="27060"/>
                        <a:pt x="69451" y="27029"/>
                        <a:pt x="69673" y="27029"/>
                      </a:cubicBezTo>
                      <a:lnTo>
                        <a:pt x="69800" y="27029"/>
                      </a:lnTo>
                      <a:cubicBezTo>
                        <a:pt x="70021" y="27029"/>
                        <a:pt x="70275" y="27060"/>
                        <a:pt x="70496" y="27060"/>
                      </a:cubicBezTo>
                      <a:cubicBezTo>
                        <a:pt x="70591" y="27029"/>
                        <a:pt x="70686" y="27029"/>
                        <a:pt x="70750" y="27029"/>
                      </a:cubicBezTo>
                      <a:cubicBezTo>
                        <a:pt x="71003" y="26965"/>
                        <a:pt x="71225" y="26965"/>
                        <a:pt x="71446" y="26965"/>
                      </a:cubicBezTo>
                      <a:lnTo>
                        <a:pt x="72016" y="26965"/>
                      </a:lnTo>
                      <a:cubicBezTo>
                        <a:pt x="72206" y="26965"/>
                        <a:pt x="72396" y="26965"/>
                        <a:pt x="72586" y="26934"/>
                      </a:cubicBezTo>
                      <a:cubicBezTo>
                        <a:pt x="72713" y="26902"/>
                        <a:pt x="72871" y="26870"/>
                        <a:pt x="72998" y="26807"/>
                      </a:cubicBezTo>
                      <a:cubicBezTo>
                        <a:pt x="73093" y="26870"/>
                        <a:pt x="73220" y="26870"/>
                        <a:pt x="73315" y="26870"/>
                      </a:cubicBezTo>
                      <a:lnTo>
                        <a:pt x="73663" y="26870"/>
                      </a:lnTo>
                      <a:cubicBezTo>
                        <a:pt x="73853" y="26839"/>
                        <a:pt x="74075" y="26775"/>
                        <a:pt x="74297" y="26744"/>
                      </a:cubicBezTo>
                      <a:cubicBezTo>
                        <a:pt x="74487" y="26744"/>
                        <a:pt x="74677" y="26712"/>
                        <a:pt x="74867" y="26712"/>
                      </a:cubicBezTo>
                      <a:cubicBezTo>
                        <a:pt x="75057" y="26712"/>
                        <a:pt x="75247" y="26680"/>
                        <a:pt x="75437" y="26680"/>
                      </a:cubicBezTo>
                      <a:cubicBezTo>
                        <a:pt x="75722" y="26680"/>
                        <a:pt x="76007" y="26680"/>
                        <a:pt x="76292" y="26649"/>
                      </a:cubicBezTo>
                      <a:lnTo>
                        <a:pt x="76577" y="26649"/>
                      </a:lnTo>
                      <a:cubicBezTo>
                        <a:pt x="76640" y="26617"/>
                        <a:pt x="76735" y="26617"/>
                        <a:pt x="76798" y="26617"/>
                      </a:cubicBezTo>
                      <a:cubicBezTo>
                        <a:pt x="77305" y="26585"/>
                        <a:pt x="77812" y="26522"/>
                        <a:pt x="78350" y="26522"/>
                      </a:cubicBezTo>
                      <a:cubicBezTo>
                        <a:pt x="78509" y="26522"/>
                        <a:pt x="78667" y="26522"/>
                        <a:pt x="78825" y="26490"/>
                      </a:cubicBezTo>
                      <a:lnTo>
                        <a:pt x="78952" y="26490"/>
                      </a:lnTo>
                      <a:cubicBezTo>
                        <a:pt x="79079" y="26490"/>
                        <a:pt x="79205" y="26459"/>
                        <a:pt x="79332" y="26427"/>
                      </a:cubicBezTo>
                      <a:cubicBezTo>
                        <a:pt x="79490" y="26395"/>
                        <a:pt x="79649" y="26395"/>
                        <a:pt x="79807" y="26364"/>
                      </a:cubicBezTo>
                      <a:cubicBezTo>
                        <a:pt x="79902" y="26364"/>
                        <a:pt x="79965" y="26332"/>
                        <a:pt x="80060" y="26332"/>
                      </a:cubicBezTo>
                      <a:cubicBezTo>
                        <a:pt x="80219" y="26332"/>
                        <a:pt x="80377" y="26300"/>
                        <a:pt x="80535" y="26300"/>
                      </a:cubicBezTo>
                      <a:lnTo>
                        <a:pt x="81580" y="26300"/>
                      </a:lnTo>
                      <a:cubicBezTo>
                        <a:pt x="82182" y="26300"/>
                        <a:pt x="82816" y="26174"/>
                        <a:pt x="83417" y="26110"/>
                      </a:cubicBezTo>
                      <a:cubicBezTo>
                        <a:pt x="83544" y="26110"/>
                        <a:pt x="83671" y="26110"/>
                        <a:pt x="83766" y="26079"/>
                      </a:cubicBezTo>
                      <a:lnTo>
                        <a:pt x="84241" y="26079"/>
                      </a:lnTo>
                      <a:cubicBezTo>
                        <a:pt x="84431" y="26047"/>
                        <a:pt x="84621" y="26047"/>
                        <a:pt x="84811" y="26047"/>
                      </a:cubicBezTo>
                      <a:lnTo>
                        <a:pt x="85381" y="26047"/>
                      </a:lnTo>
                      <a:cubicBezTo>
                        <a:pt x="85697" y="26015"/>
                        <a:pt x="85982" y="26015"/>
                        <a:pt x="86267" y="25952"/>
                      </a:cubicBezTo>
                      <a:cubicBezTo>
                        <a:pt x="86679" y="25920"/>
                        <a:pt x="87123" y="25889"/>
                        <a:pt x="87534" y="25825"/>
                      </a:cubicBezTo>
                      <a:cubicBezTo>
                        <a:pt x="88421" y="25730"/>
                        <a:pt x="89308" y="25604"/>
                        <a:pt x="90194" y="25604"/>
                      </a:cubicBezTo>
                      <a:cubicBezTo>
                        <a:pt x="90448" y="25604"/>
                        <a:pt x="90669" y="25572"/>
                        <a:pt x="90891" y="25540"/>
                      </a:cubicBezTo>
                      <a:lnTo>
                        <a:pt x="91018" y="25540"/>
                      </a:lnTo>
                      <a:lnTo>
                        <a:pt x="91113" y="25509"/>
                      </a:lnTo>
                      <a:cubicBezTo>
                        <a:pt x="91208" y="25477"/>
                        <a:pt x="91303" y="25477"/>
                        <a:pt x="91398" y="25445"/>
                      </a:cubicBezTo>
                      <a:cubicBezTo>
                        <a:pt x="91493" y="25445"/>
                        <a:pt x="91556" y="25414"/>
                        <a:pt x="91651" y="25414"/>
                      </a:cubicBezTo>
                      <a:lnTo>
                        <a:pt x="91778" y="25414"/>
                      </a:lnTo>
                      <a:cubicBezTo>
                        <a:pt x="91852" y="25423"/>
                        <a:pt x="91926" y="25427"/>
                        <a:pt x="92000" y="25427"/>
                      </a:cubicBezTo>
                      <a:cubicBezTo>
                        <a:pt x="92180" y="25427"/>
                        <a:pt x="92359" y="25404"/>
                        <a:pt x="92538" y="25382"/>
                      </a:cubicBezTo>
                      <a:lnTo>
                        <a:pt x="92728" y="25382"/>
                      </a:lnTo>
                      <a:cubicBezTo>
                        <a:pt x="92918" y="25350"/>
                        <a:pt x="93108" y="25319"/>
                        <a:pt x="93298" y="25319"/>
                      </a:cubicBezTo>
                      <a:cubicBezTo>
                        <a:pt x="93615" y="25319"/>
                        <a:pt x="93963" y="25319"/>
                        <a:pt x="94280" y="25224"/>
                      </a:cubicBezTo>
                      <a:cubicBezTo>
                        <a:pt x="94755" y="25128"/>
                        <a:pt x="95230" y="25160"/>
                        <a:pt x="95705" y="25097"/>
                      </a:cubicBezTo>
                      <a:cubicBezTo>
                        <a:pt x="96370" y="25002"/>
                        <a:pt x="97003" y="24907"/>
                        <a:pt x="97668" y="24843"/>
                      </a:cubicBezTo>
                      <a:cubicBezTo>
                        <a:pt x="97689" y="24833"/>
                        <a:pt x="97714" y="24829"/>
                        <a:pt x="97740" y="24829"/>
                      </a:cubicBezTo>
                      <a:cubicBezTo>
                        <a:pt x="97791" y="24829"/>
                        <a:pt x="97848" y="24843"/>
                        <a:pt x="97890" y="24843"/>
                      </a:cubicBezTo>
                      <a:cubicBezTo>
                        <a:pt x="97922" y="24843"/>
                        <a:pt x="97922" y="24843"/>
                        <a:pt x="97953" y="24812"/>
                      </a:cubicBezTo>
                      <a:cubicBezTo>
                        <a:pt x="98017" y="24812"/>
                        <a:pt x="98080" y="24812"/>
                        <a:pt x="98112" y="24780"/>
                      </a:cubicBezTo>
                      <a:cubicBezTo>
                        <a:pt x="98143" y="24748"/>
                        <a:pt x="98143" y="24748"/>
                        <a:pt x="98175" y="24717"/>
                      </a:cubicBezTo>
                      <a:cubicBezTo>
                        <a:pt x="98397" y="24685"/>
                        <a:pt x="98618" y="24717"/>
                        <a:pt x="98840" y="24653"/>
                      </a:cubicBezTo>
                      <a:cubicBezTo>
                        <a:pt x="98967" y="24622"/>
                        <a:pt x="99093" y="24622"/>
                        <a:pt x="99220" y="24590"/>
                      </a:cubicBezTo>
                      <a:cubicBezTo>
                        <a:pt x="99347" y="24558"/>
                        <a:pt x="99505" y="24558"/>
                        <a:pt x="99632" y="24527"/>
                      </a:cubicBezTo>
                      <a:cubicBezTo>
                        <a:pt x="99885" y="24495"/>
                        <a:pt x="100170" y="24463"/>
                        <a:pt x="100424" y="24432"/>
                      </a:cubicBezTo>
                      <a:cubicBezTo>
                        <a:pt x="100709" y="24432"/>
                        <a:pt x="100962" y="24400"/>
                        <a:pt x="101247" y="24305"/>
                      </a:cubicBezTo>
                      <a:cubicBezTo>
                        <a:pt x="101405" y="24273"/>
                        <a:pt x="101595" y="24242"/>
                        <a:pt x="101754" y="24178"/>
                      </a:cubicBezTo>
                      <a:cubicBezTo>
                        <a:pt x="101912" y="24147"/>
                        <a:pt x="102102" y="24115"/>
                        <a:pt x="102260" y="24083"/>
                      </a:cubicBezTo>
                      <a:cubicBezTo>
                        <a:pt x="102577" y="24020"/>
                        <a:pt x="102925" y="23925"/>
                        <a:pt x="103274" y="23862"/>
                      </a:cubicBezTo>
                      <a:cubicBezTo>
                        <a:pt x="103432" y="23830"/>
                        <a:pt x="103559" y="23798"/>
                        <a:pt x="103717" y="23767"/>
                      </a:cubicBezTo>
                      <a:cubicBezTo>
                        <a:pt x="104002" y="23735"/>
                        <a:pt x="104255" y="23672"/>
                        <a:pt x="104541" y="23608"/>
                      </a:cubicBezTo>
                      <a:cubicBezTo>
                        <a:pt x="104731" y="23545"/>
                        <a:pt x="104889" y="23482"/>
                        <a:pt x="105079" y="23387"/>
                      </a:cubicBezTo>
                      <a:cubicBezTo>
                        <a:pt x="105111" y="23450"/>
                        <a:pt x="105174" y="23482"/>
                        <a:pt x="105206" y="23482"/>
                      </a:cubicBezTo>
                      <a:lnTo>
                        <a:pt x="105237" y="23482"/>
                      </a:lnTo>
                      <a:cubicBezTo>
                        <a:pt x="105269" y="23482"/>
                        <a:pt x="105269" y="23450"/>
                        <a:pt x="105301" y="23418"/>
                      </a:cubicBezTo>
                      <a:cubicBezTo>
                        <a:pt x="105332" y="23418"/>
                        <a:pt x="105332" y="23387"/>
                        <a:pt x="105332" y="23387"/>
                      </a:cubicBezTo>
                      <a:cubicBezTo>
                        <a:pt x="105364" y="23387"/>
                        <a:pt x="105396" y="23418"/>
                        <a:pt x="105427" y="23418"/>
                      </a:cubicBezTo>
                      <a:cubicBezTo>
                        <a:pt x="105427" y="23450"/>
                        <a:pt x="105459" y="23450"/>
                        <a:pt x="105459" y="23450"/>
                      </a:cubicBezTo>
                      <a:lnTo>
                        <a:pt x="105491" y="23450"/>
                      </a:lnTo>
                      <a:cubicBezTo>
                        <a:pt x="105649" y="23482"/>
                        <a:pt x="105807" y="23513"/>
                        <a:pt x="105966" y="23513"/>
                      </a:cubicBezTo>
                      <a:cubicBezTo>
                        <a:pt x="106219" y="23513"/>
                        <a:pt x="106472" y="23450"/>
                        <a:pt x="106726" y="23418"/>
                      </a:cubicBezTo>
                      <a:lnTo>
                        <a:pt x="106947" y="23418"/>
                      </a:lnTo>
                      <a:cubicBezTo>
                        <a:pt x="107042" y="23387"/>
                        <a:pt x="107106" y="23387"/>
                        <a:pt x="107169" y="23387"/>
                      </a:cubicBezTo>
                      <a:lnTo>
                        <a:pt x="107296" y="23387"/>
                      </a:lnTo>
                      <a:cubicBezTo>
                        <a:pt x="107296" y="23387"/>
                        <a:pt x="107327" y="23387"/>
                        <a:pt x="107359" y="23355"/>
                      </a:cubicBezTo>
                      <a:cubicBezTo>
                        <a:pt x="107486" y="23260"/>
                        <a:pt x="107644" y="23197"/>
                        <a:pt x="107771" y="23165"/>
                      </a:cubicBezTo>
                      <a:cubicBezTo>
                        <a:pt x="107834" y="23165"/>
                        <a:pt x="107897" y="23133"/>
                        <a:pt x="107992" y="23133"/>
                      </a:cubicBezTo>
                      <a:cubicBezTo>
                        <a:pt x="108056" y="23133"/>
                        <a:pt x="108119" y="23102"/>
                        <a:pt x="108214" y="23102"/>
                      </a:cubicBezTo>
                      <a:cubicBezTo>
                        <a:pt x="108562" y="23038"/>
                        <a:pt x="108974" y="22975"/>
                        <a:pt x="109291" y="22722"/>
                      </a:cubicBezTo>
                      <a:cubicBezTo>
                        <a:pt x="109323" y="22722"/>
                        <a:pt x="109323" y="22690"/>
                        <a:pt x="109354" y="22690"/>
                      </a:cubicBezTo>
                      <a:cubicBezTo>
                        <a:pt x="109386" y="22658"/>
                        <a:pt x="109418" y="22627"/>
                        <a:pt x="109418" y="22627"/>
                      </a:cubicBezTo>
                      <a:cubicBezTo>
                        <a:pt x="109608" y="22595"/>
                        <a:pt x="109766" y="22532"/>
                        <a:pt x="109893" y="22405"/>
                      </a:cubicBezTo>
                      <a:cubicBezTo>
                        <a:pt x="109956" y="22342"/>
                        <a:pt x="110051" y="22278"/>
                        <a:pt x="110114" y="22183"/>
                      </a:cubicBezTo>
                      <a:cubicBezTo>
                        <a:pt x="110146" y="22120"/>
                        <a:pt x="110178" y="22057"/>
                        <a:pt x="110241" y="21993"/>
                      </a:cubicBezTo>
                      <a:cubicBezTo>
                        <a:pt x="110304" y="21962"/>
                        <a:pt x="110368" y="21898"/>
                        <a:pt x="110399" y="21803"/>
                      </a:cubicBezTo>
                      <a:cubicBezTo>
                        <a:pt x="110431" y="21772"/>
                        <a:pt x="110463" y="21740"/>
                        <a:pt x="110494" y="21708"/>
                      </a:cubicBezTo>
                      <a:cubicBezTo>
                        <a:pt x="110526" y="21677"/>
                        <a:pt x="110558" y="21645"/>
                        <a:pt x="110558" y="21645"/>
                      </a:cubicBezTo>
                      <a:cubicBezTo>
                        <a:pt x="110558" y="21613"/>
                        <a:pt x="110589" y="21613"/>
                        <a:pt x="110589" y="21582"/>
                      </a:cubicBezTo>
                      <a:cubicBezTo>
                        <a:pt x="110748" y="21423"/>
                        <a:pt x="110906" y="21297"/>
                        <a:pt x="111033" y="21107"/>
                      </a:cubicBezTo>
                      <a:cubicBezTo>
                        <a:pt x="111223" y="20853"/>
                        <a:pt x="111381" y="20568"/>
                        <a:pt x="111508" y="20283"/>
                      </a:cubicBezTo>
                      <a:cubicBezTo>
                        <a:pt x="111539" y="20251"/>
                        <a:pt x="111539" y="20188"/>
                        <a:pt x="111571" y="20156"/>
                      </a:cubicBezTo>
                      <a:cubicBezTo>
                        <a:pt x="111603" y="20061"/>
                        <a:pt x="111603" y="19998"/>
                        <a:pt x="111634" y="19903"/>
                      </a:cubicBezTo>
                      <a:cubicBezTo>
                        <a:pt x="111666" y="19808"/>
                        <a:pt x="111698" y="19713"/>
                        <a:pt x="111698" y="19618"/>
                      </a:cubicBezTo>
                      <a:cubicBezTo>
                        <a:pt x="111761" y="19491"/>
                        <a:pt x="111761" y="19301"/>
                        <a:pt x="111761" y="19080"/>
                      </a:cubicBezTo>
                      <a:cubicBezTo>
                        <a:pt x="111729" y="18921"/>
                        <a:pt x="111698" y="18795"/>
                        <a:pt x="111666" y="18636"/>
                      </a:cubicBezTo>
                      <a:cubicBezTo>
                        <a:pt x="111634" y="18573"/>
                        <a:pt x="111603" y="18478"/>
                        <a:pt x="111571" y="18415"/>
                      </a:cubicBezTo>
                      <a:cubicBezTo>
                        <a:pt x="111508" y="18320"/>
                        <a:pt x="111444" y="18256"/>
                        <a:pt x="111318" y="18225"/>
                      </a:cubicBezTo>
                      <a:lnTo>
                        <a:pt x="111349" y="18225"/>
                      </a:lnTo>
                      <a:cubicBezTo>
                        <a:pt x="111318" y="18161"/>
                        <a:pt x="111318" y="18130"/>
                        <a:pt x="111318" y="18098"/>
                      </a:cubicBezTo>
                      <a:cubicBezTo>
                        <a:pt x="111318" y="18035"/>
                        <a:pt x="111318" y="18003"/>
                        <a:pt x="111286" y="17971"/>
                      </a:cubicBezTo>
                      <a:cubicBezTo>
                        <a:pt x="111286" y="17940"/>
                        <a:pt x="111286" y="17908"/>
                        <a:pt x="111254" y="17908"/>
                      </a:cubicBezTo>
                      <a:cubicBezTo>
                        <a:pt x="111254" y="17845"/>
                        <a:pt x="111223" y="17781"/>
                        <a:pt x="111223" y="17718"/>
                      </a:cubicBezTo>
                      <a:cubicBezTo>
                        <a:pt x="111223" y="17718"/>
                        <a:pt x="111191" y="17686"/>
                        <a:pt x="111191" y="17655"/>
                      </a:cubicBezTo>
                      <a:cubicBezTo>
                        <a:pt x="111191" y="17591"/>
                        <a:pt x="111191" y="17560"/>
                        <a:pt x="111223" y="17528"/>
                      </a:cubicBezTo>
                      <a:cubicBezTo>
                        <a:pt x="111254" y="17496"/>
                        <a:pt x="111286" y="17496"/>
                        <a:pt x="111286" y="17496"/>
                      </a:cubicBezTo>
                      <a:cubicBezTo>
                        <a:pt x="111318" y="17465"/>
                        <a:pt x="111349" y="17465"/>
                        <a:pt x="111381" y="17465"/>
                      </a:cubicBezTo>
                      <a:cubicBezTo>
                        <a:pt x="111413" y="17465"/>
                        <a:pt x="111444" y="17465"/>
                        <a:pt x="111476" y="17433"/>
                      </a:cubicBezTo>
                      <a:cubicBezTo>
                        <a:pt x="111476" y="17433"/>
                        <a:pt x="111476" y="17401"/>
                        <a:pt x="111476" y="17401"/>
                      </a:cubicBezTo>
                      <a:cubicBezTo>
                        <a:pt x="111508" y="17370"/>
                        <a:pt x="111508" y="17338"/>
                        <a:pt x="111508" y="17275"/>
                      </a:cubicBezTo>
                      <a:cubicBezTo>
                        <a:pt x="111508" y="17148"/>
                        <a:pt x="111539" y="17021"/>
                        <a:pt x="111539" y="16863"/>
                      </a:cubicBezTo>
                      <a:cubicBezTo>
                        <a:pt x="111539" y="16863"/>
                        <a:pt x="111508" y="16863"/>
                        <a:pt x="111508" y="16831"/>
                      </a:cubicBezTo>
                      <a:cubicBezTo>
                        <a:pt x="111508" y="16800"/>
                        <a:pt x="111508" y="16800"/>
                        <a:pt x="111508" y="16768"/>
                      </a:cubicBezTo>
                      <a:cubicBezTo>
                        <a:pt x="111508" y="16736"/>
                        <a:pt x="111476" y="16705"/>
                        <a:pt x="111476" y="16673"/>
                      </a:cubicBezTo>
                      <a:cubicBezTo>
                        <a:pt x="111444" y="16673"/>
                        <a:pt x="111444" y="16673"/>
                        <a:pt x="111444" y="16641"/>
                      </a:cubicBezTo>
                      <a:cubicBezTo>
                        <a:pt x="111413" y="16610"/>
                        <a:pt x="111413" y="16578"/>
                        <a:pt x="111381" y="16546"/>
                      </a:cubicBezTo>
                      <a:cubicBezTo>
                        <a:pt x="111349" y="16483"/>
                        <a:pt x="111318" y="16420"/>
                        <a:pt x="111286" y="16356"/>
                      </a:cubicBezTo>
                      <a:cubicBezTo>
                        <a:pt x="111254" y="16293"/>
                        <a:pt x="111191" y="16230"/>
                        <a:pt x="111159" y="16166"/>
                      </a:cubicBezTo>
                      <a:cubicBezTo>
                        <a:pt x="111096" y="16071"/>
                        <a:pt x="111001" y="16008"/>
                        <a:pt x="110938" y="15913"/>
                      </a:cubicBezTo>
                      <a:cubicBezTo>
                        <a:pt x="110748" y="15723"/>
                        <a:pt x="110526" y="15533"/>
                        <a:pt x="110336" y="15311"/>
                      </a:cubicBezTo>
                      <a:cubicBezTo>
                        <a:pt x="110241" y="15184"/>
                        <a:pt x="110114" y="15121"/>
                        <a:pt x="110019" y="14994"/>
                      </a:cubicBezTo>
                      <a:cubicBezTo>
                        <a:pt x="109988" y="14994"/>
                        <a:pt x="109988" y="14994"/>
                        <a:pt x="109988" y="14963"/>
                      </a:cubicBezTo>
                      <a:cubicBezTo>
                        <a:pt x="109924" y="14899"/>
                        <a:pt x="109861" y="14804"/>
                        <a:pt x="109861" y="14678"/>
                      </a:cubicBezTo>
                      <a:cubicBezTo>
                        <a:pt x="109861" y="14583"/>
                        <a:pt x="109766" y="14551"/>
                        <a:pt x="109703" y="14519"/>
                      </a:cubicBezTo>
                      <a:cubicBezTo>
                        <a:pt x="109608" y="14519"/>
                        <a:pt x="109513" y="14456"/>
                        <a:pt x="109449" y="14393"/>
                      </a:cubicBezTo>
                      <a:cubicBezTo>
                        <a:pt x="109418" y="14361"/>
                        <a:pt x="109386" y="14329"/>
                        <a:pt x="109354" y="14298"/>
                      </a:cubicBezTo>
                      <a:cubicBezTo>
                        <a:pt x="109259" y="14203"/>
                        <a:pt x="109196" y="14076"/>
                        <a:pt x="109164" y="13981"/>
                      </a:cubicBezTo>
                      <a:cubicBezTo>
                        <a:pt x="109133" y="13949"/>
                        <a:pt x="109133" y="13949"/>
                        <a:pt x="109133" y="13918"/>
                      </a:cubicBezTo>
                      <a:cubicBezTo>
                        <a:pt x="109101" y="13918"/>
                        <a:pt x="109101" y="13886"/>
                        <a:pt x="109101" y="13854"/>
                      </a:cubicBezTo>
                      <a:lnTo>
                        <a:pt x="109038" y="13854"/>
                      </a:lnTo>
                      <a:cubicBezTo>
                        <a:pt x="109038" y="13823"/>
                        <a:pt x="109038" y="13823"/>
                        <a:pt x="109038" y="13823"/>
                      </a:cubicBezTo>
                      <a:cubicBezTo>
                        <a:pt x="109006" y="13823"/>
                        <a:pt x="108974" y="13854"/>
                        <a:pt x="108974" y="13854"/>
                      </a:cubicBezTo>
                      <a:lnTo>
                        <a:pt x="108943" y="13854"/>
                      </a:lnTo>
                      <a:cubicBezTo>
                        <a:pt x="108911" y="13886"/>
                        <a:pt x="108879" y="13918"/>
                        <a:pt x="108848" y="13918"/>
                      </a:cubicBezTo>
                      <a:lnTo>
                        <a:pt x="108848" y="13886"/>
                      </a:lnTo>
                      <a:cubicBezTo>
                        <a:pt x="108816" y="13696"/>
                        <a:pt x="108689" y="13664"/>
                        <a:pt x="108562" y="13601"/>
                      </a:cubicBezTo>
                      <a:cubicBezTo>
                        <a:pt x="108531" y="13601"/>
                        <a:pt x="108499" y="13569"/>
                        <a:pt x="108467" y="13569"/>
                      </a:cubicBezTo>
                      <a:cubicBezTo>
                        <a:pt x="108436" y="13538"/>
                        <a:pt x="108404" y="13538"/>
                        <a:pt x="108372" y="13538"/>
                      </a:cubicBezTo>
                      <a:cubicBezTo>
                        <a:pt x="108277" y="13506"/>
                        <a:pt x="108214" y="13474"/>
                        <a:pt x="108151" y="13474"/>
                      </a:cubicBezTo>
                      <a:cubicBezTo>
                        <a:pt x="108056" y="13443"/>
                        <a:pt x="107992" y="13379"/>
                        <a:pt x="107992" y="13284"/>
                      </a:cubicBezTo>
                      <a:cubicBezTo>
                        <a:pt x="107992" y="13253"/>
                        <a:pt x="107992" y="13189"/>
                        <a:pt x="107992" y="13126"/>
                      </a:cubicBezTo>
                      <a:cubicBezTo>
                        <a:pt x="108214" y="13158"/>
                        <a:pt x="108436" y="13189"/>
                        <a:pt x="108657" y="13221"/>
                      </a:cubicBezTo>
                      <a:cubicBezTo>
                        <a:pt x="108721" y="13221"/>
                        <a:pt x="108784" y="13253"/>
                        <a:pt x="108816" y="13284"/>
                      </a:cubicBezTo>
                      <a:cubicBezTo>
                        <a:pt x="108911" y="13348"/>
                        <a:pt x="108974" y="13379"/>
                        <a:pt x="109069" y="13411"/>
                      </a:cubicBezTo>
                      <a:cubicBezTo>
                        <a:pt x="109164" y="13443"/>
                        <a:pt x="109259" y="13443"/>
                        <a:pt x="109354" y="13443"/>
                      </a:cubicBezTo>
                      <a:cubicBezTo>
                        <a:pt x="109291" y="13411"/>
                        <a:pt x="109259" y="13379"/>
                        <a:pt x="109228" y="13316"/>
                      </a:cubicBezTo>
                      <a:cubicBezTo>
                        <a:pt x="109228" y="13284"/>
                        <a:pt x="109196" y="13253"/>
                        <a:pt x="109196" y="13221"/>
                      </a:cubicBezTo>
                      <a:cubicBezTo>
                        <a:pt x="109164" y="13189"/>
                        <a:pt x="109133" y="13158"/>
                        <a:pt x="109133" y="13094"/>
                      </a:cubicBezTo>
                      <a:cubicBezTo>
                        <a:pt x="109133" y="13094"/>
                        <a:pt x="109133" y="13063"/>
                        <a:pt x="109101" y="13063"/>
                      </a:cubicBezTo>
                      <a:cubicBezTo>
                        <a:pt x="109069" y="12968"/>
                        <a:pt x="109069" y="12873"/>
                        <a:pt x="109006" y="12873"/>
                      </a:cubicBezTo>
                      <a:cubicBezTo>
                        <a:pt x="108721" y="12714"/>
                        <a:pt x="108911" y="12461"/>
                        <a:pt x="108848" y="12239"/>
                      </a:cubicBezTo>
                      <a:cubicBezTo>
                        <a:pt x="108974" y="12208"/>
                        <a:pt x="109038" y="12081"/>
                        <a:pt x="109038" y="11954"/>
                      </a:cubicBezTo>
                      <a:cubicBezTo>
                        <a:pt x="109069" y="11923"/>
                        <a:pt x="109069" y="11891"/>
                        <a:pt x="109101" y="11891"/>
                      </a:cubicBezTo>
                      <a:cubicBezTo>
                        <a:pt x="109133" y="11828"/>
                        <a:pt x="109133" y="11764"/>
                        <a:pt x="109133" y="11733"/>
                      </a:cubicBezTo>
                      <a:cubicBezTo>
                        <a:pt x="109133" y="11701"/>
                        <a:pt x="109101" y="11701"/>
                        <a:pt x="109101" y="11669"/>
                      </a:cubicBezTo>
                      <a:cubicBezTo>
                        <a:pt x="109101" y="11669"/>
                        <a:pt x="109101" y="11638"/>
                        <a:pt x="109069" y="11638"/>
                      </a:cubicBezTo>
                      <a:cubicBezTo>
                        <a:pt x="109038" y="11606"/>
                        <a:pt x="109006" y="11574"/>
                        <a:pt x="108974" y="11511"/>
                      </a:cubicBezTo>
                      <a:cubicBezTo>
                        <a:pt x="108943" y="11479"/>
                        <a:pt x="108911" y="11448"/>
                        <a:pt x="108879" y="11416"/>
                      </a:cubicBezTo>
                      <a:cubicBezTo>
                        <a:pt x="108879" y="11384"/>
                        <a:pt x="108879" y="11384"/>
                        <a:pt x="108879" y="11353"/>
                      </a:cubicBezTo>
                      <a:cubicBezTo>
                        <a:pt x="108879" y="11321"/>
                        <a:pt x="108911" y="11289"/>
                        <a:pt x="108911" y="11258"/>
                      </a:cubicBezTo>
                      <a:cubicBezTo>
                        <a:pt x="108911" y="11258"/>
                        <a:pt x="108911" y="11226"/>
                        <a:pt x="108911" y="11226"/>
                      </a:cubicBezTo>
                      <a:cubicBezTo>
                        <a:pt x="109101" y="10877"/>
                        <a:pt x="109069" y="10782"/>
                        <a:pt x="108784" y="10592"/>
                      </a:cubicBezTo>
                      <a:cubicBezTo>
                        <a:pt x="108784" y="10561"/>
                        <a:pt x="108753" y="10561"/>
                        <a:pt x="108753" y="10561"/>
                      </a:cubicBezTo>
                      <a:cubicBezTo>
                        <a:pt x="108721" y="10561"/>
                        <a:pt x="108689" y="10529"/>
                        <a:pt x="108657" y="10529"/>
                      </a:cubicBezTo>
                      <a:cubicBezTo>
                        <a:pt x="108657" y="10497"/>
                        <a:pt x="108626" y="10497"/>
                        <a:pt x="108594" y="10497"/>
                      </a:cubicBezTo>
                      <a:cubicBezTo>
                        <a:pt x="108594" y="10497"/>
                        <a:pt x="108562" y="10466"/>
                        <a:pt x="108531" y="10466"/>
                      </a:cubicBezTo>
                      <a:cubicBezTo>
                        <a:pt x="108531" y="10402"/>
                        <a:pt x="108499" y="10307"/>
                        <a:pt x="108499" y="10212"/>
                      </a:cubicBezTo>
                      <a:cubicBezTo>
                        <a:pt x="108499" y="10181"/>
                        <a:pt x="108499" y="10149"/>
                        <a:pt x="108499" y="10117"/>
                      </a:cubicBezTo>
                      <a:cubicBezTo>
                        <a:pt x="108531" y="10086"/>
                        <a:pt x="108562" y="10054"/>
                        <a:pt x="108657" y="10022"/>
                      </a:cubicBezTo>
                      <a:cubicBezTo>
                        <a:pt x="108657" y="10022"/>
                        <a:pt x="108657" y="10022"/>
                        <a:pt x="108657" y="9991"/>
                      </a:cubicBezTo>
                      <a:lnTo>
                        <a:pt x="108689" y="9991"/>
                      </a:lnTo>
                      <a:cubicBezTo>
                        <a:pt x="108721" y="9927"/>
                        <a:pt x="108721" y="9864"/>
                        <a:pt x="108721" y="9801"/>
                      </a:cubicBezTo>
                      <a:cubicBezTo>
                        <a:pt x="108721" y="9516"/>
                        <a:pt x="108721" y="9262"/>
                        <a:pt x="108721" y="9009"/>
                      </a:cubicBezTo>
                      <a:cubicBezTo>
                        <a:pt x="108753" y="8724"/>
                        <a:pt x="108753" y="8471"/>
                        <a:pt x="108753" y="8186"/>
                      </a:cubicBezTo>
                      <a:cubicBezTo>
                        <a:pt x="108753" y="8154"/>
                        <a:pt x="108753" y="8091"/>
                        <a:pt x="108753" y="8059"/>
                      </a:cubicBezTo>
                      <a:cubicBezTo>
                        <a:pt x="108721" y="7964"/>
                        <a:pt x="108721" y="7869"/>
                        <a:pt x="108689" y="7774"/>
                      </a:cubicBezTo>
                      <a:cubicBezTo>
                        <a:pt x="108689" y="7742"/>
                        <a:pt x="108689" y="7679"/>
                        <a:pt x="108657" y="7647"/>
                      </a:cubicBezTo>
                      <a:cubicBezTo>
                        <a:pt x="108562" y="7426"/>
                        <a:pt x="108531" y="7141"/>
                        <a:pt x="108246" y="7141"/>
                      </a:cubicBezTo>
                      <a:cubicBezTo>
                        <a:pt x="108214" y="6792"/>
                        <a:pt x="108246" y="6381"/>
                        <a:pt x="107897" y="6190"/>
                      </a:cubicBezTo>
                      <a:lnTo>
                        <a:pt x="107929" y="5937"/>
                      </a:lnTo>
                      <a:lnTo>
                        <a:pt x="107929" y="5684"/>
                      </a:lnTo>
                      <a:cubicBezTo>
                        <a:pt x="107961" y="5620"/>
                        <a:pt x="107961" y="5525"/>
                        <a:pt x="107961" y="5430"/>
                      </a:cubicBezTo>
                      <a:cubicBezTo>
                        <a:pt x="107961" y="5304"/>
                        <a:pt x="107961" y="5145"/>
                        <a:pt x="107929" y="5019"/>
                      </a:cubicBezTo>
                      <a:cubicBezTo>
                        <a:pt x="107929" y="4892"/>
                        <a:pt x="107897" y="4765"/>
                        <a:pt x="107834" y="4639"/>
                      </a:cubicBezTo>
                      <a:cubicBezTo>
                        <a:pt x="107866" y="4385"/>
                        <a:pt x="107771" y="4164"/>
                        <a:pt x="107771" y="3942"/>
                      </a:cubicBezTo>
                      <a:cubicBezTo>
                        <a:pt x="107771" y="3847"/>
                        <a:pt x="107802" y="3720"/>
                        <a:pt x="107771" y="3625"/>
                      </a:cubicBezTo>
                      <a:cubicBezTo>
                        <a:pt x="107771" y="3625"/>
                        <a:pt x="107771" y="3594"/>
                        <a:pt x="107771" y="3594"/>
                      </a:cubicBezTo>
                      <a:cubicBezTo>
                        <a:pt x="107771" y="3530"/>
                        <a:pt x="107739" y="3499"/>
                        <a:pt x="107644" y="3467"/>
                      </a:cubicBezTo>
                      <a:cubicBezTo>
                        <a:pt x="107612" y="3467"/>
                        <a:pt x="107581" y="3435"/>
                        <a:pt x="107549" y="3372"/>
                      </a:cubicBezTo>
                      <a:cubicBezTo>
                        <a:pt x="107549" y="3372"/>
                        <a:pt x="107517" y="3340"/>
                        <a:pt x="107517" y="3309"/>
                      </a:cubicBezTo>
                      <a:cubicBezTo>
                        <a:pt x="107486" y="3182"/>
                        <a:pt x="107486" y="3055"/>
                        <a:pt x="107359" y="3055"/>
                      </a:cubicBezTo>
                      <a:lnTo>
                        <a:pt x="107264" y="2960"/>
                      </a:lnTo>
                      <a:cubicBezTo>
                        <a:pt x="107264" y="2929"/>
                        <a:pt x="107264" y="2929"/>
                        <a:pt x="107264" y="2897"/>
                      </a:cubicBezTo>
                      <a:cubicBezTo>
                        <a:pt x="107264" y="2802"/>
                        <a:pt x="107232" y="2739"/>
                        <a:pt x="107201" y="2644"/>
                      </a:cubicBezTo>
                      <a:cubicBezTo>
                        <a:pt x="107201" y="2644"/>
                        <a:pt x="107201" y="2612"/>
                        <a:pt x="107169" y="2612"/>
                      </a:cubicBezTo>
                      <a:cubicBezTo>
                        <a:pt x="107169" y="2580"/>
                        <a:pt x="107137" y="2517"/>
                        <a:pt x="107106" y="2485"/>
                      </a:cubicBezTo>
                      <a:cubicBezTo>
                        <a:pt x="106916" y="2074"/>
                        <a:pt x="106567" y="1884"/>
                        <a:pt x="106219" y="1694"/>
                      </a:cubicBezTo>
                      <a:cubicBezTo>
                        <a:pt x="106187" y="1662"/>
                        <a:pt x="106156" y="1630"/>
                        <a:pt x="106124" y="1599"/>
                      </a:cubicBezTo>
                      <a:cubicBezTo>
                        <a:pt x="106061" y="1567"/>
                        <a:pt x="105966" y="1504"/>
                        <a:pt x="105871" y="1472"/>
                      </a:cubicBezTo>
                      <a:cubicBezTo>
                        <a:pt x="105807" y="1440"/>
                        <a:pt x="105712" y="1408"/>
                        <a:pt x="105617" y="1377"/>
                      </a:cubicBezTo>
                      <a:cubicBezTo>
                        <a:pt x="105459" y="1282"/>
                        <a:pt x="105301" y="1218"/>
                        <a:pt x="105111" y="1187"/>
                      </a:cubicBezTo>
                      <a:cubicBezTo>
                        <a:pt x="104952" y="1155"/>
                        <a:pt x="104794" y="1123"/>
                        <a:pt x="104636" y="1092"/>
                      </a:cubicBezTo>
                      <a:cubicBezTo>
                        <a:pt x="104477" y="1028"/>
                        <a:pt x="104351" y="997"/>
                        <a:pt x="104192" y="965"/>
                      </a:cubicBezTo>
                      <a:cubicBezTo>
                        <a:pt x="103875" y="870"/>
                        <a:pt x="103590" y="775"/>
                        <a:pt x="103274" y="743"/>
                      </a:cubicBezTo>
                      <a:cubicBezTo>
                        <a:pt x="102862" y="680"/>
                        <a:pt x="102482" y="585"/>
                        <a:pt x="102070" y="522"/>
                      </a:cubicBezTo>
                      <a:cubicBezTo>
                        <a:pt x="102007" y="490"/>
                        <a:pt x="101944" y="490"/>
                        <a:pt x="101849" y="490"/>
                      </a:cubicBezTo>
                      <a:cubicBezTo>
                        <a:pt x="101785" y="458"/>
                        <a:pt x="101722" y="458"/>
                        <a:pt x="101659" y="458"/>
                      </a:cubicBezTo>
                      <a:cubicBezTo>
                        <a:pt x="101437" y="427"/>
                        <a:pt x="101215" y="395"/>
                        <a:pt x="100994" y="395"/>
                      </a:cubicBezTo>
                      <a:lnTo>
                        <a:pt x="100835" y="395"/>
                      </a:lnTo>
                      <a:cubicBezTo>
                        <a:pt x="100645" y="395"/>
                        <a:pt x="100487" y="395"/>
                        <a:pt x="100329" y="458"/>
                      </a:cubicBezTo>
                      <a:lnTo>
                        <a:pt x="100012" y="458"/>
                      </a:lnTo>
                      <a:cubicBezTo>
                        <a:pt x="99980" y="427"/>
                        <a:pt x="99980" y="427"/>
                        <a:pt x="99949" y="427"/>
                      </a:cubicBezTo>
                      <a:lnTo>
                        <a:pt x="99853" y="395"/>
                      </a:lnTo>
                      <a:cubicBezTo>
                        <a:pt x="99727" y="363"/>
                        <a:pt x="99568" y="332"/>
                        <a:pt x="99410" y="300"/>
                      </a:cubicBezTo>
                      <a:lnTo>
                        <a:pt x="99220" y="300"/>
                      </a:lnTo>
                      <a:cubicBezTo>
                        <a:pt x="99125" y="300"/>
                        <a:pt x="99062" y="268"/>
                        <a:pt x="98998" y="268"/>
                      </a:cubicBezTo>
                      <a:cubicBezTo>
                        <a:pt x="98745" y="268"/>
                        <a:pt x="98460" y="268"/>
                        <a:pt x="98207" y="237"/>
                      </a:cubicBezTo>
                      <a:cubicBezTo>
                        <a:pt x="97763" y="173"/>
                        <a:pt x="97288" y="142"/>
                        <a:pt x="96782" y="142"/>
                      </a:cubicBezTo>
                      <a:lnTo>
                        <a:pt x="96243" y="142"/>
                      </a:lnTo>
                      <a:cubicBezTo>
                        <a:pt x="95958" y="110"/>
                        <a:pt x="95673" y="110"/>
                        <a:pt x="95356" y="47"/>
                      </a:cubicBezTo>
                      <a:lnTo>
                        <a:pt x="95230" y="47"/>
                      </a:lnTo>
                      <a:cubicBezTo>
                        <a:pt x="95166" y="47"/>
                        <a:pt x="95071" y="15"/>
                        <a:pt x="94976" y="15"/>
                      </a:cubicBezTo>
                      <a:lnTo>
                        <a:pt x="94723" y="15"/>
                      </a:lnTo>
                      <a:cubicBezTo>
                        <a:pt x="94406" y="15"/>
                        <a:pt x="94121" y="47"/>
                        <a:pt x="93836" y="47"/>
                      </a:cubicBezTo>
                      <a:lnTo>
                        <a:pt x="93551" y="47"/>
                      </a:lnTo>
                      <a:cubicBezTo>
                        <a:pt x="93488" y="47"/>
                        <a:pt x="93393" y="15"/>
                        <a:pt x="93298" y="15"/>
                      </a:cubicBezTo>
                      <a:cubicBezTo>
                        <a:pt x="93235" y="15"/>
                        <a:pt x="93171" y="1"/>
                        <a:pt x="93108" y="1"/>
                      </a:cubicBezTo>
                      <a:close/>
                    </a:path>
                  </a:pathLst>
                </a:custGeom>
                <a:solidFill>
                  <a:schemeClr val="accent1">
                    <a:lumMod val="60000"/>
                    <a:lumOff val="40000"/>
                    <a:alpha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mj-lt"/>
                    </a:rPr>
                    <a:t>Bigram</a:t>
                  </a:r>
                  <a:endParaRPr sz="1800">
                    <a:latin typeface="+mj-lt"/>
                  </a:endParaRPr>
                </a:p>
              </p:txBody>
            </p:sp>
          </p:grpSp>
        </p:grpSp>
        <p:cxnSp>
          <p:nvCxnSpPr>
            <p:cNvPr id="14" name="Straight Connector 13">
              <a:extLst>
                <a:ext uri="{FF2B5EF4-FFF2-40B4-BE49-F238E27FC236}">
                  <a16:creationId xmlns:a16="http://schemas.microsoft.com/office/drawing/2014/main" id="{2E233E19-CF75-0BAE-ADAD-E1BB7F085423}"/>
                </a:ext>
              </a:extLst>
            </p:cNvPr>
            <p:cNvCxnSpPr/>
            <p:nvPr/>
          </p:nvCxnSpPr>
          <p:spPr>
            <a:xfrm>
              <a:off x="5635970" y="1449644"/>
              <a:ext cx="0" cy="243671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2A391BF-7414-FE0D-4688-5AA86ECD255E}"/>
                  </a:ext>
                </a:extLst>
              </p:cNvPr>
              <p:cNvSpPr txBox="1"/>
              <p:nvPr/>
            </p:nvSpPr>
            <p:spPr>
              <a:xfrm>
                <a:off x="2415473" y="1875005"/>
                <a:ext cx="2526461" cy="6274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𝑝</m:t>
                      </m:r>
                      <m:d>
                        <m:dPr>
                          <m:ctrlPr>
                            <a:rPr lang="en-US" sz="1600" b="0" i="1" smtClean="0">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m:rPr>
                                  <m:sty m:val="p"/>
                                </m:rPr>
                                <a:rPr lang="en-US" sz="1600" b="0" i="0" smtClean="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sub>
                          </m:sSub>
                        </m:e>
                      </m:d>
                      <m:r>
                        <a:rPr lang="en-US" sz="1600" b="0" i="0" smtClean="0">
                          <a:solidFill>
                            <a:schemeClr val="tx1"/>
                          </a:solidFill>
                          <a:latin typeface="Cambria Math" panose="02040503050406030204" pitchFamily="18" charset="0"/>
                        </a:rPr>
                        <m:t>=</m:t>
                      </m:r>
                      <m:f>
                        <m:fPr>
                          <m:ctrlPr>
                            <a:rPr lang="en-US" sz="1600" i="1" smtClean="0">
                              <a:solidFill>
                                <a:schemeClr val="tx1"/>
                              </a:solidFill>
                              <a:latin typeface="Cambria Math" panose="02040503050406030204" pitchFamily="18" charset="0"/>
                            </a:rPr>
                          </m:ctrlPr>
                        </m:fPr>
                        <m:num>
                          <m:r>
                            <m:rPr>
                              <m:sty m:val="p"/>
                            </m:rPr>
                            <a:rPr lang="en-US" sz="1600" b="0" i="0" smtClean="0">
                              <a:solidFill>
                                <a:schemeClr val="tx1"/>
                              </a:solidFill>
                              <a:latin typeface="Cambria Math" panose="02040503050406030204" pitchFamily="18" charset="0"/>
                            </a:rPr>
                            <m:t>count</m:t>
                          </m:r>
                          <m:d>
                            <m:dPr>
                              <m:ctrlPr>
                                <a:rPr lang="en-US" sz="1600" i="1" smtClean="0">
                                  <a:solidFill>
                                    <a:schemeClr val="tx1"/>
                                  </a:solidFill>
                                  <a:latin typeface="Cambria Math" panose="02040503050406030204" pitchFamily="18" charset="0"/>
                                </a:rPr>
                              </m:ctrlPr>
                            </m:dPr>
                            <m:e>
                              <m:sSub>
                                <m:sSubPr>
                                  <m:ctrlPr>
                                    <a:rPr lang="en-US" sz="1600" i="1" smtClean="0">
                                      <a:solidFill>
                                        <a:schemeClr val="tx1"/>
                                      </a:solidFill>
                                      <a:latin typeface="Cambria Math" panose="02040503050406030204" pitchFamily="18" charset="0"/>
                                    </a:rPr>
                                  </m:ctrlPr>
                                </m:sSubPr>
                                <m:e>
                                  <m:r>
                                    <m:rPr>
                                      <m:sty m:val="p"/>
                                    </m:rPr>
                                    <a:rPr lang="en-US" sz="1600" b="0" i="0" smtClean="0">
                                      <a:solidFill>
                                        <a:schemeClr val="tx1"/>
                                      </a:solidFill>
                                      <a:latin typeface="Cambria Math" panose="02040503050406030204" pitchFamily="18" charset="0"/>
                                    </a:rPr>
                                    <m:t>t</m:t>
                                  </m:r>
                                </m:e>
                                <m:sub>
                                  <m:r>
                                    <m:rPr>
                                      <m:sty m:val="p"/>
                                    </m:rPr>
                                    <a:rPr lang="en-US" sz="1600" b="0" i="0" smtClean="0">
                                      <a:solidFill>
                                        <a:schemeClr val="tx1"/>
                                      </a:solidFill>
                                      <a:latin typeface="Cambria Math" panose="02040503050406030204" pitchFamily="18" charset="0"/>
                                    </a:rPr>
                                    <m:t>i</m:t>
                                  </m:r>
                                </m:sub>
                              </m:sSub>
                            </m:e>
                          </m:d>
                          <m:r>
                            <a:rPr lang="en-US" sz="1600" b="0" i="0"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ea typeface="Cambria Math" panose="02040503050406030204" pitchFamily="18" charset="0"/>
                            </a:rPr>
                            <m:t>α</m:t>
                          </m:r>
                        </m:num>
                        <m:den>
                          <m:nary>
                            <m:naryPr>
                              <m:chr m:val="∑"/>
                              <m:limLoc m:val="subSup"/>
                              <m:ctrlPr>
                                <a:rPr lang="en-US" sz="1600" b="0" i="1" smtClean="0">
                                  <a:solidFill>
                                    <a:schemeClr val="tx1"/>
                                  </a:solidFill>
                                  <a:latin typeface="Cambria Math" panose="02040503050406030204" pitchFamily="18" charset="0"/>
                                  <a:ea typeface="Cambria Math" panose="02040503050406030204" pitchFamily="18" charset="0"/>
                                </a:rPr>
                              </m:ctrlPr>
                            </m:naryPr>
                            <m:sub>
                              <m:r>
                                <m:rPr>
                                  <m:brk m:alnAt="25"/>
                                </m:rPr>
                                <a:rPr lang="en-US" sz="1600" b="0" i="1" smtClean="0">
                                  <a:solidFill>
                                    <a:schemeClr val="tx1"/>
                                  </a:solidFill>
                                  <a:latin typeface="Cambria Math" panose="02040503050406030204" pitchFamily="18" charset="0"/>
                                  <a:ea typeface="Cambria Math" panose="02040503050406030204" pitchFamily="18" charset="0"/>
                                </a:rPr>
                                <m:t>𝑖</m:t>
                              </m:r>
                              <m:r>
                                <a:rPr lang="en-US" sz="1600" b="0" i="1" smtClean="0">
                                  <a:solidFill>
                                    <a:schemeClr val="tx1"/>
                                  </a:solidFill>
                                  <a:latin typeface="Cambria Math" panose="02040503050406030204" pitchFamily="18" charset="0"/>
                                  <a:ea typeface="Cambria Math" panose="02040503050406030204" pitchFamily="18" charset="0"/>
                                </a:rPr>
                                <m:t>=1</m:t>
                              </m:r>
                            </m:sub>
                            <m:sup>
                              <m:r>
                                <a:rPr lang="en-US" sz="1600" b="0" i="1" smtClean="0">
                                  <a:solidFill>
                                    <a:schemeClr val="tx1"/>
                                  </a:solidFill>
                                  <a:latin typeface="Cambria Math" panose="02040503050406030204" pitchFamily="18" charset="0"/>
                                  <a:ea typeface="Cambria Math" panose="02040503050406030204" pitchFamily="18" charset="0"/>
                                </a:rPr>
                                <m:t>𝑛</m:t>
                              </m:r>
                            </m:sup>
                            <m:e>
                              <m:r>
                                <m:rPr>
                                  <m:sty m:val="p"/>
                                </m:rPr>
                                <a:rPr lang="en-US" sz="1600">
                                  <a:solidFill>
                                    <a:schemeClr val="tx1"/>
                                  </a:solidFill>
                                  <a:latin typeface="Cambria Math" panose="02040503050406030204" pitchFamily="18" charset="0"/>
                                </a:rPr>
                                <m:t>count</m:t>
                              </m:r>
                              <m:d>
                                <m:dPr>
                                  <m:ctrlPr>
                                    <a:rPr lang="en-US" sz="1600" i="1">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t</m:t>
                                      </m:r>
                                    </m:e>
                                    <m:sub>
                                      <m:r>
                                        <m:rPr>
                                          <m:sty m:val="p"/>
                                        </m:rPr>
                                        <a:rPr lang="en-US" sz="1600">
                                          <a:solidFill>
                                            <a:schemeClr val="tx1"/>
                                          </a:solidFill>
                                          <a:latin typeface="Cambria Math" panose="02040503050406030204" pitchFamily="18" charset="0"/>
                                        </a:rPr>
                                        <m:t>i</m:t>
                                      </m:r>
                                    </m:sub>
                                  </m:sSub>
                                </m:e>
                              </m:d>
                              <m:r>
                                <a:rPr lang="en-US" sz="1600">
                                  <a:solidFill>
                                    <a:schemeClr val="tx1"/>
                                  </a:solidFill>
                                  <a:latin typeface="Cambria Math" panose="02040503050406030204" pitchFamily="18" charset="0"/>
                                </a:rPr>
                                <m:t>+</m:t>
                              </m:r>
                              <m:r>
                                <m:rPr>
                                  <m:sty m:val="p"/>
                                </m:rPr>
                                <a:rPr lang="en-US" sz="1600">
                                  <a:solidFill>
                                    <a:schemeClr val="tx1"/>
                                  </a:solidFill>
                                  <a:latin typeface="Cambria Math" panose="02040503050406030204" pitchFamily="18" charset="0"/>
                                  <a:ea typeface="Cambria Math" panose="02040503050406030204" pitchFamily="18" charset="0"/>
                                </a:rPr>
                                <m:t>α</m:t>
                              </m:r>
                            </m:e>
                          </m:nary>
                        </m:den>
                      </m:f>
                    </m:oMath>
                  </m:oMathPara>
                </a14:m>
                <a:endParaRPr lang="en-US" sz="1600">
                  <a:solidFill>
                    <a:schemeClr val="tx1"/>
                  </a:solidFill>
                  <a:latin typeface="#9Slide03 Josefin Sans" pitchFamily="2" charset="77"/>
                </a:endParaRPr>
              </a:p>
            </p:txBody>
          </p:sp>
        </mc:Choice>
        <mc:Fallback xmlns="">
          <p:sp>
            <p:nvSpPr>
              <p:cNvPr id="21" name="TextBox 20">
                <a:extLst>
                  <a:ext uri="{FF2B5EF4-FFF2-40B4-BE49-F238E27FC236}">
                    <a16:creationId xmlns:a16="http://schemas.microsoft.com/office/drawing/2014/main" id="{B2A391BF-7414-FE0D-4688-5AA86ECD255E}"/>
                  </a:ext>
                </a:extLst>
              </p:cNvPr>
              <p:cNvSpPr txBox="1">
                <a:spLocks noRot="1" noChangeAspect="1" noMove="1" noResize="1" noEditPoints="1" noAdjustHandles="1" noChangeArrowheads="1" noChangeShapeType="1" noTextEdit="1"/>
              </p:cNvSpPr>
              <p:nvPr/>
            </p:nvSpPr>
            <p:spPr>
              <a:xfrm>
                <a:off x="2415473" y="1875005"/>
                <a:ext cx="2526461" cy="62741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2F81A05-2841-FD7D-C591-172CF7727B21}"/>
                  </a:ext>
                </a:extLst>
              </p:cNvPr>
              <p:cNvSpPr txBox="1"/>
              <p:nvPr/>
            </p:nvSpPr>
            <p:spPr>
              <a:xfrm>
                <a:off x="510758" y="4589005"/>
                <a:ext cx="3809430" cy="338554"/>
              </a:xfrm>
              <a:prstGeom prst="rect">
                <a:avLst/>
              </a:prstGeom>
              <a:noFill/>
            </p:spPr>
            <p:txBody>
              <a:bodyPr wrap="square">
                <a:spAutoFit/>
              </a:bodyPr>
              <a:lstStyle/>
              <a:p>
                <a:r>
                  <a:rPr lang="en-US" sz="1600" i="1">
                    <a:solidFill>
                      <a:srgbClr val="FF0000"/>
                    </a:solidFill>
                  </a:rPr>
                  <a:t>* </a:t>
                </a:r>
                <a14:m>
                  <m:oMath xmlns:m="http://schemas.openxmlformats.org/officeDocument/2006/math">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𝑡</m:t>
                        </m:r>
                      </m:e>
                      <m:sub>
                        <m:r>
                          <a:rPr lang="en-US" sz="1600" i="1">
                            <a:solidFill>
                              <a:srgbClr val="FF0000"/>
                            </a:solidFill>
                            <a:latin typeface="Cambria Math" panose="02040503050406030204" pitchFamily="18" charset="0"/>
                          </a:rPr>
                          <m:t>𝑖</m:t>
                        </m:r>
                      </m:sub>
                    </m:sSub>
                    <m:r>
                      <a:rPr lang="en-US" sz="1600" b="0" i="1" smtClean="0">
                        <a:solidFill>
                          <a:srgbClr val="FF0000"/>
                        </a:solidFill>
                        <a:latin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𝑡</m:t>
                        </m:r>
                      </m:e>
                      <m:sub>
                        <m:r>
                          <a:rPr lang="en-US" sz="1600" i="1">
                            <a:solidFill>
                              <a:srgbClr val="FF0000"/>
                            </a:solidFill>
                            <a:latin typeface="Cambria Math" panose="02040503050406030204" pitchFamily="18" charset="0"/>
                          </a:rPr>
                          <m:t>𝑖</m:t>
                        </m:r>
                        <m:r>
                          <a:rPr lang="en-US" sz="1600" b="0" i="1" smtClean="0">
                            <a:solidFill>
                              <a:srgbClr val="FF0000"/>
                            </a:solidFill>
                            <a:latin typeface="Cambria Math" panose="02040503050406030204" pitchFamily="18" charset="0"/>
                          </a:rPr>
                          <m:t>−1</m:t>
                        </m:r>
                      </m:sub>
                    </m:sSub>
                    <m:r>
                      <a:rPr lang="en-US" sz="1600" i="1">
                        <a:solidFill>
                          <a:srgbClr val="FF0000"/>
                        </a:solidFill>
                        <a:latin typeface="Cambria Math" panose="02040503050406030204" pitchFamily="18" charset="0"/>
                        <a:ea typeface="Cambria Math" panose="02040503050406030204" pitchFamily="18" charset="0"/>
                      </a:rPr>
                      <m:t>∈</m:t>
                    </m:r>
                    <m:r>
                      <a:rPr lang="en-US" sz="1600" i="1">
                        <a:solidFill>
                          <a:srgbClr val="FF0000"/>
                        </a:solidFill>
                        <a:latin typeface="Cambria Math" panose="02040503050406030204" pitchFamily="18" charset="0"/>
                        <a:ea typeface="Cambria Math" panose="02040503050406030204" pitchFamily="18" charset="0"/>
                      </a:rPr>
                      <m:t>𝑑</m:t>
                    </m:r>
                    <m:r>
                      <a:rPr lang="en-US" sz="1600" b="0" i="1" smtClean="0">
                        <a:solidFill>
                          <a:srgbClr val="FF0000"/>
                        </a:solidFill>
                        <a:latin typeface="Cambria Math" panose="02040503050406030204" pitchFamily="18" charset="0"/>
                        <a:ea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ea typeface="Cambria Math" panose="02040503050406030204" pitchFamily="18" charset="0"/>
                          </a:rPr>
                          <m:t>𝜆</m:t>
                        </m:r>
                      </m:e>
                      <m:sub>
                        <m:r>
                          <a:rPr lang="en-US" sz="1600" i="1">
                            <a:solidFill>
                              <a:srgbClr val="FF0000"/>
                            </a:solidFill>
                            <a:latin typeface="Cambria Math" panose="02040503050406030204" pitchFamily="18" charset="0"/>
                          </a:rPr>
                          <m:t>1</m:t>
                        </m:r>
                      </m:sub>
                    </m:sSub>
                    <m:r>
                      <a:rPr lang="en-US" sz="1600" b="0" i="1" smtClean="0">
                        <a:solidFill>
                          <a:srgbClr val="FF0000"/>
                        </a:solidFill>
                        <a:latin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ea typeface="Cambria Math" panose="02040503050406030204" pitchFamily="18" charset="0"/>
                          </a:rPr>
                          <m:t>𝜆</m:t>
                        </m:r>
                      </m:e>
                      <m:sub>
                        <m:r>
                          <a:rPr lang="en-US" sz="1600" b="0" i="1" smtClean="0">
                            <a:solidFill>
                              <a:srgbClr val="FF0000"/>
                            </a:solidFill>
                            <a:latin typeface="Cambria Math" panose="02040503050406030204" pitchFamily="18" charset="0"/>
                            <a:ea typeface="Cambria Math" panose="02040503050406030204" pitchFamily="18" charset="0"/>
                          </a:rPr>
                          <m:t>2</m:t>
                        </m:r>
                      </m:sub>
                    </m:sSub>
                    <m:r>
                      <a:rPr lang="en-US" sz="1600" b="0" i="1" smtClean="0">
                        <a:solidFill>
                          <a:srgbClr val="FF0000"/>
                        </a:solidFill>
                        <a:latin typeface="Cambria Math" panose="02040503050406030204" pitchFamily="18" charset="0"/>
                      </a:rPr>
                      <m:t>=1</m:t>
                    </m:r>
                  </m:oMath>
                </a14:m>
                <a:endParaRPr lang="en-US" sz="1600" i="1">
                  <a:solidFill>
                    <a:srgbClr val="FF0000"/>
                  </a:solidFill>
                </a:endParaRPr>
              </a:p>
            </p:txBody>
          </p:sp>
        </mc:Choice>
        <mc:Fallback xmlns="">
          <p:sp>
            <p:nvSpPr>
              <p:cNvPr id="24" name="TextBox 23">
                <a:extLst>
                  <a:ext uri="{FF2B5EF4-FFF2-40B4-BE49-F238E27FC236}">
                    <a16:creationId xmlns:a16="http://schemas.microsoft.com/office/drawing/2014/main" id="{A2F81A05-2841-FD7D-C591-172CF7727B21}"/>
                  </a:ext>
                </a:extLst>
              </p:cNvPr>
              <p:cNvSpPr txBox="1">
                <a:spLocks noRot="1" noChangeAspect="1" noMove="1" noResize="1" noEditPoints="1" noAdjustHandles="1" noChangeArrowheads="1" noChangeShapeType="1" noTextEdit="1"/>
              </p:cNvSpPr>
              <p:nvPr/>
            </p:nvSpPr>
            <p:spPr>
              <a:xfrm>
                <a:off x="510758" y="4589005"/>
                <a:ext cx="3809430" cy="338554"/>
              </a:xfrm>
              <a:prstGeom prst="rect">
                <a:avLst/>
              </a:prstGeom>
              <a:blipFill>
                <a:blip r:embed="rId8"/>
                <a:stretch>
                  <a:fillRect l="-960" t="-5455" b="-2363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9F75B6D-6B8D-1033-DB4E-A660FD6BDE77}"/>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48</a:t>
            </a:r>
          </a:p>
        </p:txBody>
      </p:sp>
    </p:spTree>
    <p:extLst>
      <p:ext uri="{BB962C8B-B14F-4D97-AF65-F5344CB8AC3E}">
        <p14:creationId xmlns:p14="http://schemas.microsoft.com/office/powerpoint/2010/main" val="360207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 name="TextBox 1">
            <a:extLst>
              <a:ext uri="{FF2B5EF4-FFF2-40B4-BE49-F238E27FC236}">
                <a16:creationId xmlns:a16="http://schemas.microsoft.com/office/drawing/2014/main" id="{C191D984-B28D-A606-5DF2-B28367615056}"/>
              </a:ext>
            </a:extLst>
          </p:cNvPr>
          <p:cNvSpPr txBox="1"/>
          <p:nvPr/>
        </p:nvSpPr>
        <p:spPr>
          <a:xfrm>
            <a:off x="381780" y="3027823"/>
            <a:ext cx="1088571" cy="307777"/>
          </a:xfrm>
          <a:prstGeom prst="rect">
            <a:avLst/>
          </a:prstGeom>
          <a:noFill/>
        </p:spPr>
        <p:txBody>
          <a:bodyPr wrap="square" rtlCol="0">
            <a:spAutoFit/>
          </a:bodyPr>
          <a:lstStyle/>
          <a:p>
            <a:r>
              <a:rPr lang="en-US"/>
              <a:t>…</a:t>
            </a:r>
          </a:p>
        </p:txBody>
      </p:sp>
      <p:sp>
        <p:nvSpPr>
          <p:cNvPr id="9" name="Arrow: Right 8">
            <a:extLst>
              <a:ext uri="{FF2B5EF4-FFF2-40B4-BE49-F238E27FC236}">
                <a16:creationId xmlns:a16="http://schemas.microsoft.com/office/drawing/2014/main" id="{E97E2A39-0C79-15FA-A57C-5AAD4836B968}"/>
              </a:ext>
            </a:extLst>
          </p:cNvPr>
          <p:cNvSpPr/>
          <p:nvPr/>
        </p:nvSpPr>
        <p:spPr>
          <a:xfrm>
            <a:off x="4129695" y="2571750"/>
            <a:ext cx="749396" cy="260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7F6CC1B-F4AE-2B94-B3E9-319196323AB4}"/>
                  </a:ext>
                </a:extLst>
              </p:cNvPr>
              <p:cNvGraphicFramePr>
                <a:graphicFrameLocks noGrp="1"/>
              </p:cNvGraphicFramePr>
              <p:nvPr>
                <p:extLst>
                  <p:ext uri="{D42A27DB-BD31-4B8C-83A1-F6EECF244321}">
                    <p14:modId xmlns:p14="http://schemas.microsoft.com/office/powerpoint/2010/main" val="3417173056"/>
                  </p:ext>
                </p:extLst>
              </p:nvPr>
            </p:nvGraphicFramePr>
            <p:xfrm>
              <a:off x="381781" y="1005183"/>
              <a:ext cx="3313421" cy="1894818"/>
            </p:xfrm>
            <a:graphic>
              <a:graphicData uri="http://schemas.openxmlformats.org/drawingml/2006/table">
                <a:tbl>
                  <a:tblPr firstRow="1" bandRow="1">
                    <a:tableStyleId>{69012ECD-51FC-41F1-AA8D-1B2483CD663E}</a:tableStyleId>
                  </a:tblPr>
                  <a:tblGrid>
                    <a:gridCol w="1261257">
                      <a:extLst>
                        <a:ext uri="{9D8B030D-6E8A-4147-A177-3AD203B41FA5}">
                          <a16:colId xmlns:a16="http://schemas.microsoft.com/office/drawing/2014/main" val="1870253196"/>
                        </a:ext>
                      </a:extLst>
                    </a:gridCol>
                    <a:gridCol w="1843884">
                      <a:extLst>
                        <a:ext uri="{9D8B030D-6E8A-4147-A177-3AD203B41FA5}">
                          <a16:colId xmlns:a16="http://schemas.microsoft.com/office/drawing/2014/main" val="612247006"/>
                        </a:ext>
                      </a:extLst>
                    </a:gridCol>
                    <a:gridCol w="208280">
                      <a:extLst>
                        <a:ext uri="{9D8B030D-6E8A-4147-A177-3AD203B41FA5}">
                          <a16:colId xmlns:a16="http://schemas.microsoft.com/office/drawing/2014/main" val="817595934"/>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Arial" panose="020B0604020202020204" pitchFamily="34" charset="0"/>
                                  </a:rPr>
                                  <m:t>𝒇𝒓𝒆𝒒</m:t>
                                </m:r>
                                <m:r>
                                  <a:rPr lang="en-US" b="1" i="1" smtClean="0">
                                    <a:latin typeface="Cambria Math" panose="02040503050406030204" pitchFamily="18" charset="0"/>
                                    <a:cs typeface="Arial" panose="020B0604020202020204" pitchFamily="34" charset="0"/>
                                  </a:rPr>
                                  <m:t>(</m:t>
                                </m:r>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𝒕</m:t>
                                    </m:r>
                                  </m:e>
                                  <m:sub>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𝒊</m:t>
                                        </m:r>
                                      </m:e>
                                      <m:sub>
                                        <m:r>
                                          <a:rPr lang="en-US" b="1" i="1" smtClean="0">
                                            <a:latin typeface="Cambria Math" panose="02040503050406030204" pitchFamily="18" charset="0"/>
                                            <a:cs typeface="Arial" panose="020B0604020202020204" pitchFamily="34" charset="0"/>
                                          </a:rPr>
                                          <m:t>𝒄𝒐𝒓𝒑𝒖𝒔</m:t>
                                        </m:r>
                                      </m:sub>
                                    </m:sSub>
                                  </m:sub>
                                </m:sSub>
                                <m:r>
                                  <a:rPr lang="en-US" b="1" i="1" smtClean="0">
                                    <a:latin typeface="Cambria Math" panose="02040503050406030204" pitchFamily="18" charset="0"/>
                                    <a:cs typeface="Arial" panose="020B0604020202020204" pitchFamily="34" charset="0"/>
                                  </a:rPr>
                                  <m:t>)</m:t>
                                </m:r>
                              </m:oMath>
                            </m:oMathPara>
                          </a14:m>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gridSpan="2">
                      <a:txBody>
                        <a:bodyPr/>
                        <a:lstStyle/>
                        <a:p>
                          <a:pPr algn="ctr"/>
                          <a:r>
                            <a:rPr lang="en-US">
                              <a:latin typeface="Arial" panose="020B0604020202020204" pitchFamily="34" charset="0"/>
                              <a:cs typeface="Arial" panose="020B0604020202020204" pitchFamily="34" charset="0"/>
                            </a:rPr>
                            <a:t>3</a:t>
                          </a:r>
                        </a:p>
                      </a:txBody>
                      <a:tcPr/>
                    </a:tc>
                    <a:tc hMerge="1">
                      <a:txBody>
                        <a:bodyPr/>
                        <a:lstStyle/>
                        <a:p>
                          <a:endParaRPr lang="en-US"/>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gridSpan="2">
                      <a:txBody>
                        <a:bodyPr/>
                        <a:lstStyle/>
                        <a:p>
                          <a:pPr algn="ctr"/>
                          <a:r>
                            <a:rPr lang="en-US">
                              <a:latin typeface="Arial" panose="020B0604020202020204" pitchFamily="34" charset="0"/>
                              <a:cs typeface="Arial" panose="020B0604020202020204" pitchFamily="34" charset="0"/>
                            </a:rPr>
                            <a:t>2</a:t>
                          </a:r>
                        </a:p>
                      </a:txBody>
                      <a:tcPr/>
                    </a:tc>
                    <a:tc hMerge="1">
                      <a:txBody>
                        <a:bodyPr/>
                        <a:lstStyle/>
                        <a:p>
                          <a:endParaRPr lang="en-US"/>
                        </a:p>
                      </a:txBody>
                      <a:tcPr/>
                    </a:tc>
                    <a:extLst>
                      <a:ext uri="{0D108BD9-81ED-4DB2-BD59-A6C34878D82A}">
                        <a16:rowId xmlns:a16="http://schemas.microsoft.com/office/drawing/2014/main" val="474872106"/>
                      </a:ext>
                    </a:extLst>
                  </a:tr>
                  <a:tr h="365714">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gridSpan="2">
                      <a:txBody>
                        <a:bodyPr/>
                        <a:lstStyle/>
                        <a:p>
                          <a:pPr algn="ctr"/>
                          <a:r>
                            <a:rPr lang="en-US">
                              <a:latin typeface="Arial" panose="020B0604020202020204" pitchFamily="34" charset="0"/>
                              <a:cs typeface="Arial" panose="020B0604020202020204" pitchFamily="34" charset="0"/>
                            </a:rPr>
                            <a:t>2</a:t>
                          </a:r>
                        </a:p>
                      </a:txBody>
                      <a:tcPr/>
                    </a:tc>
                    <a:tc hMerge="1">
                      <a:txBody>
                        <a:bodyPr/>
                        <a:lstStyle/>
                        <a:p>
                          <a:endParaRPr lang="en-US"/>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gridSpan="2">
                      <a:txBody>
                        <a:bodyPr/>
                        <a:lstStyle/>
                        <a:p>
                          <a:pPr algn="ctr"/>
                          <a:r>
                            <a:rPr lang="en-US">
                              <a:latin typeface="Arial" panose="020B0604020202020204" pitchFamily="34" charset="0"/>
                              <a:cs typeface="Arial" panose="020B0604020202020204" pitchFamily="34" charset="0"/>
                            </a:rPr>
                            <a:t>1</a:t>
                          </a:r>
                        </a:p>
                      </a:txBody>
                      <a:tcPr/>
                    </a:tc>
                    <a:tc hMerge="1">
                      <a:txBody>
                        <a:bodyPr/>
                        <a:lstStyle/>
                        <a:p>
                          <a:endParaRPr lang="en-US"/>
                        </a:p>
                      </a:txBody>
                      <a:tcPr/>
                    </a:tc>
                    <a:extLst>
                      <a:ext uri="{0D108BD9-81ED-4DB2-BD59-A6C34878D82A}">
                        <a16:rowId xmlns:a16="http://schemas.microsoft.com/office/drawing/2014/main" val="2190077617"/>
                      </a:ext>
                    </a:extLst>
                  </a:tr>
                </a:tbl>
              </a:graphicData>
            </a:graphic>
          </p:graphicFrame>
        </mc:Choice>
        <mc:Fallback xmlns="">
          <p:graphicFrame>
            <p:nvGraphicFramePr>
              <p:cNvPr id="4" name="Table 4">
                <a:extLst>
                  <a:ext uri="{FF2B5EF4-FFF2-40B4-BE49-F238E27FC236}">
                    <a16:creationId xmlns:a16="http://schemas.microsoft.com/office/drawing/2014/main" id="{C7F6CC1B-F4AE-2B94-B3E9-319196323AB4}"/>
                  </a:ext>
                </a:extLst>
              </p:cNvPr>
              <p:cNvGraphicFramePr>
                <a:graphicFrameLocks noGrp="1"/>
              </p:cNvGraphicFramePr>
              <p:nvPr>
                <p:extLst>
                  <p:ext uri="{D42A27DB-BD31-4B8C-83A1-F6EECF244321}">
                    <p14:modId xmlns:p14="http://schemas.microsoft.com/office/powerpoint/2010/main" val="3417173056"/>
                  </p:ext>
                </p:extLst>
              </p:nvPr>
            </p:nvGraphicFramePr>
            <p:xfrm>
              <a:off x="381781" y="1005183"/>
              <a:ext cx="3313421" cy="1894818"/>
            </p:xfrm>
            <a:graphic>
              <a:graphicData uri="http://schemas.openxmlformats.org/drawingml/2006/table">
                <a:tbl>
                  <a:tblPr firstRow="1" bandRow="1">
                    <a:tableStyleId>{69012ECD-51FC-41F1-AA8D-1B2483CD663E}</a:tableStyleId>
                  </a:tblPr>
                  <a:tblGrid>
                    <a:gridCol w="1261257">
                      <a:extLst>
                        <a:ext uri="{9D8B030D-6E8A-4147-A177-3AD203B41FA5}">
                          <a16:colId xmlns:a16="http://schemas.microsoft.com/office/drawing/2014/main" val="1870253196"/>
                        </a:ext>
                      </a:extLst>
                    </a:gridCol>
                    <a:gridCol w="1843884">
                      <a:extLst>
                        <a:ext uri="{9D8B030D-6E8A-4147-A177-3AD203B41FA5}">
                          <a16:colId xmlns:a16="http://schemas.microsoft.com/office/drawing/2014/main" val="612247006"/>
                        </a:ext>
                      </a:extLst>
                    </a:gridCol>
                    <a:gridCol w="208280">
                      <a:extLst>
                        <a:ext uri="{9D8B030D-6E8A-4147-A177-3AD203B41FA5}">
                          <a16:colId xmlns:a16="http://schemas.microsoft.com/office/drawing/2014/main" val="817595934"/>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a:txBody>
                        <a:bodyPr/>
                        <a:lstStyle/>
                        <a:p>
                          <a:endParaRPr lang="en-US"/>
                        </a:p>
                      </a:txBody>
                      <a:tcPr>
                        <a:blipFill>
                          <a:blip r:embed="rId3"/>
                          <a:stretch>
                            <a:fillRect l="-68421" t="-1587" r="-11513" b="-398413"/>
                          </a:stretch>
                        </a:blipFill>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gridSpan="2">
                      <a:txBody>
                        <a:bodyPr/>
                        <a:lstStyle/>
                        <a:p>
                          <a:pPr algn="ctr"/>
                          <a:r>
                            <a:rPr lang="en-US">
                              <a:latin typeface="Arial" panose="020B0604020202020204" pitchFamily="34" charset="0"/>
                              <a:cs typeface="Arial" panose="020B0604020202020204" pitchFamily="34" charset="0"/>
                            </a:rPr>
                            <a:t>3</a:t>
                          </a:r>
                        </a:p>
                      </a:txBody>
                      <a:tcPr/>
                    </a:tc>
                    <a:tc hMerge="1">
                      <a:txBody>
                        <a:bodyPr/>
                        <a:lstStyle/>
                        <a:p>
                          <a:endParaRPr lang="en-US"/>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gridSpan="2">
                      <a:txBody>
                        <a:bodyPr/>
                        <a:lstStyle/>
                        <a:p>
                          <a:pPr algn="ctr"/>
                          <a:r>
                            <a:rPr lang="en-US">
                              <a:latin typeface="Arial" panose="020B0604020202020204" pitchFamily="34" charset="0"/>
                              <a:cs typeface="Arial" panose="020B0604020202020204" pitchFamily="34" charset="0"/>
                            </a:rPr>
                            <a:t>2</a:t>
                          </a:r>
                        </a:p>
                      </a:txBody>
                      <a:tcPr/>
                    </a:tc>
                    <a:tc hMerge="1">
                      <a:txBody>
                        <a:bodyPr/>
                        <a:lstStyle/>
                        <a:p>
                          <a:endParaRPr lang="en-US"/>
                        </a:p>
                      </a:txBody>
                      <a:tcPr/>
                    </a:tc>
                    <a:extLst>
                      <a:ext uri="{0D108BD9-81ED-4DB2-BD59-A6C34878D82A}">
                        <a16:rowId xmlns:a16="http://schemas.microsoft.com/office/drawing/2014/main" val="474872106"/>
                      </a:ext>
                    </a:extLst>
                  </a:tr>
                  <a:tr h="365714">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gridSpan="2">
                      <a:txBody>
                        <a:bodyPr/>
                        <a:lstStyle/>
                        <a:p>
                          <a:pPr algn="ctr"/>
                          <a:r>
                            <a:rPr lang="en-US">
                              <a:latin typeface="Arial" panose="020B0604020202020204" pitchFamily="34" charset="0"/>
                              <a:cs typeface="Arial" panose="020B0604020202020204" pitchFamily="34" charset="0"/>
                            </a:rPr>
                            <a:t>2</a:t>
                          </a:r>
                        </a:p>
                      </a:txBody>
                      <a:tcPr/>
                    </a:tc>
                    <a:tc hMerge="1">
                      <a:txBody>
                        <a:bodyPr/>
                        <a:lstStyle/>
                        <a:p>
                          <a:endParaRPr lang="en-US"/>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gridSpan="2">
                      <a:txBody>
                        <a:bodyPr/>
                        <a:lstStyle/>
                        <a:p>
                          <a:pPr algn="ctr"/>
                          <a:r>
                            <a:rPr lang="en-US">
                              <a:latin typeface="Arial" panose="020B0604020202020204" pitchFamily="34" charset="0"/>
                              <a:cs typeface="Arial" panose="020B0604020202020204" pitchFamily="34" charset="0"/>
                            </a:rPr>
                            <a:t>1</a:t>
                          </a:r>
                        </a:p>
                      </a:txBody>
                      <a:tcPr/>
                    </a:tc>
                    <a:tc hMerge="1">
                      <a:txBody>
                        <a:bodyPr/>
                        <a:lstStyle/>
                        <a:p>
                          <a:endParaRPr lang="en-US"/>
                        </a:p>
                      </a:txBody>
                      <a:tcPr/>
                    </a:tc>
                    <a:extLst>
                      <a:ext uri="{0D108BD9-81ED-4DB2-BD59-A6C34878D82A}">
                        <a16:rowId xmlns:a16="http://schemas.microsoft.com/office/drawing/2014/main" val="2190077617"/>
                      </a:ext>
                    </a:extLst>
                  </a:tr>
                </a:tbl>
              </a:graphicData>
            </a:graphic>
          </p:graphicFrame>
        </mc:Fallback>
      </mc:AlternateContent>
      <p:graphicFrame>
        <p:nvGraphicFramePr>
          <p:cNvPr id="10" name="Table 12">
            <a:extLst>
              <a:ext uri="{FF2B5EF4-FFF2-40B4-BE49-F238E27FC236}">
                <a16:creationId xmlns:a16="http://schemas.microsoft.com/office/drawing/2014/main" id="{996691D5-ED3F-6DB6-2A44-49CC65C5A0B0}"/>
              </a:ext>
            </a:extLst>
          </p:cNvPr>
          <p:cNvGraphicFramePr>
            <a:graphicFrameLocks noGrp="1"/>
          </p:cNvGraphicFramePr>
          <p:nvPr>
            <p:extLst>
              <p:ext uri="{D42A27DB-BD31-4B8C-83A1-F6EECF244321}">
                <p14:modId xmlns:p14="http://schemas.microsoft.com/office/powerpoint/2010/main" val="506603485"/>
              </p:ext>
            </p:extLst>
          </p:nvPr>
        </p:nvGraphicFramePr>
        <p:xfrm>
          <a:off x="381780" y="3404918"/>
          <a:ext cx="3313421" cy="741680"/>
        </p:xfrm>
        <a:graphic>
          <a:graphicData uri="http://schemas.openxmlformats.org/drawingml/2006/table">
            <a:tbl>
              <a:tblPr firstRow="1" bandRow="1">
                <a:tableStyleId>{69012ECD-51FC-41F1-AA8D-1B2483CD663E}</a:tableStyleId>
              </a:tblPr>
              <a:tblGrid>
                <a:gridCol w="1233889">
                  <a:extLst>
                    <a:ext uri="{9D8B030D-6E8A-4147-A177-3AD203B41FA5}">
                      <a16:colId xmlns:a16="http://schemas.microsoft.com/office/drawing/2014/main" val="4292845663"/>
                    </a:ext>
                  </a:extLst>
                </a:gridCol>
                <a:gridCol w="2079532">
                  <a:extLst>
                    <a:ext uri="{9D8B030D-6E8A-4147-A177-3AD203B41FA5}">
                      <a16:colId xmlns:a16="http://schemas.microsoft.com/office/drawing/2014/main" val="2679591394"/>
                    </a:ext>
                  </a:extLst>
                </a:gridCol>
              </a:tblGrid>
              <a:tr h="370840">
                <a:tc>
                  <a:txBody>
                    <a:bodyPr/>
                    <a:lstStyle/>
                    <a:p>
                      <a:pPr algn="ctr"/>
                      <a:r>
                        <a:rPr lang="en-US" sz="1400" b="0" u="none" strike="noStrike" cap="none" err="1">
                          <a:solidFill>
                            <a:schemeClr val="tx1"/>
                          </a:solidFill>
                          <a:effectLst/>
                          <a:latin typeface="Arial" panose="020B0604020202020204" pitchFamily="34" charset="0"/>
                          <a:cs typeface="Arial" panose="020B0604020202020204" pitchFamily="34" charset="0"/>
                          <a:sym typeface="Arial"/>
                        </a:rPr>
                        <a:t>pressur</a:t>
                      </a:r>
                      <a:endParaRPr lang="en-US">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b="0">
                          <a:solidFill>
                            <a:schemeClr val="tx1"/>
                          </a:solidFill>
                          <a:latin typeface="Arial" panose="020B0604020202020204" pitchFamily="34" charset="0"/>
                          <a:cs typeface="Arial" panose="020B0604020202020204" pitchFamily="34" charset="0"/>
                        </a:rPr>
                        <a:t>1</a:t>
                      </a:r>
                    </a:p>
                  </a:txBody>
                  <a:tcPr>
                    <a:solidFill>
                      <a:schemeClr val="bg1"/>
                    </a:solidFill>
                  </a:tcPr>
                </a:tc>
                <a:extLst>
                  <a:ext uri="{0D108BD9-81ED-4DB2-BD59-A6C34878D82A}">
                    <a16:rowId xmlns:a16="http://schemas.microsoft.com/office/drawing/2014/main" val="4208965064"/>
                  </a:ext>
                </a:extLst>
              </a:tr>
              <a:tr h="370840">
                <a:tc>
                  <a:txBody>
                    <a:bodyPr/>
                    <a:lstStyle/>
                    <a:p>
                      <a:pPr algn="ctr"/>
                      <a:r>
                        <a:rPr lang="en-US" sz="1400" b="0" u="none" strike="noStrike" cap="none">
                          <a:solidFill>
                            <a:schemeClr val="tx1"/>
                          </a:solidFill>
                          <a:effectLst/>
                          <a:latin typeface="Arial" panose="020B0604020202020204" pitchFamily="34" charset="0"/>
                          <a:cs typeface="Arial" panose="020B0604020202020204" pitchFamily="34" charset="0"/>
                          <a:sym typeface="Arial"/>
                        </a:rPr>
                        <a:t>gradient</a:t>
                      </a:r>
                      <a:endParaRPr lang="en-US">
                        <a:latin typeface="Arial" panose="020B0604020202020204" pitchFamily="34" charset="0"/>
                        <a:cs typeface="Arial" panose="020B0604020202020204" pitchFamily="34" charset="0"/>
                      </a:endParaRPr>
                    </a:p>
                  </a:txBody>
                  <a:tcPr/>
                </a:tc>
                <a:tc>
                  <a:txBody>
                    <a:bodyPr/>
                    <a:lstStyle/>
                    <a:p>
                      <a:pPr algn="ctr"/>
                      <a:r>
                        <a:rPr lang="en-US" b="0">
                          <a:solidFill>
                            <a:schemeClr val="tx1"/>
                          </a:solidFill>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2720092171"/>
                  </a:ext>
                </a:extLst>
              </a:tr>
            </a:tbl>
          </a:graphicData>
        </a:graphic>
      </p:graphicFrame>
      <p:grpSp>
        <p:nvGrpSpPr>
          <p:cNvPr id="15" name="Group 14">
            <a:extLst>
              <a:ext uri="{FF2B5EF4-FFF2-40B4-BE49-F238E27FC236}">
                <a16:creationId xmlns:a16="http://schemas.microsoft.com/office/drawing/2014/main" id="{CFBFB726-C58A-4319-D3AF-CA48CB6CB1A5}"/>
              </a:ext>
            </a:extLst>
          </p:cNvPr>
          <p:cNvGrpSpPr/>
          <p:nvPr/>
        </p:nvGrpSpPr>
        <p:grpSpPr>
          <a:xfrm>
            <a:off x="81356" y="85637"/>
            <a:ext cx="2324960" cy="565622"/>
            <a:chOff x="3162222" y="198927"/>
            <a:chExt cx="2324960" cy="565622"/>
          </a:xfrm>
        </p:grpSpPr>
        <p:sp>
          <p:nvSpPr>
            <p:cNvPr id="5" name="Google Shape;173;p30">
              <a:extLst>
                <a:ext uri="{FF2B5EF4-FFF2-40B4-BE49-F238E27FC236}">
                  <a16:creationId xmlns:a16="http://schemas.microsoft.com/office/drawing/2014/main" id="{E0A8D59E-8343-3FD5-232B-17151A06D688}"/>
                </a:ext>
              </a:extLst>
            </p:cNvPr>
            <p:cNvSpPr/>
            <p:nvPr/>
          </p:nvSpPr>
          <p:spPr>
            <a:xfrm>
              <a:off x="3162222" y="198927"/>
              <a:ext cx="2237534" cy="496304"/>
            </a:xfrm>
            <a:custGeom>
              <a:avLst/>
              <a:gdLst/>
              <a:ahLst/>
              <a:cxnLst/>
              <a:rect l="l" t="t" r="r" b="b"/>
              <a:pathLst>
                <a:path w="111762" h="27219" extrusionOk="0">
                  <a:moveTo>
                    <a:pt x="77843" y="1408"/>
                  </a:moveTo>
                  <a:cubicBezTo>
                    <a:pt x="77843" y="1440"/>
                    <a:pt x="77843" y="1440"/>
                    <a:pt x="77843" y="1440"/>
                  </a:cubicBezTo>
                  <a:lnTo>
                    <a:pt x="77812" y="1440"/>
                  </a:lnTo>
                  <a:cubicBezTo>
                    <a:pt x="77812" y="1440"/>
                    <a:pt x="77812" y="1408"/>
                    <a:pt x="77812" y="1408"/>
                  </a:cubicBezTo>
                  <a:close/>
                  <a:moveTo>
                    <a:pt x="85951" y="1408"/>
                  </a:moveTo>
                  <a:lnTo>
                    <a:pt x="86046" y="1440"/>
                  </a:lnTo>
                  <a:lnTo>
                    <a:pt x="86014" y="1440"/>
                  </a:lnTo>
                  <a:cubicBezTo>
                    <a:pt x="86014" y="1440"/>
                    <a:pt x="85982" y="1472"/>
                    <a:pt x="85982" y="1472"/>
                  </a:cubicBezTo>
                  <a:cubicBezTo>
                    <a:pt x="85951" y="1472"/>
                    <a:pt x="85919" y="1472"/>
                    <a:pt x="85887" y="1504"/>
                  </a:cubicBezTo>
                  <a:lnTo>
                    <a:pt x="85856" y="1504"/>
                  </a:lnTo>
                  <a:cubicBezTo>
                    <a:pt x="85856" y="1504"/>
                    <a:pt x="85824" y="1535"/>
                    <a:pt x="85792" y="1535"/>
                  </a:cubicBezTo>
                  <a:cubicBezTo>
                    <a:pt x="85824" y="1504"/>
                    <a:pt x="85824" y="1504"/>
                    <a:pt x="85824" y="1504"/>
                  </a:cubicBezTo>
                  <a:cubicBezTo>
                    <a:pt x="85824" y="1472"/>
                    <a:pt x="85824" y="1472"/>
                    <a:pt x="85824" y="1440"/>
                  </a:cubicBezTo>
                  <a:lnTo>
                    <a:pt x="85856" y="1440"/>
                  </a:lnTo>
                  <a:cubicBezTo>
                    <a:pt x="85856" y="1408"/>
                    <a:pt x="85856" y="1408"/>
                    <a:pt x="85856" y="1408"/>
                  </a:cubicBezTo>
                  <a:close/>
                  <a:moveTo>
                    <a:pt x="45826" y="2517"/>
                  </a:moveTo>
                  <a:cubicBezTo>
                    <a:pt x="45826" y="2517"/>
                    <a:pt x="45826" y="2517"/>
                    <a:pt x="45858" y="2549"/>
                  </a:cubicBezTo>
                  <a:lnTo>
                    <a:pt x="45826" y="2549"/>
                  </a:lnTo>
                  <a:cubicBezTo>
                    <a:pt x="45826" y="2549"/>
                    <a:pt x="45826" y="2549"/>
                    <a:pt x="45826" y="2517"/>
                  </a:cubicBezTo>
                  <a:close/>
                  <a:moveTo>
                    <a:pt x="88516" y="2549"/>
                  </a:moveTo>
                  <a:cubicBezTo>
                    <a:pt x="88548" y="2580"/>
                    <a:pt x="88579" y="2580"/>
                    <a:pt x="88611" y="2580"/>
                  </a:cubicBezTo>
                  <a:lnTo>
                    <a:pt x="88516" y="2580"/>
                  </a:lnTo>
                  <a:cubicBezTo>
                    <a:pt x="88516" y="2580"/>
                    <a:pt x="88516" y="2580"/>
                    <a:pt x="88516" y="2549"/>
                  </a:cubicBezTo>
                  <a:close/>
                  <a:moveTo>
                    <a:pt x="46174" y="2739"/>
                  </a:moveTo>
                  <a:cubicBezTo>
                    <a:pt x="46174" y="2770"/>
                    <a:pt x="46206" y="2770"/>
                    <a:pt x="46206" y="2770"/>
                  </a:cubicBezTo>
                  <a:lnTo>
                    <a:pt x="46143" y="2770"/>
                  </a:lnTo>
                  <a:cubicBezTo>
                    <a:pt x="46174" y="2770"/>
                    <a:pt x="46174" y="2770"/>
                    <a:pt x="46174" y="2739"/>
                  </a:cubicBezTo>
                  <a:close/>
                  <a:moveTo>
                    <a:pt x="95958" y="2992"/>
                  </a:moveTo>
                  <a:cubicBezTo>
                    <a:pt x="95958" y="2992"/>
                    <a:pt x="95958" y="3024"/>
                    <a:pt x="95958" y="3024"/>
                  </a:cubicBezTo>
                  <a:cubicBezTo>
                    <a:pt x="95927" y="3024"/>
                    <a:pt x="95927" y="2992"/>
                    <a:pt x="95927" y="2992"/>
                  </a:cubicBezTo>
                  <a:close/>
                  <a:moveTo>
                    <a:pt x="71605" y="3214"/>
                  </a:moveTo>
                  <a:cubicBezTo>
                    <a:pt x="71605" y="3214"/>
                    <a:pt x="71605" y="3240"/>
                    <a:pt x="71581" y="3245"/>
                  </a:cubicBezTo>
                  <a:lnTo>
                    <a:pt x="71581" y="3245"/>
                  </a:lnTo>
                  <a:cubicBezTo>
                    <a:pt x="71587" y="3235"/>
                    <a:pt x="71594" y="3224"/>
                    <a:pt x="71605" y="3214"/>
                  </a:cubicBezTo>
                  <a:close/>
                  <a:moveTo>
                    <a:pt x="45862" y="3348"/>
                  </a:moveTo>
                  <a:cubicBezTo>
                    <a:pt x="45866" y="3348"/>
                    <a:pt x="45874" y="3356"/>
                    <a:pt x="45889" y="3372"/>
                  </a:cubicBezTo>
                  <a:lnTo>
                    <a:pt x="45858" y="3372"/>
                  </a:lnTo>
                  <a:cubicBezTo>
                    <a:pt x="45858" y="3356"/>
                    <a:pt x="45858" y="3348"/>
                    <a:pt x="45862" y="3348"/>
                  </a:cubicBezTo>
                  <a:close/>
                  <a:moveTo>
                    <a:pt x="53838" y="3467"/>
                  </a:moveTo>
                  <a:cubicBezTo>
                    <a:pt x="53838" y="3467"/>
                    <a:pt x="53838" y="3499"/>
                    <a:pt x="53838" y="3499"/>
                  </a:cubicBezTo>
                  <a:cubicBezTo>
                    <a:pt x="53838" y="3499"/>
                    <a:pt x="53838" y="3499"/>
                    <a:pt x="53807" y="3467"/>
                  </a:cubicBezTo>
                  <a:close/>
                  <a:moveTo>
                    <a:pt x="60901" y="3594"/>
                  </a:moveTo>
                  <a:cubicBezTo>
                    <a:pt x="60885" y="3609"/>
                    <a:pt x="60869" y="3617"/>
                    <a:pt x="60857" y="3617"/>
                  </a:cubicBezTo>
                  <a:cubicBezTo>
                    <a:pt x="60845" y="3617"/>
                    <a:pt x="60837" y="3609"/>
                    <a:pt x="60837" y="3594"/>
                  </a:cubicBezTo>
                  <a:close/>
                  <a:moveTo>
                    <a:pt x="35344" y="3689"/>
                  </a:moveTo>
                  <a:cubicBezTo>
                    <a:pt x="35344" y="3720"/>
                    <a:pt x="35344" y="3720"/>
                    <a:pt x="35344" y="3752"/>
                  </a:cubicBezTo>
                  <a:cubicBezTo>
                    <a:pt x="35344" y="3752"/>
                    <a:pt x="35344" y="3784"/>
                    <a:pt x="35344" y="3784"/>
                  </a:cubicBezTo>
                  <a:cubicBezTo>
                    <a:pt x="35344" y="3815"/>
                    <a:pt x="35344" y="3815"/>
                    <a:pt x="35344" y="3815"/>
                  </a:cubicBezTo>
                  <a:cubicBezTo>
                    <a:pt x="35344" y="3815"/>
                    <a:pt x="35344" y="3847"/>
                    <a:pt x="35344" y="3847"/>
                  </a:cubicBezTo>
                  <a:lnTo>
                    <a:pt x="35280" y="3847"/>
                  </a:lnTo>
                  <a:cubicBezTo>
                    <a:pt x="35312" y="3815"/>
                    <a:pt x="35312" y="3752"/>
                    <a:pt x="35344" y="3689"/>
                  </a:cubicBezTo>
                  <a:close/>
                  <a:moveTo>
                    <a:pt x="60014" y="3815"/>
                  </a:moveTo>
                  <a:cubicBezTo>
                    <a:pt x="60014" y="3842"/>
                    <a:pt x="60014" y="3890"/>
                    <a:pt x="60014" y="3942"/>
                  </a:cubicBezTo>
                  <a:cubicBezTo>
                    <a:pt x="60014" y="3942"/>
                    <a:pt x="60014" y="3910"/>
                    <a:pt x="59982" y="3910"/>
                  </a:cubicBezTo>
                  <a:cubicBezTo>
                    <a:pt x="59982" y="3910"/>
                    <a:pt x="59982" y="3910"/>
                    <a:pt x="59982" y="3879"/>
                  </a:cubicBezTo>
                  <a:cubicBezTo>
                    <a:pt x="59982" y="3879"/>
                    <a:pt x="59982" y="3879"/>
                    <a:pt x="59982" y="3847"/>
                  </a:cubicBezTo>
                  <a:lnTo>
                    <a:pt x="59950" y="3847"/>
                  </a:lnTo>
                  <a:cubicBezTo>
                    <a:pt x="59950" y="3847"/>
                    <a:pt x="59950" y="3815"/>
                    <a:pt x="59950" y="3815"/>
                  </a:cubicBezTo>
                  <a:close/>
                  <a:moveTo>
                    <a:pt x="72491" y="4069"/>
                  </a:moveTo>
                  <a:cubicBezTo>
                    <a:pt x="72491" y="4100"/>
                    <a:pt x="72523" y="4100"/>
                    <a:pt x="72523" y="4132"/>
                  </a:cubicBezTo>
                  <a:lnTo>
                    <a:pt x="72491" y="4132"/>
                  </a:lnTo>
                  <a:cubicBezTo>
                    <a:pt x="72491" y="4132"/>
                    <a:pt x="72491" y="4100"/>
                    <a:pt x="72491" y="4100"/>
                  </a:cubicBezTo>
                  <a:lnTo>
                    <a:pt x="72491" y="4069"/>
                  </a:lnTo>
                  <a:close/>
                  <a:moveTo>
                    <a:pt x="33412" y="4512"/>
                  </a:moveTo>
                  <a:cubicBezTo>
                    <a:pt x="33380" y="4544"/>
                    <a:pt x="33380" y="4544"/>
                    <a:pt x="33348" y="4544"/>
                  </a:cubicBezTo>
                  <a:cubicBezTo>
                    <a:pt x="33348" y="4512"/>
                    <a:pt x="33380" y="4512"/>
                    <a:pt x="33412" y="4512"/>
                  </a:cubicBezTo>
                  <a:close/>
                  <a:moveTo>
                    <a:pt x="52318" y="4829"/>
                  </a:moveTo>
                  <a:cubicBezTo>
                    <a:pt x="52318" y="4829"/>
                    <a:pt x="52287" y="4860"/>
                    <a:pt x="52287" y="4860"/>
                  </a:cubicBezTo>
                  <a:lnTo>
                    <a:pt x="52287" y="4829"/>
                  </a:lnTo>
                  <a:close/>
                  <a:moveTo>
                    <a:pt x="40062" y="4860"/>
                  </a:moveTo>
                  <a:lnTo>
                    <a:pt x="40062" y="4892"/>
                  </a:lnTo>
                  <a:lnTo>
                    <a:pt x="40031" y="4892"/>
                  </a:lnTo>
                  <a:cubicBezTo>
                    <a:pt x="40031" y="4892"/>
                    <a:pt x="40062" y="4892"/>
                    <a:pt x="40062" y="4860"/>
                  </a:cubicBezTo>
                  <a:close/>
                  <a:moveTo>
                    <a:pt x="40474" y="4892"/>
                  </a:moveTo>
                  <a:cubicBezTo>
                    <a:pt x="40474" y="4924"/>
                    <a:pt x="40506" y="4924"/>
                    <a:pt x="40537" y="4955"/>
                  </a:cubicBezTo>
                  <a:cubicBezTo>
                    <a:pt x="40506" y="4924"/>
                    <a:pt x="40474" y="4924"/>
                    <a:pt x="40442" y="4924"/>
                  </a:cubicBezTo>
                  <a:cubicBezTo>
                    <a:pt x="40442" y="4892"/>
                    <a:pt x="40442" y="4892"/>
                    <a:pt x="40442" y="4892"/>
                  </a:cubicBezTo>
                  <a:close/>
                  <a:moveTo>
                    <a:pt x="76821" y="4947"/>
                  </a:moveTo>
                  <a:cubicBezTo>
                    <a:pt x="76817" y="4952"/>
                    <a:pt x="76809" y="4955"/>
                    <a:pt x="76798" y="4955"/>
                  </a:cubicBezTo>
                  <a:cubicBezTo>
                    <a:pt x="76798" y="4955"/>
                    <a:pt x="76812" y="4955"/>
                    <a:pt x="76821" y="4947"/>
                  </a:cubicBezTo>
                  <a:close/>
                  <a:moveTo>
                    <a:pt x="64352" y="5082"/>
                  </a:moveTo>
                  <a:cubicBezTo>
                    <a:pt x="64352" y="5082"/>
                    <a:pt x="64352" y="5114"/>
                    <a:pt x="64352" y="5114"/>
                  </a:cubicBezTo>
                  <a:cubicBezTo>
                    <a:pt x="64321" y="5114"/>
                    <a:pt x="64289" y="5145"/>
                    <a:pt x="64289" y="5145"/>
                  </a:cubicBezTo>
                  <a:lnTo>
                    <a:pt x="64194" y="5145"/>
                  </a:lnTo>
                  <a:cubicBezTo>
                    <a:pt x="64257" y="5114"/>
                    <a:pt x="64289" y="5082"/>
                    <a:pt x="64352" y="5082"/>
                  </a:cubicBezTo>
                  <a:close/>
                  <a:moveTo>
                    <a:pt x="63257" y="5469"/>
                  </a:moveTo>
                  <a:lnTo>
                    <a:pt x="63257" y="5469"/>
                  </a:lnTo>
                  <a:cubicBezTo>
                    <a:pt x="63249" y="5474"/>
                    <a:pt x="63244" y="5481"/>
                    <a:pt x="63244" y="5494"/>
                  </a:cubicBezTo>
                  <a:lnTo>
                    <a:pt x="63149" y="5494"/>
                  </a:lnTo>
                  <a:cubicBezTo>
                    <a:pt x="63193" y="5494"/>
                    <a:pt x="63222" y="5478"/>
                    <a:pt x="63257" y="5469"/>
                  </a:cubicBezTo>
                  <a:close/>
                  <a:moveTo>
                    <a:pt x="15899" y="5937"/>
                  </a:moveTo>
                  <a:cubicBezTo>
                    <a:pt x="15899" y="5969"/>
                    <a:pt x="15930" y="5969"/>
                    <a:pt x="15930" y="5969"/>
                  </a:cubicBezTo>
                  <a:cubicBezTo>
                    <a:pt x="15930" y="6000"/>
                    <a:pt x="15930" y="6000"/>
                    <a:pt x="15930" y="6000"/>
                  </a:cubicBezTo>
                  <a:cubicBezTo>
                    <a:pt x="15930" y="6000"/>
                    <a:pt x="15930" y="6032"/>
                    <a:pt x="15962" y="6032"/>
                  </a:cubicBezTo>
                  <a:cubicBezTo>
                    <a:pt x="15962" y="6064"/>
                    <a:pt x="15962" y="6095"/>
                    <a:pt x="15962" y="6095"/>
                  </a:cubicBezTo>
                  <a:lnTo>
                    <a:pt x="15962" y="6127"/>
                  </a:lnTo>
                  <a:cubicBezTo>
                    <a:pt x="15962" y="6127"/>
                    <a:pt x="15962" y="6159"/>
                    <a:pt x="15962" y="6159"/>
                  </a:cubicBezTo>
                  <a:cubicBezTo>
                    <a:pt x="15930" y="6159"/>
                    <a:pt x="15930" y="6190"/>
                    <a:pt x="15930" y="6190"/>
                  </a:cubicBezTo>
                  <a:cubicBezTo>
                    <a:pt x="15930" y="6190"/>
                    <a:pt x="15930" y="6222"/>
                    <a:pt x="15899" y="6222"/>
                  </a:cubicBezTo>
                  <a:cubicBezTo>
                    <a:pt x="15899" y="6095"/>
                    <a:pt x="15899" y="6000"/>
                    <a:pt x="15899" y="5937"/>
                  </a:cubicBezTo>
                  <a:close/>
                  <a:moveTo>
                    <a:pt x="62991" y="6254"/>
                  </a:moveTo>
                  <a:lnTo>
                    <a:pt x="62991" y="6286"/>
                  </a:lnTo>
                  <a:lnTo>
                    <a:pt x="62959" y="6286"/>
                  </a:lnTo>
                  <a:cubicBezTo>
                    <a:pt x="62959" y="6254"/>
                    <a:pt x="62959" y="6254"/>
                    <a:pt x="62959" y="6254"/>
                  </a:cubicBezTo>
                  <a:close/>
                  <a:moveTo>
                    <a:pt x="75342" y="6444"/>
                  </a:moveTo>
                  <a:cubicBezTo>
                    <a:pt x="75373" y="6444"/>
                    <a:pt x="75373" y="6444"/>
                    <a:pt x="75405" y="6476"/>
                  </a:cubicBezTo>
                  <a:cubicBezTo>
                    <a:pt x="75373" y="6476"/>
                    <a:pt x="75373" y="6507"/>
                    <a:pt x="75342" y="6539"/>
                  </a:cubicBezTo>
                  <a:cubicBezTo>
                    <a:pt x="75342" y="6507"/>
                    <a:pt x="75342" y="6476"/>
                    <a:pt x="75342" y="6444"/>
                  </a:cubicBezTo>
                  <a:close/>
                  <a:moveTo>
                    <a:pt x="33728" y="6571"/>
                  </a:moveTo>
                  <a:cubicBezTo>
                    <a:pt x="33728" y="6602"/>
                    <a:pt x="33728" y="6602"/>
                    <a:pt x="33697" y="6602"/>
                  </a:cubicBezTo>
                  <a:cubicBezTo>
                    <a:pt x="33697" y="6602"/>
                    <a:pt x="33728" y="6571"/>
                    <a:pt x="33728" y="6571"/>
                  </a:cubicBezTo>
                  <a:close/>
                  <a:moveTo>
                    <a:pt x="81033" y="6778"/>
                  </a:moveTo>
                  <a:cubicBezTo>
                    <a:pt x="81042" y="6778"/>
                    <a:pt x="81042" y="6792"/>
                    <a:pt x="81042" y="6792"/>
                  </a:cubicBezTo>
                  <a:lnTo>
                    <a:pt x="81010" y="6792"/>
                  </a:lnTo>
                  <a:cubicBezTo>
                    <a:pt x="81021" y="6782"/>
                    <a:pt x="81028" y="6778"/>
                    <a:pt x="81033" y="6778"/>
                  </a:cubicBezTo>
                  <a:close/>
                  <a:moveTo>
                    <a:pt x="11243" y="7552"/>
                  </a:moveTo>
                  <a:lnTo>
                    <a:pt x="11243" y="7584"/>
                  </a:lnTo>
                  <a:cubicBezTo>
                    <a:pt x="11243" y="7609"/>
                    <a:pt x="11243" y="7614"/>
                    <a:pt x="11243" y="7647"/>
                  </a:cubicBezTo>
                  <a:lnTo>
                    <a:pt x="11212" y="7584"/>
                  </a:lnTo>
                  <a:cubicBezTo>
                    <a:pt x="11243" y="7584"/>
                    <a:pt x="11243" y="7584"/>
                    <a:pt x="11243" y="7552"/>
                  </a:cubicBezTo>
                  <a:close/>
                  <a:moveTo>
                    <a:pt x="87661" y="8249"/>
                  </a:moveTo>
                  <a:cubicBezTo>
                    <a:pt x="87661" y="8281"/>
                    <a:pt x="87661" y="8312"/>
                    <a:pt x="87629" y="8344"/>
                  </a:cubicBezTo>
                  <a:cubicBezTo>
                    <a:pt x="87629" y="8376"/>
                    <a:pt x="87598" y="8407"/>
                    <a:pt x="87598" y="8439"/>
                  </a:cubicBezTo>
                  <a:cubicBezTo>
                    <a:pt x="87598" y="8439"/>
                    <a:pt x="87566" y="8407"/>
                    <a:pt x="87566" y="8407"/>
                  </a:cubicBezTo>
                  <a:cubicBezTo>
                    <a:pt x="87566" y="8376"/>
                    <a:pt x="87534" y="8376"/>
                    <a:pt x="87534" y="8344"/>
                  </a:cubicBezTo>
                  <a:cubicBezTo>
                    <a:pt x="87566" y="8344"/>
                    <a:pt x="87598" y="8312"/>
                    <a:pt x="87661" y="8249"/>
                  </a:cubicBezTo>
                  <a:close/>
                  <a:moveTo>
                    <a:pt x="55061" y="8465"/>
                  </a:moveTo>
                  <a:cubicBezTo>
                    <a:pt x="55041" y="8512"/>
                    <a:pt x="55037" y="8543"/>
                    <a:pt x="55010" y="8597"/>
                  </a:cubicBezTo>
                  <a:cubicBezTo>
                    <a:pt x="55010" y="8597"/>
                    <a:pt x="55010" y="8597"/>
                    <a:pt x="55010" y="8566"/>
                  </a:cubicBezTo>
                  <a:cubicBezTo>
                    <a:pt x="55010" y="8566"/>
                    <a:pt x="55010" y="8566"/>
                    <a:pt x="55010" y="8534"/>
                  </a:cubicBezTo>
                  <a:cubicBezTo>
                    <a:pt x="55010" y="8534"/>
                    <a:pt x="55042" y="8502"/>
                    <a:pt x="55042" y="8502"/>
                  </a:cubicBezTo>
                  <a:cubicBezTo>
                    <a:pt x="55042" y="8502"/>
                    <a:pt x="55042" y="8471"/>
                    <a:pt x="55042" y="8471"/>
                  </a:cubicBezTo>
                  <a:cubicBezTo>
                    <a:pt x="55051" y="8471"/>
                    <a:pt x="55057" y="8468"/>
                    <a:pt x="55061" y="8465"/>
                  </a:cubicBezTo>
                  <a:close/>
                  <a:moveTo>
                    <a:pt x="54535" y="8946"/>
                  </a:moveTo>
                  <a:cubicBezTo>
                    <a:pt x="54535" y="8977"/>
                    <a:pt x="54535" y="8977"/>
                    <a:pt x="54535" y="9009"/>
                  </a:cubicBezTo>
                  <a:lnTo>
                    <a:pt x="54503" y="9009"/>
                  </a:lnTo>
                  <a:cubicBezTo>
                    <a:pt x="54503" y="9009"/>
                    <a:pt x="54503" y="9009"/>
                    <a:pt x="54472" y="8977"/>
                  </a:cubicBezTo>
                  <a:cubicBezTo>
                    <a:pt x="54503" y="8977"/>
                    <a:pt x="54503" y="8946"/>
                    <a:pt x="54535" y="8946"/>
                  </a:cubicBezTo>
                  <a:close/>
                  <a:moveTo>
                    <a:pt x="56752" y="8819"/>
                  </a:moveTo>
                  <a:lnTo>
                    <a:pt x="56752" y="8914"/>
                  </a:lnTo>
                  <a:cubicBezTo>
                    <a:pt x="56752" y="8914"/>
                    <a:pt x="56752" y="8946"/>
                    <a:pt x="56752" y="8946"/>
                  </a:cubicBezTo>
                  <a:cubicBezTo>
                    <a:pt x="56752" y="8977"/>
                    <a:pt x="56752" y="8977"/>
                    <a:pt x="56752" y="9009"/>
                  </a:cubicBezTo>
                  <a:cubicBezTo>
                    <a:pt x="56720" y="9009"/>
                    <a:pt x="56720" y="8977"/>
                    <a:pt x="56689" y="8977"/>
                  </a:cubicBezTo>
                  <a:cubicBezTo>
                    <a:pt x="56689" y="8946"/>
                    <a:pt x="56689" y="8946"/>
                    <a:pt x="56689" y="8914"/>
                  </a:cubicBezTo>
                  <a:cubicBezTo>
                    <a:pt x="56689" y="8914"/>
                    <a:pt x="56689" y="8914"/>
                    <a:pt x="56689" y="8882"/>
                  </a:cubicBezTo>
                  <a:cubicBezTo>
                    <a:pt x="56689" y="8882"/>
                    <a:pt x="56720" y="8882"/>
                    <a:pt x="56720" y="8851"/>
                  </a:cubicBezTo>
                  <a:cubicBezTo>
                    <a:pt x="56720" y="8851"/>
                    <a:pt x="56720" y="8851"/>
                    <a:pt x="56752" y="8819"/>
                  </a:cubicBezTo>
                  <a:close/>
                  <a:moveTo>
                    <a:pt x="35534" y="9136"/>
                  </a:moveTo>
                  <a:cubicBezTo>
                    <a:pt x="35534" y="9136"/>
                    <a:pt x="35534" y="9136"/>
                    <a:pt x="35565" y="9167"/>
                  </a:cubicBezTo>
                  <a:lnTo>
                    <a:pt x="35534" y="9167"/>
                  </a:lnTo>
                  <a:lnTo>
                    <a:pt x="35534" y="9136"/>
                  </a:lnTo>
                  <a:close/>
                  <a:moveTo>
                    <a:pt x="63490" y="9136"/>
                  </a:moveTo>
                  <a:cubicBezTo>
                    <a:pt x="63492" y="9136"/>
                    <a:pt x="63495" y="9136"/>
                    <a:pt x="63497" y="9136"/>
                  </a:cubicBezTo>
                  <a:cubicBezTo>
                    <a:pt x="63529" y="9136"/>
                    <a:pt x="63561" y="9167"/>
                    <a:pt x="63561" y="9167"/>
                  </a:cubicBezTo>
                  <a:cubicBezTo>
                    <a:pt x="63540" y="9167"/>
                    <a:pt x="63519" y="9154"/>
                    <a:pt x="63490" y="9136"/>
                  </a:cubicBezTo>
                  <a:close/>
                  <a:moveTo>
                    <a:pt x="95832" y="10276"/>
                  </a:moveTo>
                  <a:cubicBezTo>
                    <a:pt x="95832" y="10276"/>
                    <a:pt x="95832" y="10276"/>
                    <a:pt x="95832" y="10307"/>
                  </a:cubicBezTo>
                  <a:cubicBezTo>
                    <a:pt x="95832" y="10276"/>
                    <a:pt x="95800" y="10276"/>
                    <a:pt x="95800" y="10276"/>
                  </a:cubicBezTo>
                  <a:close/>
                  <a:moveTo>
                    <a:pt x="67424" y="11099"/>
                  </a:moveTo>
                  <a:cubicBezTo>
                    <a:pt x="67424" y="11099"/>
                    <a:pt x="67424" y="11099"/>
                    <a:pt x="67424" y="11131"/>
                  </a:cubicBezTo>
                  <a:lnTo>
                    <a:pt x="67393" y="11131"/>
                  </a:lnTo>
                  <a:cubicBezTo>
                    <a:pt x="67393" y="11099"/>
                    <a:pt x="67424" y="11099"/>
                    <a:pt x="67424" y="11099"/>
                  </a:cubicBezTo>
                  <a:close/>
                  <a:moveTo>
                    <a:pt x="32620" y="11416"/>
                  </a:moveTo>
                  <a:cubicBezTo>
                    <a:pt x="32588" y="11448"/>
                    <a:pt x="32588" y="11448"/>
                    <a:pt x="32588" y="11448"/>
                  </a:cubicBezTo>
                  <a:cubicBezTo>
                    <a:pt x="32588" y="11448"/>
                    <a:pt x="32588" y="11416"/>
                    <a:pt x="32588" y="11416"/>
                  </a:cubicBezTo>
                  <a:close/>
                  <a:moveTo>
                    <a:pt x="20617" y="11511"/>
                  </a:moveTo>
                  <a:cubicBezTo>
                    <a:pt x="20617" y="11543"/>
                    <a:pt x="20617" y="11543"/>
                    <a:pt x="20617" y="11574"/>
                  </a:cubicBezTo>
                  <a:cubicBezTo>
                    <a:pt x="20586" y="11543"/>
                    <a:pt x="20586" y="11511"/>
                    <a:pt x="20586" y="11511"/>
                  </a:cubicBezTo>
                  <a:close/>
                  <a:moveTo>
                    <a:pt x="56024" y="11764"/>
                  </a:moveTo>
                  <a:cubicBezTo>
                    <a:pt x="56055" y="11764"/>
                    <a:pt x="56087" y="11796"/>
                    <a:pt x="56087" y="11796"/>
                  </a:cubicBezTo>
                  <a:lnTo>
                    <a:pt x="56024" y="11796"/>
                  </a:lnTo>
                  <a:cubicBezTo>
                    <a:pt x="56024" y="11796"/>
                    <a:pt x="56024" y="11764"/>
                    <a:pt x="56024" y="11764"/>
                  </a:cubicBezTo>
                  <a:close/>
                  <a:moveTo>
                    <a:pt x="69356" y="11923"/>
                  </a:moveTo>
                  <a:cubicBezTo>
                    <a:pt x="69356" y="11923"/>
                    <a:pt x="69388" y="11954"/>
                    <a:pt x="69388" y="11954"/>
                  </a:cubicBezTo>
                  <a:cubicBezTo>
                    <a:pt x="69388" y="11954"/>
                    <a:pt x="69388" y="11986"/>
                    <a:pt x="69388" y="11986"/>
                  </a:cubicBezTo>
                  <a:cubicBezTo>
                    <a:pt x="69388" y="11986"/>
                    <a:pt x="69420" y="12018"/>
                    <a:pt x="69420" y="12018"/>
                  </a:cubicBezTo>
                  <a:cubicBezTo>
                    <a:pt x="69451" y="12049"/>
                    <a:pt x="69483" y="12081"/>
                    <a:pt x="69515" y="12113"/>
                  </a:cubicBezTo>
                  <a:lnTo>
                    <a:pt x="69451" y="12113"/>
                  </a:lnTo>
                  <a:lnTo>
                    <a:pt x="69388" y="12144"/>
                  </a:lnTo>
                  <a:lnTo>
                    <a:pt x="69325" y="12144"/>
                  </a:lnTo>
                  <a:cubicBezTo>
                    <a:pt x="69293" y="12144"/>
                    <a:pt x="69261" y="12144"/>
                    <a:pt x="69261" y="12176"/>
                  </a:cubicBezTo>
                  <a:cubicBezTo>
                    <a:pt x="69261" y="12144"/>
                    <a:pt x="69261" y="12113"/>
                    <a:pt x="69261" y="12081"/>
                  </a:cubicBezTo>
                  <a:cubicBezTo>
                    <a:pt x="69261" y="12081"/>
                    <a:pt x="69261" y="12049"/>
                    <a:pt x="69261" y="12049"/>
                  </a:cubicBezTo>
                  <a:lnTo>
                    <a:pt x="69293" y="12049"/>
                  </a:lnTo>
                  <a:cubicBezTo>
                    <a:pt x="69293" y="12018"/>
                    <a:pt x="69293" y="12018"/>
                    <a:pt x="69293" y="12018"/>
                  </a:cubicBezTo>
                  <a:cubicBezTo>
                    <a:pt x="69293" y="12018"/>
                    <a:pt x="69293" y="12018"/>
                    <a:pt x="69293" y="11986"/>
                  </a:cubicBezTo>
                  <a:cubicBezTo>
                    <a:pt x="69293" y="11986"/>
                    <a:pt x="69293" y="11954"/>
                    <a:pt x="69325" y="11954"/>
                  </a:cubicBezTo>
                  <a:cubicBezTo>
                    <a:pt x="69325" y="11954"/>
                    <a:pt x="69325" y="11954"/>
                    <a:pt x="69325" y="11923"/>
                  </a:cubicBezTo>
                  <a:close/>
                  <a:moveTo>
                    <a:pt x="11813" y="12176"/>
                  </a:moveTo>
                  <a:cubicBezTo>
                    <a:pt x="11813" y="12208"/>
                    <a:pt x="11813" y="12208"/>
                    <a:pt x="11813" y="12208"/>
                  </a:cubicBezTo>
                  <a:cubicBezTo>
                    <a:pt x="11813" y="12208"/>
                    <a:pt x="11813" y="12239"/>
                    <a:pt x="11813" y="12239"/>
                  </a:cubicBezTo>
                  <a:cubicBezTo>
                    <a:pt x="11813" y="12208"/>
                    <a:pt x="11782" y="12208"/>
                    <a:pt x="11782" y="12176"/>
                  </a:cubicBezTo>
                  <a:close/>
                  <a:moveTo>
                    <a:pt x="108858" y="12257"/>
                  </a:moveTo>
                  <a:cubicBezTo>
                    <a:pt x="108851" y="12257"/>
                    <a:pt x="108858" y="12271"/>
                    <a:pt x="108879" y="12271"/>
                  </a:cubicBezTo>
                  <a:cubicBezTo>
                    <a:pt x="108869" y="12260"/>
                    <a:pt x="108862" y="12257"/>
                    <a:pt x="108858" y="12257"/>
                  </a:cubicBezTo>
                  <a:close/>
                  <a:moveTo>
                    <a:pt x="28756" y="12239"/>
                  </a:moveTo>
                  <a:cubicBezTo>
                    <a:pt x="28788" y="12271"/>
                    <a:pt x="28820" y="12303"/>
                    <a:pt x="28788" y="12334"/>
                  </a:cubicBezTo>
                  <a:cubicBezTo>
                    <a:pt x="28788" y="12366"/>
                    <a:pt x="28788" y="12366"/>
                    <a:pt x="28788" y="12398"/>
                  </a:cubicBezTo>
                  <a:lnTo>
                    <a:pt x="28756" y="12334"/>
                  </a:lnTo>
                  <a:cubicBezTo>
                    <a:pt x="28756" y="12303"/>
                    <a:pt x="28756" y="12271"/>
                    <a:pt x="28756" y="12239"/>
                  </a:cubicBezTo>
                  <a:close/>
                  <a:moveTo>
                    <a:pt x="53173" y="12461"/>
                  </a:moveTo>
                  <a:cubicBezTo>
                    <a:pt x="53173" y="12493"/>
                    <a:pt x="53173" y="12493"/>
                    <a:pt x="53173" y="12493"/>
                  </a:cubicBezTo>
                  <a:lnTo>
                    <a:pt x="53142" y="12493"/>
                  </a:lnTo>
                  <a:cubicBezTo>
                    <a:pt x="53173" y="12493"/>
                    <a:pt x="53173" y="12493"/>
                    <a:pt x="53173" y="12461"/>
                  </a:cubicBezTo>
                  <a:close/>
                  <a:moveTo>
                    <a:pt x="42469" y="12461"/>
                  </a:moveTo>
                  <a:lnTo>
                    <a:pt x="42469" y="12493"/>
                  </a:lnTo>
                  <a:lnTo>
                    <a:pt x="42406" y="12493"/>
                  </a:lnTo>
                  <a:cubicBezTo>
                    <a:pt x="42406" y="12493"/>
                    <a:pt x="42374" y="12524"/>
                    <a:pt x="42342" y="12524"/>
                  </a:cubicBezTo>
                  <a:cubicBezTo>
                    <a:pt x="42342" y="12524"/>
                    <a:pt x="42342" y="12493"/>
                    <a:pt x="42342" y="12493"/>
                  </a:cubicBezTo>
                  <a:lnTo>
                    <a:pt x="42374" y="12493"/>
                  </a:lnTo>
                  <a:cubicBezTo>
                    <a:pt x="42374" y="12493"/>
                    <a:pt x="42374" y="12461"/>
                    <a:pt x="42374" y="12461"/>
                  </a:cubicBezTo>
                  <a:close/>
                  <a:moveTo>
                    <a:pt x="81644" y="12714"/>
                  </a:moveTo>
                  <a:cubicBezTo>
                    <a:pt x="81644" y="12714"/>
                    <a:pt x="81644" y="12714"/>
                    <a:pt x="81644" y="12746"/>
                  </a:cubicBezTo>
                  <a:cubicBezTo>
                    <a:pt x="81644" y="12714"/>
                    <a:pt x="81644" y="12714"/>
                    <a:pt x="81612" y="12714"/>
                  </a:cubicBezTo>
                  <a:close/>
                  <a:moveTo>
                    <a:pt x="52287" y="13221"/>
                  </a:moveTo>
                  <a:lnTo>
                    <a:pt x="52287" y="13221"/>
                  </a:lnTo>
                  <a:cubicBezTo>
                    <a:pt x="52318" y="13253"/>
                    <a:pt x="52318" y="13253"/>
                    <a:pt x="52318" y="13253"/>
                  </a:cubicBezTo>
                  <a:cubicBezTo>
                    <a:pt x="52318" y="13253"/>
                    <a:pt x="52287" y="13253"/>
                    <a:pt x="52287" y="13221"/>
                  </a:cubicBezTo>
                  <a:close/>
                  <a:moveTo>
                    <a:pt x="92601" y="13379"/>
                  </a:moveTo>
                  <a:cubicBezTo>
                    <a:pt x="92601" y="13411"/>
                    <a:pt x="92601" y="13411"/>
                    <a:pt x="92601" y="13443"/>
                  </a:cubicBezTo>
                  <a:lnTo>
                    <a:pt x="92570" y="13411"/>
                  </a:lnTo>
                  <a:cubicBezTo>
                    <a:pt x="92570" y="13411"/>
                    <a:pt x="92601" y="13411"/>
                    <a:pt x="92601" y="13379"/>
                  </a:cubicBezTo>
                  <a:close/>
                  <a:moveTo>
                    <a:pt x="82499" y="13506"/>
                  </a:moveTo>
                  <a:cubicBezTo>
                    <a:pt x="82467" y="13538"/>
                    <a:pt x="82436" y="13538"/>
                    <a:pt x="82372" y="13538"/>
                  </a:cubicBezTo>
                  <a:cubicBezTo>
                    <a:pt x="82404" y="13538"/>
                    <a:pt x="82436" y="13506"/>
                    <a:pt x="82467" y="13506"/>
                  </a:cubicBezTo>
                  <a:close/>
                  <a:moveTo>
                    <a:pt x="102514" y="14393"/>
                  </a:moveTo>
                  <a:cubicBezTo>
                    <a:pt x="102545" y="14393"/>
                    <a:pt x="102609" y="14424"/>
                    <a:pt x="102640" y="14424"/>
                  </a:cubicBezTo>
                  <a:lnTo>
                    <a:pt x="102577" y="14424"/>
                  </a:lnTo>
                  <a:cubicBezTo>
                    <a:pt x="102545" y="14424"/>
                    <a:pt x="102545" y="14424"/>
                    <a:pt x="102514" y="14393"/>
                  </a:cubicBezTo>
                  <a:close/>
                  <a:moveTo>
                    <a:pt x="94660" y="14361"/>
                  </a:moveTo>
                  <a:cubicBezTo>
                    <a:pt x="94660" y="14393"/>
                    <a:pt x="94628" y="14424"/>
                    <a:pt x="94596" y="14456"/>
                  </a:cubicBezTo>
                  <a:lnTo>
                    <a:pt x="94565" y="14424"/>
                  </a:lnTo>
                  <a:lnTo>
                    <a:pt x="94533" y="14424"/>
                  </a:lnTo>
                  <a:cubicBezTo>
                    <a:pt x="94533" y="14393"/>
                    <a:pt x="94533" y="14393"/>
                    <a:pt x="94533" y="14393"/>
                  </a:cubicBezTo>
                  <a:cubicBezTo>
                    <a:pt x="94533" y="14361"/>
                    <a:pt x="94533" y="14361"/>
                    <a:pt x="94533" y="14361"/>
                  </a:cubicBezTo>
                  <a:close/>
                  <a:moveTo>
                    <a:pt x="103559" y="14456"/>
                  </a:moveTo>
                  <a:cubicBezTo>
                    <a:pt x="103559" y="14456"/>
                    <a:pt x="103559" y="14456"/>
                    <a:pt x="103559" y="14488"/>
                  </a:cubicBezTo>
                  <a:cubicBezTo>
                    <a:pt x="103559" y="14488"/>
                    <a:pt x="103559" y="14456"/>
                    <a:pt x="103527" y="14456"/>
                  </a:cubicBezTo>
                  <a:close/>
                  <a:moveTo>
                    <a:pt x="50228" y="15153"/>
                  </a:moveTo>
                  <a:lnTo>
                    <a:pt x="50228" y="15184"/>
                  </a:lnTo>
                  <a:lnTo>
                    <a:pt x="50196" y="15184"/>
                  </a:lnTo>
                  <a:cubicBezTo>
                    <a:pt x="50196" y="15153"/>
                    <a:pt x="50196" y="15153"/>
                    <a:pt x="50196" y="15153"/>
                  </a:cubicBezTo>
                  <a:close/>
                  <a:moveTo>
                    <a:pt x="18781" y="15343"/>
                  </a:moveTo>
                  <a:lnTo>
                    <a:pt x="18781" y="15343"/>
                  </a:lnTo>
                  <a:cubicBezTo>
                    <a:pt x="18781" y="15343"/>
                    <a:pt x="18812" y="15343"/>
                    <a:pt x="18812" y="15374"/>
                  </a:cubicBezTo>
                  <a:cubicBezTo>
                    <a:pt x="18812" y="15374"/>
                    <a:pt x="18812" y="15374"/>
                    <a:pt x="18812" y="15406"/>
                  </a:cubicBezTo>
                  <a:cubicBezTo>
                    <a:pt x="18781" y="15374"/>
                    <a:pt x="18781" y="15374"/>
                    <a:pt x="18781" y="15343"/>
                  </a:cubicBezTo>
                  <a:close/>
                  <a:moveTo>
                    <a:pt x="27205" y="15406"/>
                  </a:moveTo>
                  <a:lnTo>
                    <a:pt x="27205" y="15438"/>
                  </a:lnTo>
                  <a:lnTo>
                    <a:pt x="27173" y="15438"/>
                  </a:lnTo>
                  <a:cubicBezTo>
                    <a:pt x="27205" y="15406"/>
                    <a:pt x="27205" y="15406"/>
                    <a:pt x="27205" y="15406"/>
                  </a:cubicBezTo>
                  <a:close/>
                  <a:moveTo>
                    <a:pt x="4720" y="15628"/>
                  </a:moveTo>
                  <a:cubicBezTo>
                    <a:pt x="4720" y="15659"/>
                    <a:pt x="4720" y="15659"/>
                    <a:pt x="4720" y="15659"/>
                  </a:cubicBezTo>
                  <a:lnTo>
                    <a:pt x="4709" y="15670"/>
                  </a:lnTo>
                  <a:lnTo>
                    <a:pt x="4709" y="15670"/>
                  </a:lnTo>
                  <a:cubicBezTo>
                    <a:pt x="4716" y="15654"/>
                    <a:pt x="4720" y="15639"/>
                    <a:pt x="4720" y="15628"/>
                  </a:cubicBezTo>
                  <a:close/>
                  <a:moveTo>
                    <a:pt x="7475" y="15501"/>
                  </a:moveTo>
                  <a:lnTo>
                    <a:pt x="7475" y="15501"/>
                  </a:lnTo>
                  <a:cubicBezTo>
                    <a:pt x="7443" y="15596"/>
                    <a:pt x="7411" y="15659"/>
                    <a:pt x="7411" y="15723"/>
                  </a:cubicBezTo>
                  <a:cubicBezTo>
                    <a:pt x="7369" y="15723"/>
                    <a:pt x="7327" y="15737"/>
                    <a:pt x="7304" y="15737"/>
                  </a:cubicBezTo>
                  <a:cubicBezTo>
                    <a:pt x="7292" y="15737"/>
                    <a:pt x="7285" y="15733"/>
                    <a:pt x="7285" y="15723"/>
                  </a:cubicBezTo>
                  <a:lnTo>
                    <a:pt x="7285" y="15691"/>
                  </a:lnTo>
                  <a:lnTo>
                    <a:pt x="7253" y="15691"/>
                  </a:lnTo>
                  <a:cubicBezTo>
                    <a:pt x="7253" y="15659"/>
                    <a:pt x="7253" y="15659"/>
                    <a:pt x="7253" y="15628"/>
                  </a:cubicBezTo>
                  <a:cubicBezTo>
                    <a:pt x="7253" y="15596"/>
                    <a:pt x="7285" y="15596"/>
                    <a:pt x="7285" y="15564"/>
                  </a:cubicBezTo>
                  <a:cubicBezTo>
                    <a:pt x="7316" y="15564"/>
                    <a:pt x="7316" y="15533"/>
                    <a:pt x="7348" y="15533"/>
                  </a:cubicBezTo>
                  <a:lnTo>
                    <a:pt x="7380" y="15533"/>
                  </a:lnTo>
                  <a:lnTo>
                    <a:pt x="7475" y="15501"/>
                  </a:lnTo>
                  <a:close/>
                  <a:moveTo>
                    <a:pt x="4688" y="15713"/>
                  </a:moveTo>
                  <a:cubicBezTo>
                    <a:pt x="4688" y="15718"/>
                    <a:pt x="4688" y="15723"/>
                    <a:pt x="4688" y="15723"/>
                  </a:cubicBezTo>
                  <a:lnTo>
                    <a:pt x="4656" y="15755"/>
                  </a:lnTo>
                  <a:cubicBezTo>
                    <a:pt x="4667" y="15744"/>
                    <a:pt x="4678" y="15729"/>
                    <a:pt x="4688" y="15713"/>
                  </a:cubicBezTo>
                  <a:close/>
                  <a:moveTo>
                    <a:pt x="29770" y="15660"/>
                  </a:moveTo>
                  <a:cubicBezTo>
                    <a:pt x="29775" y="15664"/>
                    <a:pt x="29802" y="15691"/>
                    <a:pt x="29802" y="15691"/>
                  </a:cubicBezTo>
                  <a:cubicBezTo>
                    <a:pt x="29833" y="15691"/>
                    <a:pt x="29833" y="15723"/>
                    <a:pt x="29833" y="15755"/>
                  </a:cubicBezTo>
                  <a:cubicBezTo>
                    <a:pt x="29833" y="15723"/>
                    <a:pt x="29802" y="15692"/>
                    <a:pt x="29770" y="15660"/>
                  </a:cubicBezTo>
                  <a:close/>
                  <a:moveTo>
                    <a:pt x="105744" y="15723"/>
                  </a:moveTo>
                  <a:cubicBezTo>
                    <a:pt x="105776" y="15723"/>
                    <a:pt x="105776" y="15723"/>
                    <a:pt x="105807" y="15755"/>
                  </a:cubicBezTo>
                  <a:lnTo>
                    <a:pt x="105776" y="15755"/>
                  </a:lnTo>
                  <a:cubicBezTo>
                    <a:pt x="105776" y="15755"/>
                    <a:pt x="105744" y="15723"/>
                    <a:pt x="105744" y="15723"/>
                  </a:cubicBezTo>
                  <a:close/>
                  <a:moveTo>
                    <a:pt x="100614" y="15691"/>
                  </a:moveTo>
                  <a:cubicBezTo>
                    <a:pt x="100645" y="15691"/>
                    <a:pt x="100645" y="15691"/>
                    <a:pt x="100645" y="15723"/>
                  </a:cubicBezTo>
                  <a:lnTo>
                    <a:pt x="100677" y="15723"/>
                  </a:lnTo>
                  <a:cubicBezTo>
                    <a:pt x="100677" y="15723"/>
                    <a:pt x="100709" y="15755"/>
                    <a:pt x="100709" y="15755"/>
                  </a:cubicBezTo>
                  <a:cubicBezTo>
                    <a:pt x="100677" y="15755"/>
                    <a:pt x="100614" y="15755"/>
                    <a:pt x="100582" y="15786"/>
                  </a:cubicBezTo>
                  <a:cubicBezTo>
                    <a:pt x="100582" y="15786"/>
                    <a:pt x="100550" y="15755"/>
                    <a:pt x="100550" y="15755"/>
                  </a:cubicBezTo>
                  <a:lnTo>
                    <a:pt x="100550" y="15723"/>
                  </a:lnTo>
                  <a:lnTo>
                    <a:pt x="100582" y="15723"/>
                  </a:lnTo>
                  <a:cubicBezTo>
                    <a:pt x="100582" y="15691"/>
                    <a:pt x="100582" y="15691"/>
                    <a:pt x="100582" y="15691"/>
                  </a:cubicBezTo>
                  <a:close/>
                  <a:moveTo>
                    <a:pt x="76038" y="15913"/>
                  </a:moveTo>
                  <a:lnTo>
                    <a:pt x="76038" y="15945"/>
                  </a:lnTo>
                  <a:cubicBezTo>
                    <a:pt x="76038" y="15945"/>
                    <a:pt x="76038" y="15976"/>
                    <a:pt x="76038" y="15976"/>
                  </a:cubicBezTo>
                  <a:lnTo>
                    <a:pt x="75943" y="15976"/>
                  </a:lnTo>
                  <a:cubicBezTo>
                    <a:pt x="75943" y="15976"/>
                    <a:pt x="75975" y="15945"/>
                    <a:pt x="75975" y="15945"/>
                  </a:cubicBezTo>
                  <a:lnTo>
                    <a:pt x="76007" y="15945"/>
                  </a:lnTo>
                  <a:cubicBezTo>
                    <a:pt x="76007" y="15913"/>
                    <a:pt x="76038" y="15913"/>
                    <a:pt x="76038" y="15913"/>
                  </a:cubicBezTo>
                  <a:close/>
                  <a:moveTo>
                    <a:pt x="82689" y="16071"/>
                  </a:moveTo>
                  <a:cubicBezTo>
                    <a:pt x="82689" y="16103"/>
                    <a:pt x="82721" y="16135"/>
                    <a:pt x="82721" y="16198"/>
                  </a:cubicBezTo>
                  <a:lnTo>
                    <a:pt x="82721" y="16198"/>
                  </a:lnTo>
                  <a:cubicBezTo>
                    <a:pt x="82721" y="16198"/>
                    <a:pt x="82720" y="16166"/>
                    <a:pt x="82689" y="16166"/>
                  </a:cubicBezTo>
                  <a:lnTo>
                    <a:pt x="82626" y="16166"/>
                  </a:lnTo>
                  <a:cubicBezTo>
                    <a:pt x="82626" y="16166"/>
                    <a:pt x="82626" y="16135"/>
                    <a:pt x="82626" y="16135"/>
                  </a:cubicBezTo>
                  <a:cubicBezTo>
                    <a:pt x="82626" y="16103"/>
                    <a:pt x="82626" y="16103"/>
                    <a:pt x="82626" y="16103"/>
                  </a:cubicBezTo>
                  <a:cubicBezTo>
                    <a:pt x="82657" y="16103"/>
                    <a:pt x="82657" y="16071"/>
                    <a:pt x="82657" y="16071"/>
                  </a:cubicBezTo>
                  <a:close/>
                  <a:moveTo>
                    <a:pt x="83069" y="16166"/>
                  </a:moveTo>
                  <a:cubicBezTo>
                    <a:pt x="83069" y="16198"/>
                    <a:pt x="83101" y="16198"/>
                    <a:pt x="83101" y="16198"/>
                  </a:cubicBezTo>
                  <a:lnTo>
                    <a:pt x="82974" y="16198"/>
                  </a:lnTo>
                  <a:lnTo>
                    <a:pt x="82974" y="16166"/>
                  </a:lnTo>
                  <a:close/>
                  <a:moveTo>
                    <a:pt x="47631" y="16831"/>
                  </a:moveTo>
                  <a:cubicBezTo>
                    <a:pt x="47631" y="16863"/>
                    <a:pt x="47631" y="16863"/>
                    <a:pt x="47663" y="16895"/>
                  </a:cubicBezTo>
                  <a:cubicBezTo>
                    <a:pt x="47631" y="16895"/>
                    <a:pt x="47631" y="16863"/>
                    <a:pt x="47631" y="16863"/>
                  </a:cubicBezTo>
                  <a:lnTo>
                    <a:pt x="47631" y="16831"/>
                  </a:lnTo>
                  <a:close/>
                  <a:moveTo>
                    <a:pt x="58652" y="16863"/>
                  </a:moveTo>
                  <a:cubicBezTo>
                    <a:pt x="58652" y="16895"/>
                    <a:pt x="58684" y="16895"/>
                    <a:pt x="58684" y="16895"/>
                  </a:cubicBezTo>
                  <a:cubicBezTo>
                    <a:pt x="58652" y="16895"/>
                    <a:pt x="58652" y="16895"/>
                    <a:pt x="58652" y="16863"/>
                  </a:cubicBezTo>
                  <a:close/>
                  <a:moveTo>
                    <a:pt x="13460" y="16895"/>
                  </a:moveTo>
                  <a:cubicBezTo>
                    <a:pt x="13460" y="16895"/>
                    <a:pt x="13460" y="16895"/>
                    <a:pt x="13460" y="16926"/>
                  </a:cubicBezTo>
                  <a:cubicBezTo>
                    <a:pt x="13429" y="16926"/>
                    <a:pt x="13429" y="16926"/>
                    <a:pt x="13429" y="16958"/>
                  </a:cubicBezTo>
                  <a:lnTo>
                    <a:pt x="13397" y="16958"/>
                  </a:lnTo>
                  <a:lnTo>
                    <a:pt x="13397" y="16926"/>
                  </a:lnTo>
                  <a:lnTo>
                    <a:pt x="13460" y="16895"/>
                  </a:lnTo>
                  <a:close/>
                  <a:moveTo>
                    <a:pt x="105332" y="16863"/>
                  </a:moveTo>
                  <a:cubicBezTo>
                    <a:pt x="105332" y="16895"/>
                    <a:pt x="105364" y="16926"/>
                    <a:pt x="105364" y="16926"/>
                  </a:cubicBezTo>
                  <a:cubicBezTo>
                    <a:pt x="105364" y="16958"/>
                    <a:pt x="105332" y="16958"/>
                    <a:pt x="105332" y="16990"/>
                  </a:cubicBezTo>
                  <a:cubicBezTo>
                    <a:pt x="105332" y="16958"/>
                    <a:pt x="105332" y="16895"/>
                    <a:pt x="105301" y="16863"/>
                  </a:cubicBezTo>
                  <a:close/>
                  <a:moveTo>
                    <a:pt x="57480" y="17053"/>
                  </a:moveTo>
                  <a:lnTo>
                    <a:pt x="57480" y="17053"/>
                  </a:lnTo>
                  <a:cubicBezTo>
                    <a:pt x="57449" y="17053"/>
                    <a:pt x="57449" y="17085"/>
                    <a:pt x="57417" y="17085"/>
                  </a:cubicBezTo>
                  <a:cubicBezTo>
                    <a:pt x="57417" y="17085"/>
                    <a:pt x="57449" y="17053"/>
                    <a:pt x="57480" y="17053"/>
                  </a:cubicBezTo>
                  <a:close/>
                  <a:moveTo>
                    <a:pt x="39207" y="17275"/>
                  </a:moveTo>
                  <a:cubicBezTo>
                    <a:pt x="39207" y="17275"/>
                    <a:pt x="39207" y="17306"/>
                    <a:pt x="39239" y="17306"/>
                  </a:cubicBezTo>
                  <a:lnTo>
                    <a:pt x="39176" y="17306"/>
                  </a:lnTo>
                  <a:cubicBezTo>
                    <a:pt x="39207" y="17306"/>
                    <a:pt x="39207" y="17306"/>
                    <a:pt x="39207" y="17275"/>
                  </a:cubicBezTo>
                  <a:close/>
                  <a:moveTo>
                    <a:pt x="21061" y="17401"/>
                  </a:moveTo>
                  <a:cubicBezTo>
                    <a:pt x="21093" y="17401"/>
                    <a:pt x="21093" y="17433"/>
                    <a:pt x="21124" y="17433"/>
                  </a:cubicBezTo>
                  <a:cubicBezTo>
                    <a:pt x="21061" y="17433"/>
                    <a:pt x="21061" y="17433"/>
                    <a:pt x="21029" y="17465"/>
                  </a:cubicBezTo>
                  <a:cubicBezTo>
                    <a:pt x="21029" y="17465"/>
                    <a:pt x="21029" y="17433"/>
                    <a:pt x="21029" y="17433"/>
                  </a:cubicBezTo>
                  <a:cubicBezTo>
                    <a:pt x="21029" y="17433"/>
                    <a:pt x="21061" y="17401"/>
                    <a:pt x="21061" y="17401"/>
                  </a:cubicBezTo>
                  <a:close/>
                  <a:moveTo>
                    <a:pt x="35850" y="17560"/>
                  </a:moveTo>
                  <a:cubicBezTo>
                    <a:pt x="35834" y="17575"/>
                    <a:pt x="35819" y="17583"/>
                    <a:pt x="35803" y="17583"/>
                  </a:cubicBezTo>
                  <a:cubicBezTo>
                    <a:pt x="35787" y="17583"/>
                    <a:pt x="35771" y="17575"/>
                    <a:pt x="35755" y="17560"/>
                  </a:cubicBezTo>
                  <a:close/>
                  <a:moveTo>
                    <a:pt x="14094" y="17940"/>
                  </a:moveTo>
                  <a:cubicBezTo>
                    <a:pt x="14094" y="17971"/>
                    <a:pt x="14094" y="17971"/>
                    <a:pt x="14125" y="18003"/>
                  </a:cubicBezTo>
                  <a:lnTo>
                    <a:pt x="14125" y="18003"/>
                  </a:lnTo>
                  <a:cubicBezTo>
                    <a:pt x="14125" y="18003"/>
                    <a:pt x="14125" y="18003"/>
                    <a:pt x="14094" y="17971"/>
                  </a:cubicBezTo>
                  <a:cubicBezTo>
                    <a:pt x="14094" y="17971"/>
                    <a:pt x="14094" y="17971"/>
                    <a:pt x="14094" y="17940"/>
                  </a:cubicBezTo>
                  <a:close/>
                  <a:moveTo>
                    <a:pt x="83291" y="18288"/>
                  </a:moveTo>
                  <a:cubicBezTo>
                    <a:pt x="83322" y="18288"/>
                    <a:pt x="83322" y="18288"/>
                    <a:pt x="83354" y="18320"/>
                  </a:cubicBezTo>
                  <a:lnTo>
                    <a:pt x="83417" y="18320"/>
                  </a:lnTo>
                  <a:lnTo>
                    <a:pt x="83417" y="18351"/>
                  </a:lnTo>
                  <a:lnTo>
                    <a:pt x="83386" y="18351"/>
                  </a:lnTo>
                  <a:cubicBezTo>
                    <a:pt x="83386" y="18383"/>
                    <a:pt x="83386" y="18383"/>
                    <a:pt x="83386" y="18383"/>
                  </a:cubicBezTo>
                  <a:lnTo>
                    <a:pt x="83354" y="18383"/>
                  </a:lnTo>
                  <a:cubicBezTo>
                    <a:pt x="83322" y="18383"/>
                    <a:pt x="83322" y="18351"/>
                    <a:pt x="83322" y="18351"/>
                  </a:cubicBezTo>
                  <a:cubicBezTo>
                    <a:pt x="83322" y="18320"/>
                    <a:pt x="83322" y="18320"/>
                    <a:pt x="83291" y="18288"/>
                  </a:cubicBezTo>
                  <a:close/>
                  <a:moveTo>
                    <a:pt x="41741" y="18605"/>
                  </a:moveTo>
                  <a:cubicBezTo>
                    <a:pt x="41772" y="18605"/>
                    <a:pt x="41772" y="18605"/>
                    <a:pt x="41772" y="18636"/>
                  </a:cubicBezTo>
                  <a:cubicBezTo>
                    <a:pt x="41772" y="18636"/>
                    <a:pt x="41772" y="18605"/>
                    <a:pt x="41741" y="18605"/>
                  </a:cubicBezTo>
                  <a:close/>
                  <a:moveTo>
                    <a:pt x="17071" y="18636"/>
                  </a:moveTo>
                  <a:cubicBezTo>
                    <a:pt x="17071" y="18668"/>
                    <a:pt x="17102" y="18668"/>
                    <a:pt x="17102" y="18668"/>
                  </a:cubicBezTo>
                  <a:lnTo>
                    <a:pt x="17071" y="18668"/>
                  </a:lnTo>
                  <a:lnTo>
                    <a:pt x="17071" y="18636"/>
                  </a:lnTo>
                  <a:close/>
                  <a:moveTo>
                    <a:pt x="82436" y="19270"/>
                  </a:moveTo>
                  <a:cubicBezTo>
                    <a:pt x="82467" y="19270"/>
                    <a:pt x="82467" y="19301"/>
                    <a:pt x="82499" y="19333"/>
                  </a:cubicBezTo>
                  <a:cubicBezTo>
                    <a:pt x="82467" y="19301"/>
                    <a:pt x="82467" y="19301"/>
                    <a:pt x="82436" y="19270"/>
                  </a:cubicBezTo>
                  <a:close/>
                  <a:moveTo>
                    <a:pt x="53458" y="19301"/>
                  </a:moveTo>
                  <a:cubicBezTo>
                    <a:pt x="53490" y="19301"/>
                    <a:pt x="53490" y="19301"/>
                    <a:pt x="53490" y="19333"/>
                  </a:cubicBezTo>
                  <a:cubicBezTo>
                    <a:pt x="53490" y="19333"/>
                    <a:pt x="53458" y="19365"/>
                    <a:pt x="53458" y="19396"/>
                  </a:cubicBezTo>
                  <a:cubicBezTo>
                    <a:pt x="53458" y="19396"/>
                    <a:pt x="53458" y="19396"/>
                    <a:pt x="53427" y="19428"/>
                  </a:cubicBezTo>
                  <a:cubicBezTo>
                    <a:pt x="53427" y="19460"/>
                    <a:pt x="53427" y="19460"/>
                    <a:pt x="53427" y="19491"/>
                  </a:cubicBezTo>
                  <a:cubicBezTo>
                    <a:pt x="53427" y="19460"/>
                    <a:pt x="53395" y="19460"/>
                    <a:pt x="53395" y="19460"/>
                  </a:cubicBezTo>
                  <a:cubicBezTo>
                    <a:pt x="53395" y="19460"/>
                    <a:pt x="53395" y="19428"/>
                    <a:pt x="53395" y="19428"/>
                  </a:cubicBezTo>
                  <a:cubicBezTo>
                    <a:pt x="53395" y="19396"/>
                    <a:pt x="53395" y="19396"/>
                    <a:pt x="53395" y="19396"/>
                  </a:cubicBezTo>
                  <a:cubicBezTo>
                    <a:pt x="53395" y="19396"/>
                    <a:pt x="53395" y="19396"/>
                    <a:pt x="53395" y="19365"/>
                  </a:cubicBezTo>
                  <a:cubicBezTo>
                    <a:pt x="53395" y="19333"/>
                    <a:pt x="53395" y="19333"/>
                    <a:pt x="53395" y="19301"/>
                  </a:cubicBezTo>
                  <a:close/>
                  <a:moveTo>
                    <a:pt x="9533" y="19523"/>
                  </a:moveTo>
                  <a:lnTo>
                    <a:pt x="9533" y="19555"/>
                  </a:lnTo>
                  <a:lnTo>
                    <a:pt x="9502" y="19555"/>
                  </a:lnTo>
                  <a:cubicBezTo>
                    <a:pt x="9533" y="19523"/>
                    <a:pt x="9533" y="19523"/>
                    <a:pt x="9533" y="19523"/>
                  </a:cubicBezTo>
                  <a:close/>
                  <a:moveTo>
                    <a:pt x="56277" y="19650"/>
                  </a:moveTo>
                  <a:cubicBezTo>
                    <a:pt x="56277" y="19681"/>
                    <a:pt x="56277" y="19681"/>
                    <a:pt x="56245" y="19681"/>
                  </a:cubicBezTo>
                  <a:cubicBezTo>
                    <a:pt x="56245" y="19681"/>
                    <a:pt x="56245" y="19681"/>
                    <a:pt x="56245" y="19650"/>
                  </a:cubicBezTo>
                  <a:close/>
                  <a:moveTo>
                    <a:pt x="87218" y="19840"/>
                  </a:moveTo>
                  <a:lnTo>
                    <a:pt x="87249" y="19871"/>
                  </a:lnTo>
                  <a:cubicBezTo>
                    <a:pt x="87249" y="19871"/>
                    <a:pt x="87218" y="19871"/>
                    <a:pt x="87218" y="19840"/>
                  </a:cubicBezTo>
                  <a:close/>
                  <a:moveTo>
                    <a:pt x="98270" y="20220"/>
                  </a:moveTo>
                  <a:cubicBezTo>
                    <a:pt x="98270" y="20220"/>
                    <a:pt x="98270" y="20251"/>
                    <a:pt x="98238" y="20251"/>
                  </a:cubicBezTo>
                  <a:cubicBezTo>
                    <a:pt x="98207" y="20251"/>
                    <a:pt x="98175" y="20251"/>
                    <a:pt x="98143" y="20220"/>
                  </a:cubicBezTo>
                  <a:close/>
                  <a:moveTo>
                    <a:pt x="108816" y="20568"/>
                  </a:moveTo>
                  <a:cubicBezTo>
                    <a:pt x="108816" y="20568"/>
                    <a:pt x="108784" y="20600"/>
                    <a:pt x="108784" y="20600"/>
                  </a:cubicBezTo>
                  <a:cubicBezTo>
                    <a:pt x="108784" y="20568"/>
                    <a:pt x="108816" y="20568"/>
                    <a:pt x="108816" y="20568"/>
                  </a:cubicBezTo>
                  <a:close/>
                  <a:moveTo>
                    <a:pt x="99663" y="20568"/>
                  </a:moveTo>
                  <a:cubicBezTo>
                    <a:pt x="99663" y="20600"/>
                    <a:pt x="99695" y="20600"/>
                    <a:pt x="99695" y="20600"/>
                  </a:cubicBezTo>
                  <a:cubicBezTo>
                    <a:pt x="99695" y="20632"/>
                    <a:pt x="99663" y="20632"/>
                    <a:pt x="99663" y="20632"/>
                  </a:cubicBezTo>
                  <a:cubicBezTo>
                    <a:pt x="99663" y="20600"/>
                    <a:pt x="99663" y="20600"/>
                    <a:pt x="99663" y="20568"/>
                  </a:cubicBezTo>
                  <a:close/>
                  <a:moveTo>
                    <a:pt x="21283" y="20600"/>
                  </a:moveTo>
                  <a:cubicBezTo>
                    <a:pt x="21251" y="20632"/>
                    <a:pt x="21251" y="20632"/>
                    <a:pt x="21219" y="20663"/>
                  </a:cubicBezTo>
                  <a:cubicBezTo>
                    <a:pt x="21188" y="20695"/>
                    <a:pt x="21188" y="20695"/>
                    <a:pt x="21156" y="20727"/>
                  </a:cubicBezTo>
                  <a:cubicBezTo>
                    <a:pt x="21156" y="20695"/>
                    <a:pt x="21156" y="20695"/>
                    <a:pt x="21156" y="20695"/>
                  </a:cubicBezTo>
                  <a:cubicBezTo>
                    <a:pt x="21156" y="20663"/>
                    <a:pt x="21156" y="20663"/>
                    <a:pt x="21156" y="20663"/>
                  </a:cubicBezTo>
                  <a:cubicBezTo>
                    <a:pt x="21156" y="20663"/>
                    <a:pt x="21156" y="20632"/>
                    <a:pt x="21156" y="20632"/>
                  </a:cubicBezTo>
                  <a:cubicBezTo>
                    <a:pt x="21188" y="20632"/>
                    <a:pt x="21219" y="20600"/>
                    <a:pt x="21251" y="20600"/>
                  </a:cubicBezTo>
                  <a:close/>
                  <a:moveTo>
                    <a:pt x="25051" y="21487"/>
                  </a:moveTo>
                  <a:cubicBezTo>
                    <a:pt x="25051" y="21487"/>
                    <a:pt x="25051" y="21518"/>
                    <a:pt x="25051" y="21518"/>
                  </a:cubicBezTo>
                  <a:cubicBezTo>
                    <a:pt x="25019" y="21518"/>
                    <a:pt x="24956" y="21518"/>
                    <a:pt x="24924" y="21487"/>
                  </a:cubicBezTo>
                  <a:close/>
                  <a:moveTo>
                    <a:pt x="85856" y="21423"/>
                  </a:moveTo>
                  <a:cubicBezTo>
                    <a:pt x="85856" y="21423"/>
                    <a:pt x="85856" y="21423"/>
                    <a:pt x="85887" y="21455"/>
                  </a:cubicBezTo>
                  <a:cubicBezTo>
                    <a:pt x="85887" y="21487"/>
                    <a:pt x="85887" y="21487"/>
                    <a:pt x="85887" y="21487"/>
                  </a:cubicBezTo>
                  <a:cubicBezTo>
                    <a:pt x="85856" y="21518"/>
                    <a:pt x="85824" y="21550"/>
                    <a:pt x="85792" y="21582"/>
                  </a:cubicBezTo>
                  <a:cubicBezTo>
                    <a:pt x="85792" y="21550"/>
                    <a:pt x="85792" y="21550"/>
                    <a:pt x="85792" y="21518"/>
                  </a:cubicBezTo>
                  <a:cubicBezTo>
                    <a:pt x="85792" y="21518"/>
                    <a:pt x="85792" y="21487"/>
                    <a:pt x="85824" y="21487"/>
                  </a:cubicBezTo>
                  <a:cubicBezTo>
                    <a:pt x="85824" y="21455"/>
                    <a:pt x="85824" y="21455"/>
                    <a:pt x="85824" y="21455"/>
                  </a:cubicBezTo>
                  <a:cubicBezTo>
                    <a:pt x="85824" y="21423"/>
                    <a:pt x="85856" y="21423"/>
                    <a:pt x="85856" y="21423"/>
                  </a:cubicBezTo>
                  <a:close/>
                  <a:moveTo>
                    <a:pt x="46428" y="21613"/>
                  </a:moveTo>
                  <a:cubicBezTo>
                    <a:pt x="46417" y="21624"/>
                    <a:pt x="46410" y="21627"/>
                    <a:pt x="46405" y="21627"/>
                  </a:cubicBezTo>
                  <a:cubicBezTo>
                    <a:pt x="46396" y="21627"/>
                    <a:pt x="46396" y="21613"/>
                    <a:pt x="46396" y="21613"/>
                  </a:cubicBezTo>
                  <a:close/>
                  <a:moveTo>
                    <a:pt x="66316" y="21645"/>
                  </a:moveTo>
                  <a:cubicBezTo>
                    <a:pt x="66316" y="21645"/>
                    <a:pt x="66316" y="21677"/>
                    <a:pt x="66316" y="21677"/>
                  </a:cubicBezTo>
                  <a:lnTo>
                    <a:pt x="66284" y="21677"/>
                  </a:lnTo>
                  <a:cubicBezTo>
                    <a:pt x="66284" y="21645"/>
                    <a:pt x="66284" y="21645"/>
                    <a:pt x="66316" y="21645"/>
                  </a:cubicBezTo>
                  <a:close/>
                  <a:moveTo>
                    <a:pt x="26698" y="21993"/>
                  </a:moveTo>
                  <a:cubicBezTo>
                    <a:pt x="26698" y="22025"/>
                    <a:pt x="26698" y="22025"/>
                    <a:pt x="26698" y="22025"/>
                  </a:cubicBezTo>
                  <a:lnTo>
                    <a:pt x="26603" y="22025"/>
                  </a:lnTo>
                  <a:cubicBezTo>
                    <a:pt x="26635" y="21993"/>
                    <a:pt x="26635" y="21993"/>
                    <a:pt x="26666" y="21993"/>
                  </a:cubicBezTo>
                  <a:close/>
                  <a:moveTo>
                    <a:pt x="86964" y="21993"/>
                  </a:moveTo>
                  <a:cubicBezTo>
                    <a:pt x="86964" y="21993"/>
                    <a:pt x="86964" y="21993"/>
                    <a:pt x="86996" y="22025"/>
                  </a:cubicBezTo>
                  <a:cubicBezTo>
                    <a:pt x="86996" y="22025"/>
                    <a:pt x="86996" y="22025"/>
                    <a:pt x="86964" y="22057"/>
                  </a:cubicBezTo>
                  <a:cubicBezTo>
                    <a:pt x="86964" y="22025"/>
                    <a:pt x="86964" y="21993"/>
                    <a:pt x="86964" y="21993"/>
                  </a:cubicBezTo>
                  <a:close/>
                  <a:moveTo>
                    <a:pt x="98618" y="22183"/>
                  </a:moveTo>
                  <a:cubicBezTo>
                    <a:pt x="98650" y="22183"/>
                    <a:pt x="98650" y="22215"/>
                    <a:pt x="98650" y="22215"/>
                  </a:cubicBezTo>
                  <a:lnTo>
                    <a:pt x="98587" y="22215"/>
                  </a:lnTo>
                  <a:cubicBezTo>
                    <a:pt x="98587" y="22215"/>
                    <a:pt x="98618" y="22215"/>
                    <a:pt x="98618" y="22183"/>
                  </a:cubicBezTo>
                  <a:close/>
                  <a:moveTo>
                    <a:pt x="27806" y="22278"/>
                  </a:moveTo>
                  <a:cubicBezTo>
                    <a:pt x="27743" y="22310"/>
                    <a:pt x="27711" y="22310"/>
                    <a:pt x="27680" y="22342"/>
                  </a:cubicBezTo>
                  <a:lnTo>
                    <a:pt x="27711" y="22310"/>
                  </a:lnTo>
                  <a:cubicBezTo>
                    <a:pt x="27711" y="22310"/>
                    <a:pt x="27711" y="22310"/>
                    <a:pt x="27711" y="22278"/>
                  </a:cubicBezTo>
                  <a:close/>
                  <a:moveTo>
                    <a:pt x="8932" y="22817"/>
                  </a:moveTo>
                  <a:cubicBezTo>
                    <a:pt x="8932" y="22817"/>
                    <a:pt x="8932" y="22848"/>
                    <a:pt x="8900" y="22848"/>
                  </a:cubicBezTo>
                  <a:lnTo>
                    <a:pt x="8900" y="22817"/>
                  </a:lnTo>
                  <a:close/>
                  <a:moveTo>
                    <a:pt x="89688" y="22912"/>
                  </a:moveTo>
                  <a:lnTo>
                    <a:pt x="89688" y="22943"/>
                  </a:lnTo>
                  <a:lnTo>
                    <a:pt x="89656" y="22943"/>
                  </a:lnTo>
                  <a:cubicBezTo>
                    <a:pt x="89656" y="22943"/>
                    <a:pt x="89688" y="22943"/>
                    <a:pt x="89688" y="22912"/>
                  </a:cubicBezTo>
                  <a:close/>
                  <a:moveTo>
                    <a:pt x="80314" y="23577"/>
                  </a:moveTo>
                  <a:cubicBezTo>
                    <a:pt x="80314" y="23577"/>
                    <a:pt x="80314" y="23601"/>
                    <a:pt x="80314" y="23607"/>
                  </a:cubicBezTo>
                  <a:lnTo>
                    <a:pt x="80314" y="23607"/>
                  </a:lnTo>
                  <a:cubicBezTo>
                    <a:pt x="80293" y="23605"/>
                    <a:pt x="80271" y="23598"/>
                    <a:pt x="80250" y="23577"/>
                  </a:cubicBezTo>
                  <a:close/>
                  <a:moveTo>
                    <a:pt x="8773" y="23577"/>
                  </a:moveTo>
                  <a:cubicBezTo>
                    <a:pt x="8773" y="23577"/>
                    <a:pt x="8773" y="23577"/>
                    <a:pt x="8773" y="23608"/>
                  </a:cubicBezTo>
                  <a:lnTo>
                    <a:pt x="8742" y="23608"/>
                  </a:lnTo>
                  <a:lnTo>
                    <a:pt x="8773" y="23577"/>
                  </a:lnTo>
                  <a:close/>
                  <a:moveTo>
                    <a:pt x="57544" y="23925"/>
                  </a:moveTo>
                  <a:cubicBezTo>
                    <a:pt x="57544" y="23925"/>
                    <a:pt x="57544" y="23957"/>
                    <a:pt x="57544" y="23957"/>
                  </a:cubicBezTo>
                  <a:lnTo>
                    <a:pt x="57512" y="23957"/>
                  </a:lnTo>
                  <a:lnTo>
                    <a:pt x="57544" y="23925"/>
                  </a:lnTo>
                  <a:close/>
                  <a:moveTo>
                    <a:pt x="47251" y="24400"/>
                  </a:moveTo>
                  <a:cubicBezTo>
                    <a:pt x="47283" y="24400"/>
                    <a:pt x="47346" y="24432"/>
                    <a:pt x="47410" y="24432"/>
                  </a:cubicBezTo>
                  <a:lnTo>
                    <a:pt x="47378" y="24432"/>
                  </a:lnTo>
                  <a:cubicBezTo>
                    <a:pt x="47359" y="24441"/>
                    <a:pt x="47343" y="24445"/>
                    <a:pt x="47330" y="24445"/>
                  </a:cubicBezTo>
                  <a:cubicBezTo>
                    <a:pt x="47296" y="24445"/>
                    <a:pt x="47274" y="24423"/>
                    <a:pt x="47251" y="24400"/>
                  </a:cubicBezTo>
                  <a:close/>
                  <a:moveTo>
                    <a:pt x="65239" y="24558"/>
                  </a:moveTo>
                  <a:cubicBezTo>
                    <a:pt x="65239" y="24558"/>
                    <a:pt x="65239" y="24590"/>
                    <a:pt x="65239" y="24590"/>
                  </a:cubicBezTo>
                  <a:lnTo>
                    <a:pt x="65208" y="24590"/>
                  </a:lnTo>
                  <a:cubicBezTo>
                    <a:pt x="65208" y="24590"/>
                    <a:pt x="65208" y="24590"/>
                    <a:pt x="65239" y="24558"/>
                  </a:cubicBezTo>
                  <a:close/>
                  <a:moveTo>
                    <a:pt x="86584" y="24590"/>
                  </a:moveTo>
                  <a:cubicBezTo>
                    <a:pt x="86584" y="24590"/>
                    <a:pt x="86584" y="24622"/>
                    <a:pt x="86616" y="24622"/>
                  </a:cubicBezTo>
                  <a:lnTo>
                    <a:pt x="86616" y="24653"/>
                  </a:lnTo>
                  <a:lnTo>
                    <a:pt x="86489" y="24653"/>
                  </a:lnTo>
                  <a:cubicBezTo>
                    <a:pt x="86521" y="24622"/>
                    <a:pt x="86521" y="24622"/>
                    <a:pt x="86521" y="24622"/>
                  </a:cubicBezTo>
                  <a:cubicBezTo>
                    <a:pt x="86521" y="24622"/>
                    <a:pt x="86552" y="24590"/>
                    <a:pt x="86552" y="24590"/>
                  </a:cubicBezTo>
                  <a:close/>
                  <a:moveTo>
                    <a:pt x="15709" y="24622"/>
                  </a:moveTo>
                  <a:cubicBezTo>
                    <a:pt x="15709" y="24622"/>
                    <a:pt x="15740" y="24653"/>
                    <a:pt x="15709" y="24685"/>
                  </a:cubicBezTo>
                  <a:lnTo>
                    <a:pt x="15645" y="24685"/>
                  </a:lnTo>
                  <a:cubicBezTo>
                    <a:pt x="15645" y="24685"/>
                    <a:pt x="15677" y="24653"/>
                    <a:pt x="15709" y="24653"/>
                  </a:cubicBezTo>
                  <a:cubicBezTo>
                    <a:pt x="15709" y="24653"/>
                    <a:pt x="15709" y="24622"/>
                    <a:pt x="15709" y="24622"/>
                  </a:cubicBezTo>
                  <a:close/>
                  <a:moveTo>
                    <a:pt x="91830" y="24680"/>
                  </a:moveTo>
                  <a:cubicBezTo>
                    <a:pt x="91857" y="24680"/>
                    <a:pt x="91886" y="24699"/>
                    <a:pt x="91905" y="24717"/>
                  </a:cubicBezTo>
                  <a:lnTo>
                    <a:pt x="91778" y="24717"/>
                  </a:lnTo>
                  <a:cubicBezTo>
                    <a:pt x="91791" y="24690"/>
                    <a:pt x="91810" y="24680"/>
                    <a:pt x="91830" y="24680"/>
                  </a:cubicBezTo>
                  <a:close/>
                  <a:moveTo>
                    <a:pt x="63212" y="24843"/>
                  </a:moveTo>
                  <a:cubicBezTo>
                    <a:pt x="63181" y="24875"/>
                    <a:pt x="63181" y="24875"/>
                    <a:pt x="63149" y="24907"/>
                  </a:cubicBezTo>
                  <a:lnTo>
                    <a:pt x="63149" y="24843"/>
                  </a:lnTo>
                  <a:close/>
                  <a:moveTo>
                    <a:pt x="69420" y="25255"/>
                  </a:moveTo>
                  <a:cubicBezTo>
                    <a:pt x="69420" y="25287"/>
                    <a:pt x="69420" y="25287"/>
                    <a:pt x="69388" y="25287"/>
                  </a:cubicBezTo>
                  <a:cubicBezTo>
                    <a:pt x="69379" y="25296"/>
                    <a:pt x="69367" y="25300"/>
                    <a:pt x="69353" y="25300"/>
                  </a:cubicBezTo>
                  <a:cubicBezTo>
                    <a:pt x="69322" y="25300"/>
                    <a:pt x="69284" y="25278"/>
                    <a:pt x="69261" y="25255"/>
                  </a:cubicBezTo>
                  <a:close/>
                  <a:moveTo>
                    <a:pt x="93108" y="1"/>
                  </a:moveTo>
                  <a:cubicBezTo>
                    <a:pt x="93076" y="1"/>
                    <a:pt x="93045" y="5"/>
                    <a:pt x="93013" y="15"/>
                  </a:cubicBezTo>
                  <a:cubicBezTo>
                    <a:pt x="92823" y="78"/>
                    <a:pt x="92665" y="142"/>
                    <a:pt x="92475" y="142"/>
                  </a:cubicBezTo>
                  <a:cubicBezTo>
                    <a:pt x="92348" y="173"/>
                    <a:pt x="92221" y="173"/>
                    <a:pt x="92063" y="173"/>
                  </a:cubicBezTo>
                  <a:cubicBezTo>
                    <a:pt x="92031" y="142"/>
                    <a:pt x="91968" y="142"/>
                    <a:pt x="91936" y="142"/>
                  </a:cubicBezTo>
                  <a:cubicBezTo>
                    <a:pt x="91873" y="110"/>
                    <a:pt x="91778" y="110"/>
                    <a:pt x="91715" y="110"/>
                  </a:cubicBezTo>
                  <a:lnTo>
                    <a:pt x="91651" y="110"/>
                  </a:lnTo>
                  <a:cubicBezTo>
                    <a:pt x="91335" y="142"/>
                    <a:pt x="91049" y="173"/>
                    <a:pt x="90733" y="205"/>
                  </a:cubicBezTo>
                  <a:cubicBezTo>
                    <a:pt x="90638" y="205"/>
                    <a:pt x="90543" y="237"/>
                    <a:pt x="90448" y="237"/>
                  </a:cubicBezTo>
                  <a:cubicBezTo>
                    <a:pt x="90226" y="237"/>
                    <a:pt x="90036" y="268"/>
                    <a:pt x="89846" y="268"/>
                  </a:cubicBezTo>
                  <a:cubicBezTo>
                    <a:pt x="89624" y="268"/>
                    <a:pt x="89434" y="268"/>
                    <a:pt x="89244" y="237"/>
                  </a:cubicBezTo>
                  <a:cubicBezTo>
                    <a:pt x="89118" y="237"/>
                    <a:pt x="88991" y="205"/>
                    <a:pt x="88864" y="205"/>
                  </a:cubicBezTo>
                  <a:lnTo>
                    <a:pt x="88611" y="205"/>
                  </a:lnTo>
                  <a:cubicBezTo>
                    <a:pt x="88484" y="205"/>
                    <a:pt x="88358" y="205"/>
                    <a:pt x="88231" y="237"/>
                  </a:cubicBezTo>
                  <a:cubicBezTo>
                    <a:pt x="88073" y="300"/>
                    <a:pt x="87883" y="300"/>
                    <a:pt x="87724" y="300"/>
                  </a:cubicBezTo>
                  <a:cubicBezTo>
                    <a:pt x="87661" y="332"/>
                    <a:pt x="87598" y="332"/>
                    <a:pt x="87566" y="332"/>
                  </a:cubicBezTo>
                  <a:cubicBezTo>
                    <a:pt x="87376" y="332"/>
                    <a:pt x="87218" y="300"/>
                    <a:pt x="87059" y="300"/>
                  </a:cubicBezTo>
                  <a:cubicBezTo>
                    <a:pt x="86996" y="300"/>
                    <a:pt x="86933" y="300"/>
                    <a:pt x="86869" y="332"/>
                  </a:cubicBezTo>
                  <a:lnTo>
                    <a:pt x="86838" y="332"/>
                  </a:lnTo>
                  <a:cubicBezTo>
                    <a:pt x="86774" y="332"/>
                    <a:pt x="86711" y="300"/>
                    <a:pt x="86679" y="300"/>
                  </a:cubicBezTo>
                  <a:lnTo>
                    <a:pt x="86521" y="300"/>
                  </a:lnTo>
                  <a:cubicBezTo>
                    <a:pt x="86362" y="300"/>
                    <a:pt x="86204" y="332"/>
                    <a:pt x="86077" y="490"/>
                  </a:cubicBezTo>
                  <a:cubicBezTo>
                    <a:pt x="86046" y="522"/>
                    <a:pt x="85982" y="522"/>
                    <a:pt x="85951" y="522"/>
                  </a:cubicBezTo>
                  <a:lnTo>
                    <a:pt x="85856" y="522"/>
                  </a:lnTo>
                  <a:cubicBezTo>
                    <a:pt x="85824" y="522"/>
                    <a:pt x="85824" y="490"/>
                    <a:pt x="85824" y="490"/>
                  </a:cubicBezTo>
                  <a:lnTo>
                    <a:pt x="85792" y="490"/>
                  </a:lnTo>
                  <a:cubicBezTo>
                    <a:pt x="85697" y="458"/>
                    <a:pt x="85634" y="458"/>
                    <a:pt x="85571" y="458"/>
                  </a:cubicBezTo>
                  <a:cubicBezTo>
                    <a:pt x="85539" y="490"/>
                    <a:pt x="85539" y="490"/>
                    <a:pt x="85507" y="490"/>
                  </a:cubicBezTo>
                  <a:cubicBezTo>
                    <a:pt x="85476" y="490"/>
                    <a:pt x="85476" y="522"/>
                    <a:pt x="85444" y="522"/>
                  </a:cubicBezTo>
                  <a:cubicBezTo>
                    <a:pt x="85381" y="553"/>
                    <a:pt x="85349" y="585"/>
                    <a:pt x="85286" y="617"/>
                  </a:cubicBezTo>
                  <a:cubicBezTo>
                    <a:pt x="85254" y="553"/>
                    <a:pt x="85222" y="522"/>
                    <a:pt x="85191" y="490"/>
                  </a:cubicBezTo>
                  <a:lnTo>
                    <a:pt x="85064" y="490"/>
                  </a:lnTo>
                  <a:cubicBezTo>
                    <a:pt x="85032" y="490"/>
                    <a:pt x="85001" y="490"/>
                    <a:pt x="84969" y="522"/>
                  </a:cubicBezTo>
                  <a:cubicBezTo>
                    <a:pt x="84747" y="585"/>
                    <a:pt x="84526" y="553"/>
                    <a:pt x="84304" y="585"/>
                  </a:cubicBezTo>
                  <a:cubicBezTo>
                    <a:pt x="84272" y="617"/>
                    <a:pt x="84209" y="617"/>
                    <a:pt x="84146" y="617"/>
                  </a:cubicBezTo>
                  <a:cubicBezTo>
                    <a:pt x="84082" y="617"/>
                    <a:pt x="84051" y="617"/>
                    <a:pt x="83987" y="585"/>
                  </a:cubicBezTo>
                  <a:cubicBezTo>
                    <a:pt x="83924" y="585"/>
                    <a:pt x="83861" y="585"/>
                    <a:pt x="83829" y="553"/>
                  </a:cubicBezTo>
                  <a:lnTo>
                    <a:pt x="83449" y="553"/>
                  </a:lnTo>
                  <a:cubicBezTo>
                    <a:pt x="83196" y="648"/>
                    <a:pt x="82942" y="680"/>
                    <a:pt x="82657" y="680"/>
                  </a:cubicBezTo>
                  <a:cubicBezTo>
                    <a:pt x="82531" y="680"/>
                    <a:pt x="82372" y="648"/>
                    <a:pt x="82214" y="648"/>
                  </a:cubicBezTo>
                  <a:lnTo>
                    <a:pt x="82119" y="648"/>
                  </a:lnTo>
                  <a:cubicBezTo>
                    <a:pt x="82055" y="648"/>
                    <a:pt x="81992" y="680"/>
                    <a:pt x="81929" y="743"/>
                  </a:cubicBezTo>
                  <a:cubicBezTo>
                    <a:pt x="81865" y="743"/>
                    <a:pt x="81770" y="775"/>
                    <a:pt x="81707" y="775"/>
                  </a:cubicBezTo>
                  <a:cubicBezTo>
                    <a:pt x="81549" y="775"/>
                    <a:pt x="81390" y="775"/>
                    <a:pt x="81264" y="807"/>
                  </a:cubicBezTo>
                  <a:cubicBezTo>
                    <a:pt x="81169" y="807"/>
                    <a:pt x="81105" y="838"/>
                    <a:pt x="81042" y="838"/>
                  </a:cubicBezTo>
                  <a:cubicBezTo>
                    <a:pt x="80884" y="870"/>
                    <a:pt x="80725" y="902"/>
                    <a:pt x="80567" y="902"/>
                  </a:cubicBezTo>
                  <a:cubicBezTo>
                    <a:pt x="80409" y="933"/>
                    <a:pt x="80250" y="933"/>
                    <a:pt x="80092" y="965"/>
                  </a:cubicBezTo>
                  <a:cubicBezTo>
                    <a:pt x="79775" y="965"/>
                    <a:pt x="79490" y="1028"/>
                    <a:pt x="79174" y="1187"/>
                  </a:cubicBezTo>
                  <a:cubicBezTo>
                    <a:pt x="79174" y="1218"/>
                    <a:pt x="79142" y="1218"/>
                    <a:pt x="79142" y="1218"/>
                  </a:cubicBezTo>
                  <a:cubicBezTo>
                    <a:pt x="79110" y="1218"/>
                    <a:pt x="79079" y="1250"/>
                    <a:pt x="79047" y="1250"/>
                  </a:cubicBezTo>
                  <a:lnTo>
                    <a:pt x="78889" y="1250"/>
                  </a:lnTo>
                  <a:lnTo>
                    <a:pt x="78825" y="1218"/>
                  </a:lnTo>
                  <a:lnTo>
                    <a:pt x="78794" y="1218"/>
                  </a:lnTo>
                  <a:cubicBezTo>
                    <a:pt x="78730" y="1187"/>
                    <a:pt x="78699" y="1155"/>
                    <a:pt x="78635" y="1155"/>
                  </a:cubicBezTo>
                  <a:cubicBezTo>
                    <a:pt x="78604" y="1139"/>
                    <a:pt x="78564" y="1131"/>
                    <a:pt x="78524" y="1131"/>
                  </a:cubicBezTo>
                  <a:cubicBezTo>
                    <a:pt x="78485" y="1131"/>
                    <a:pt x="78445" y="1139"/>
                    <a:pt x="78414" y="1155"/>
                  </a:cubicBezTo>
                  <a:lnTo>
                    <a:pt x="78319" y="1155"/>
                  </a:lnTo>
                  <a:cubicBezTo>
                    <a:pt x="78287" y="1155"/>
                    <a:pt x="78255" y="1155"/>
                    <a:pt x="78255" y="1187"/>
                  </a:cubicBezTo>
                  <a:cubicBezTo>
                    <a:pt x="78192" y="1187"/>
                    <a:pt x="78129" y="1187"/>
                    <a:pt x="78097" y="1218"/>
                  </a:cubicBezTo>
                  <a:lnTo>
                    <a:pt x="77938" y="1218"/>
                  </a:lnTo>
                  <a:cubicBezTo>
                    <a:pt x="77843" y="1218"/>
                    <a:pt x="77780" y="1250"/>
                    <a:pt x="77717" y="1250"/>
                  </a:cubicBezTo>
                  <a:cubicBezTo>
                    <a:pt x="77558" y="1282"/>
                    <a:pt x="77432" y="1313"/>
                    <a:pt x="77273" y="1313"/>
                  </a:cubicBezTo>
                  <a:cubicBezTo>
                    <a:pt x="77210" y="1345"/>
                    <a:pt x="77147" y="1345"/>
                    <a:pt x="77052" y="1345"/>
                  </a:cubicBezTo>
                  <a:cubicBezTo>
                    <a:pt x="76957" y="1345"/>
                    <a:pt x="76862" y="1313"/>
                    <a:pt x="76767" y="1313"/>
                  </a:cubicBezTo>
                  <a:lnTo>
                    <a:pt x="76545" y="1313"/>
                  </a:lnTo>
                  <a:cubicBezTo>
                    <a:pt x="76450" y="1345"/>
                    <a:pt x="76355" y="1408"/>
                    <a:pt x="76323" y="1599"/>
                  </a:cubicBezTo>
                  <a:cubicBezTo>
                    <a:pt x="76244" y="1551"/>
                    <a:pt x="76157" y="1543"/>
                    <a:pt x="76070" y="1543"/>
                  </a:cubicBezTo>
                  <a:cubicBezTo>
                    <a:pt x="76026" y="1543"/>
                    <a:pt x="75983" y="1545"/>
                    <a:pt x="75940" y="1545"/>
                  </a:cubicBezTo>
                  <a:cubicBezTo>
                    <a:pt x="75898" y="1545"/>
                    <a:pt x="75856" y="1543"/>
                    <a:pt x="75817" y="1535"/>
                  </a:cubicBezTo>
                  <a:cubicBezTo>
                    <a:pt x="75753" y="1535"/>
                    <a:pt x="75658" y="1504"/>
                    <a:pt x="75595" y="1408"/>
                  </a:cubicBezTo>
                  <a:lnTo>
                    <a:pt x="75563" y="1408"/>
                  </a:lnTo>
                  <a:cubicBezTo>
                    <a:pt x="75563" y="1408"/>
                    <a:pt x="75532" y="1440"/>
                    <a:pt x="75500" y="1472"/>
                  </a:cubicBezTo>
                  <a:cubicBezTo>
                    <a:pt x="75500" y="1472"/>
                    <a:pt x="75468" y="1504"/>
                    <a:pt x="75468" y="1535"/>
                  </a:cubicBezTo>
                  <a:cubicBezTo>
                    <a:pt x="75468" y="1535"/>
                    <a:pt x="75437" y="1567"/>
                    <a:pt x="75437" y="1567"/>
                  </a:cubicBezTo>
                  <a:cubicBezTo>
                    <a:pt x="75405" y="1567"/>
                    <a:pt x="75373" y="1567"/>
                    <a:pt x="75342" y="1599"/>
                  </a:cubicBezTo>
                  <a:cubicBezTo>
                    <a:pt x="75301" y="1531"/>
                    <a:pt x="75261" y="1510"/>
                    <a:pt x="75220" y="1510"/>
                  </a:cubicBezTo>
                  <a:cubicBezTo>
                    <a:pt x="75166" y="1510"/>
                    <a:pt x="75111" y="1549"/>
                    <a:pt x="75057" y="1567"/>
                  </a:cubicBezTo>
                  <a:cubicBezTo>
                    <a:pt x="75025" y="1567"/>
                    <a:pt x="75025" y="1567"/>
                    <a:pt x="74993" y="1599"/>
                  </a:cubicBezTo>
                  <a:lnTo>
                    <a:pt x="74930" y="1599"/>
                  </a:lnTo>
                  <a:cubicBezTo>
                    <a:pt x="74898" y="1599"/>
                    <a:pt x="74835" y="1630"/>
                    <a:pt x="74803" y="1630"/>
                  </a:cubicBezTo>
                  <a:lnTo>
                    <a:pt x="74677" y="1630"/>
                  </a:lnTo>
                  <a:cubicBezTo>
                    <a:pt x="74645" y="1630"/>
                    <a:pt x="74613" y="1599"/>
                    <a:pt x="74613" y="1599"/>
                  </a:cubicBezTo>
                  <a:cubicBezTo>
                    <a:pt x="74550" y="1567"/>
                    <a:pt x="74487" y="1535"/>
                    <a:pt x="74423" y="1440"/>
                  </a:cubicBezTo>
                  <a:cubicBezTo>
                    <a:pt x="74423" y="1472"/>
                    <a:pt x="74423" y="1504"/>
                    <a:pt x="74423" y="1535"/>
                  </a:cubicBezTo>
                  <a:cubicBezTo>
                    <a:pt x="74423" y="1599"/>
                    <a:pt x="74423" y="1630"/>
                    <a:pt x="74423" y="1694"/>
                  </a:cubicBezTo>
                  <a:cubicBezTo>
                    <a:pt x="74455" y="1725"/>
                    <a:pt x="74455" y="1757"/>
                    <a:pt x="74455" y="1820"/>
                  </a:cubicBezTo>
                  <a:cubicBezTo>
                    <a:pt x="74455" y="1820"/>
                    <a:pt x="74455" y="1852"/>
                    <a:pt x="74455" y="1852"/>
                  </a:cubicBezTo>
                  <a:cubicBezTo>
                    <a:pt x="74455" y="1915"/>
                    <a:pt x="74455" y="1947"/>
                    <a:pt x="74455" y="1979"/>
                  </a:cubicBezTo>
                  <a:lnTo>
                    <a:pt x="74107" y="1979"/>
                  </a:lnTo>
                  <a:cubicBezTo>
                    <a:pt x="74075" y="1852"/>
                    <a:pt x="74233" y="1789"/>
                    <a:pt x="74233" y="1630"/>
                  </a:cubicBezTo>
                  <a:lnTo>
                    <a:pt x="74233" y="1599"/>
                  </a:lnTo>
                  <a:cubicBezTo>
                    <a:pt x="74233" y="1599"/>
                    <a:pt x="74233" y="1599"/>
                    <a:pt x="74233" y="1567"/>
                  </a:cubicBezTo>
                  <a:cubicBezTo>
                    <a:pt x="74202" y="1599"/>
                    <a:pt x="74138" y="1630"/>
                    <a:pt x="74107" y="1630"/>
                  </a:cubicBezTo>
                  <a:lnTo>
                    <a:pt x="73790" y="1630"/>
                  </a:lnTo>
                  <a:cubicBezTo>
                    <a:pt x="73758" y="1662"/>
                    <a:pt x="73758" y="1662"/>
                    <a:pt x="73758" y="1662"/>
                  </a:cubicBezTo>
                  <a:cubicBezTo>
                    <a:pt x="73695" y="1662"/>
                    <a:pt x="73663" y="1694"/>
                    <a:pt x="73632" y="1725"/>
                  </a:cubicBezTo>
                  <a:cubicBezTo>
                    <a:pt x="73600" y="1757"/>
                    <a:pt x="73600" y="1757"/>
                    <a:pt x="73600" y="1789"/>
                  </a:cubicBezTo>
                  <a:cubicBezTo>
                    <a:pt x="73536" y="1852"/>
                    <a:pt x="73505" y="1884"/>
                    <a:pt x="73441" y="1884"/>
                  </a:cubicBezTo>
                  <a:cubicBezTo>
                    <a:pt x="73410" y="1884"/>
                    <a:pt x="73378" y="1915"/>
                    <a:pt x="73346" y="1915"/>
                  </a:cubicBezTo>
                  <a:cubicBezTo>
                    <a:pt x="73283" y="1884"/>
                    <a:pt x="73220" y="1884"/>
                    <a:pt x="73125" y="1852"/>
                  </a:cubicBezTo>
                  <a:lnTo>
                    <a:pt x="73061" y="1852"/>
                  </a:lnTo>
                  <a:cubicBezTo>
                    <a:pt x="73040" y="1852"/>
                    <a:pt x="73019" y="1866"/>
                    <a:pt x="72998" y="1875"/>
                  </a:cubicBezTo>
                  <a:lnTo>
                    <a:pt x="72998" y="1875"/>
                  </a:lnTo>
                  <a:cubicBezTo>
                    <a:pt x="72998" y="1871"/>
                    <a:pt x="72998" y="1863"/>
                    <a:pt x="72998" y="1852"/>
                  </a:cubicBezTo>
                  <a:lnTo>
                    <a:pt x="73061" y="1852"/>
                  </a:lnTo>
                  <a:cubicBezTo>
                    <a:pt x="73061" y="1852"/>
                    <a:pt x="73030" y="1852"/>
                    <a:pt x="73030" y="1820"/>
                  </a:cubicBezTo>
                  <a:cubicBezTo>
                    <a:pt x="73030" y="1789"/>
                    <a:pt x="72998" y="1757"/>
                    <a:pt x="72966" y="1725"/>
                  </a:cubicBezTo>
                  <a:cubicBezTo>
                    <a:pt x="72966" y="1725"/>
                    <a:pt x="72966" y="1694"/>
                    <a:pt x="72935" y="1694"/>
                  </a:cubicBezTo>
                  <a:lnTo>
                    <a:pt x="72903" y="1694"/>
                  </a:lnTo>
                  <a:cubicBezTo>
                    <a:pt x="72871" y="1694"/>
                    <a:pt x="72871" y="1725"/>
                    <a:pt x="72840" y="1789"/>
                  </a:cubicBezTo>
                  <a:cubicBezTo>
                    <a:pt x="72776" y="1884"/>
                    <a:pt x="72745" y="1979"/>
                    <a:pt x="72681" y="2042"/>
                  </a:cubicBezTo>
                  <a:cubicBezTo>
                    <a:pt x="72618" y="2105"/>
                    <a:pt x="72555" y="2137"/>
                    <a:pt x="72460" y="2169"/>
                  </a:cubicBezTo>
                  <a:lnTo>
                    <a:pt x="72238" y="2169"/>
                  </a:lnTo>
                  <a:cubicBezTo>
                    <a:pt x="72238" y="2169"/>
                    <a:pt x="72238" y="2169"/>
                    <a:pt x="72238" y="2200"/>
                  </a:cubicBezTo>
                  <a:lnTo>
                    <a:pt x="72206" y="2200"/>
                  </a:lnTo>
                  <a:cubicBezTo>
                    <a:pt x="72206" y="2264"/>
                    <a:pt x="72238" y="2327"/>
                    <a:pt x="72238" y="2359"/>
                  </a:cubicBezTo>
                  <a:lnTo>
                    <a:pt x="71985" y="2359"/>
                  </a:lnTo>
                  <a:cubicBezTo>
                    <a:pt x="71985" y="2327"/>
                    <a:pt x="71985" y="2295"/>
                    <a:pt x="71985" y="2295"/>
                  </a:cubicBezTo>
                  <a:cubicBezTo>
                    <a:pt x="71985" y="2264"/>
                    <a:pt x="71985" y="2264"/>
                    <a:pt x="71985" y="2264"/>
                  </a:cubicBezTo>
                  <a:cubicBezTo>
                    <a:pt x="71985" y="2264"/>
                    <a:pt x="71985" y="2264"/>
                    <a:pt x="71985" y="2232"/>
                  </a:cubicBezTo>
                  <a:lnTo>
                    <a:pt x="71985" y="2200"/>
                  </a:lnTo>
                  <a:cubicBezTo>
                    <a:pt x="71985" y="2169"/>
                    <a:pt x="71985" y="2169"/>
                    <a:pt x="71985" y="2169"/>
                  </a:cubicBezTo>
                  <a:lnTo>
                    <a:pt x="71953" y="2169"/>
                  </a:lnTo>
                  <a:cubicBezTo>
                    <a:pt x="71921" y="2137"/>
                    <a:pt x="71921" y="2137"/>
                    <a:pt x="71890" y="2137"/>
                  </a:cubicBezTo>
                  <a:cubicBezTo>
                    <a:pt x="71763" y="2169"/>
                    <a:pt x="71668" y="2169"/>
                    <a:pt x="71541" y="2169"/>
                  </a:cubicBezTo>
                  <a:cubicBezTo>
                    <a:pt x="71446" y="2169"/>
                    <a:pt x="71320" y="2169"/>
                    <a:pt x="71225" y="2200"/>
                  </a:cubicBezTo>
                  <a:cubicBezTo>
                    <a:pt x="71478" y="2359"/>
                    <a:pt x="71225" y="2549"/>
                    <a:pt x="71225" y="2739"/>
                  </a:cubicBezTo>
                  <a:cubicBezTo>
                    <a:pt x="71193" y="2770"/>
                    <a:pt x="71225" y="2802"/>
                    <a:pt x="71225" y="2834"/>
                  </a:cubicBezTo>
                  <a:cubicBezTo>
                    <a:pt x="71256" y="2802"/>
                    <a:pt x="71288" y="2802"/>
                    <a:pt x="71288" y="2770"/>
                  </a:cubicBezTo>
                  <a:cubicBezTo>
                    <a:pt x="71415" y="2707"/>
                    <a:pt x="71478" y="2675"/>
                    <a:pt x="71510" y="2675"/>
                  </a:cubicBezTo>
                  <a:cubicBezTo>
                    <a:pt x="71541" y="2675"/>
                    <a:pt x="71541" y="2675"/>
                    <a:pt x="71541" y="2707"/>
                  </a:cubicBezTo>
                  <a:cubicBezTo>
                    <a:pt x="71605" y="2802"/>
                    <a:pt x="71605" y="2897"/>
                    <a:pt x="71605" y="2992"/>
                  </a:cubicBezTo>
                  <a:cubicBezTo>
                    <a:pt x="71605" y="2992"/>
                    <a:pt x="71605" y="3024"/>
                    <a:pt x="71605" y="3055"/>
                  </a:cubicBezTo>
                  <a:cubicBezTo>
                    <a:pt x="71605" y="3055"/>
                    <a:pt x="71573" y="3087"/>
                    <a:pt x="71573" y="3087"/>
                  </a:cubicBezTo>
                  <a:lnTo>
                    <a:pt x="71573" y="3150"/>
                  </a:lnTo>
                  <a:cubicBezTo>
                    <a:pt x="71541" y="3182"/>
                    <a:pt x="71541" y="3245"/>
                    <a:pt x="71510" y="3277"/>
                  </a:cubicBezTo>
                  <a:lnTo>
                    <a:pt x="71320" y="3277"/>
                  </a:lnTo>
                  <a:cubicBezTo>
                    <a:pt x="71211" y="3250"/>
                    <a:pt x="71102" y="3176"/>
                    <a:pt x="70993" y="3176"/>
                  </a:cubicBezTo>
                  <a:cubicBezTo>
                    <a:pt x="70975" y="3176"/>
                    <a:pt x="70957" y="3178"/>
                    <a:pt x="70940" y="3182"/>
                  </a:cubicBezTo>
                  <a:lnTo>
                    <a:pt x="70845" y="3182"/>
                  </a:lnTo>
                  <a:cubicBezTo>
                    <a:pt x="70686" y="3245"/>
                    <a:pt x="70528" y="3309"/>
                    <a:pt x="70370" y="3372"/>
                  </a:cubicBezTo>
                  <a:cubicBezTo>
                    <a:pt x="70338" y="3404"/>
                    <a:pt x="70306" y="3435"/>
                    <a:pt x="70275" y="3467"/>
                  </a:cubicBezTo>
                  <a:cubicBezTo>
                    <a:pt x="70275" y="3467"/>
                    <a:pt x="70243" y="3499"/>
                    <a:pt x="70243" y="3499"/>
                  </a:cubicBezTo>
                  <a:lnTo>
                    <a:pt x="70243" y="3530"/>
                  </a:lnTo>
                  <a:cubicBezTo>
                    <a:pt x="70148" y="3625"/>
                    <a:pt x="70053" y="3625"/>
                    <a:pt x="69926" y="3657"/>
                  </a:cubicBezTo>
                  <a:lnTo>
                    <a:pt x="69895" y="3657"/>
                  </a:lnTo>
                  <a:cubicBezTo>
                    <a:pt x="69895" y="3657"/>
                    <a:pt x="69895" y="3689"/>
                    <a:pt x="69895" y="3689"/>
                  </a:cubicBezTo>
                  <a:lnTo>
                    <a:pt x="69831" y="3689"/>
                  </a:lnTo>
                  <a:cubicBezTo>
                    <a:pt x="69831" y="3689"/>
                    <a:pt x="69831" y="3689"/>
                    <a:pt x="69800" y="3720"/>
                  </a:cubicBezTo>
                  <a:lnTo>
                    <a:pt x="69768" y="3720"/>
                  </a:lnTo>
                  <a:cubicBezTo>
                    <a:pt x="69768" y="3752"/>
                    <a:pt x="69736" y="3752"/>
                    <a:pt x="69736" y="3784"/>
                  </a:cubicBezTo>
                  <a:lnTo>
                    <a:pt x="69673" y="3784"/>
                  </a:lnTo>
                  <a:cubicBezTo>
                    <a:pt x="69631" y="3784"/>
                    <a:pt x="69588" y="3785"/>
                    <a:pt x="69548" y="3785"/>
                  </a:cubicBezTo>
                  <a:cubicBezTo>
                    <a:pt x="69405" y="3785"/>
                    <a:pt x="69279" y="3766"/>
                    <a:pt x="69230" y="3594"/>
                  </a:cubicBezTo>
                  <a:cubicBezTo>
                    <a:pt x="69198" y="3562"/>
                    <a:pt x="69198" y="3530"/>
                    <a:pt x="69198" y="3499"/>
                  </a:cubicBezTo>
                  <a:cubicBezTo>
                    <a:pt x="69134" y="3404"/>
                    <a:pt x="69103" y="3340"/>
                    <a:pt x="69071" y="3340"/>
                  </a:cubicBezTo>
                  <a:cubicBezTo>
                    <a:pt x="69039" y="3340"/>
                    <a:pt x="69008" y="3372"/>
                    <a:pt x="68976" y="3435"/>
                  </a:cubicBezTo>
                  <a:cubicBezTo>
                    <a:pt x="68944" y="3467"/>
                    <a:pt x="68944" y="3499"/>
                    <a:pt x="68913" y="3530"/>
                  </a:cubicBezTo>
                  <a:cubicBezTo>
                    <a:pt x="68913" y="3530"/>
                    <a:pt x="68913" y="3562"/>
                    <a:pt x="68913" y="3562"/>
                  </a:cubicBezTo>
                  <a:cubicBezTo>
                    <a:pt x="68881" y="3594"/>
                    <a:pt x="68881" y="3625"/>
                    <a:pt x="68849" y="3625"/>
                  </a:cubicBezTo>
                  <a:cubicBezTo>
                    <a:pt x="68849" y="3625"/>
                    <a:pt x="68818" y="3657"/>
                    <a:pt x="68818" y="3657"/>
                  </a:cubicBezTo>
                  <a:lnTo>
                    <a:pt x="68754" y="3657"/>
                  </a:lnTo>
                  <a:lnTo>
                    <a:pt x="68754" y="3625"/>
                  </a:lnTo>
                  <a:cubicBezTo>
                    <a:pt x="68754" y="3594"/>
                    <a:pt x="68754" y="3594"/>
                    <a:pt x="68754" y="3562"/>
                  </a:cubicBezTo>
                  <a:cubicBezTo>
                    <a:pt x="68754" y="3530"/>
                    <a:pt x="68754" y="3499"/>
                    <a:pt x="68754" y="3499"/>
                  </a:cubicBezTo>
                  <a:cubicBezTo>
                    <a:pt x="68723" y="3467"/>
                    <a:pt x="68723" y="3435"/>
                    <a:pt x="68723" y="3404"/>
                  </a:cubicBezTo>
                  <a:cubicBezTo>
                    <a:pt x="68691" y="3372"/>
                    <a:pt x="68659" y="3340"/>
                    <a:pt x="68628" y="3309"/>
                  </a:cubicBezTo>
                  <a:cubicBezTo>
                    <a:pt x="68564" y="3245"/>
                    <a:pt x="68564" y="3214"/>
                    <a:pt x="68564" y="3182"/>
                  </a:cubicBezTo>
                  <a:cubicBezTo>
                    <a:pt x="68596" y="3119"/>
                    <a:pt x="68659" y="3087"/>
                    <a:pt x="68754" y="3024"/>
                  </a:cubicBezTo>
                  <a:cubicBezTo>
                    <a:pt x="68754" y="3024"/>
                    <a:pt x="68786" y="3024"/>
                    <a:pt x="68786" y="2992"/>
                  </a:cubicBezTo>
                  <a:cubicBezTo>
                    <a:pt x="68818" y="2992"/>
                    <a:pt x="68818" y="2960"/>
                    <a:pt x="68849" y="2929"/>
                  </a:cubicBezTo>
                  <a:cubicBezTo>
                    <a:pt x="68944" y="2770"/>
                    <a:pt x="68976" y="2612"/>
                    <a:pt x="69039" y="2422"/>
                  </a:cubicBezTo>
                  <a:cubicBezTo>
                    <a:pt x="69039" y="2422"/>
                    <a:pt x="69039" y="2422"/>
                    <a:pt x="69039" y="2390"/>
                  </a:cubicBezTo>
                  <a:cubicBezTo>
                    <a:pt x="69039" y="2390"/>
                    <a:pt x="69071" y="2359"/>
                    <a:pt x="69071" y="2359"/>
                  </a:cubicBezTo>
                  <a:cubicBezTo>
                    <a:pt x="69071" y="2327"/>
                    <a:pt x="69071" y="2327"/>
                    <a:pt x="69071" y="2327"/>
                  </a:cubicBezTo>
                  <a:cubicBezTo>
                    <a:pt x="68944" y="2390"/>
                    <a:pt x="68818" y="2422"/>
                    <a:pt x="68691" y="2422"/>
                  </a:cubicBezTo>
                  <a:cubicBezTo>
                    <a:pt x="68501" y="2390"/>
                    <a:pt x="68311" y="2327"/>
                    <a:pt x="68121" y="2295"/>
                  </a:cubicBezTo>
                  <a:lnTo>
                    <a:pt x="67931" y="2295"/>
                  </a:lnTo>
                  <a:cubicBezTo>
                    <a:pt x="67868" y="2295"/>
                    <a:pt x="67773" y="2295"/>
                    <a:pt x="67709" y="2327"/>
                  </a:cubicBezTo>
                  <a:lnTo>
                    <a:pt x="67678" y="2327"/>
                  </a:lnTo>
                  <a:cubicBezTo>
                    <a:pt x="67519" y="2390"/>
                    <a:pt x="67393" y="2517"/>
                    <a:pt x="67329" y="2707"/>
                  </a:cubicBezTo>
                  <a:cubicBezTo>
                    <a:pt x="67266" y="2802"/>
                    <a:pt x="67203" y="2865"/>
                    <a:pt x="67139" y="2897"/>
                  </a:cubicBezTo>
                  <a:lnTo>
                    <a:pt x="66949" y="2897"/>
                  </a:lnTo>
                  <a:cubicBezTo>
                    <a:pt x="66918" y="2897"/>
                    <a:pt x="66886" y="2897"/>
                    <a:pt x="66854" y="2929"/>
                  </a:cubicBezTo>
                  <a:lnTo>
                    <a:pt x="66823" y="2929"/>
                  </a:lnTo>
                  <a:cubicBezTo>
                    <a:pt x="66791" y="2960"/>
                    <a:pt x="66759" y="3024"/>
                    <a:pt x="66728" y="3119"/>
                  </a:cubicBezTo>
                  <a:cubicBezTo>
                    <a:pt x="66696" y="3119"/>
                    <a:pt x="66664" y="3087"/>
                    <a:pt x="66633" y="3087"/>
                  </a:cubicBezTo>
                  <a:lnTo>
                    <a:pt x="66569" y="3087"/>
                  </a:lnTo>
                  <a:cubicBezTo>
                    <a:pt x="66569" y="2960"/>
                    <a:pt x="66538" y="2865"/>
                    <a:pt x="66474" y="2770"/>
                  </a:cubicBezTo>
                  <a:cubicBezTo>
                    <a:pt x="66474" y="2770"/>
                    <a:pt x="66443" y="2739"/>
                    <a:pt x="66443" y="2707"/>
                  </a:cubicBezTo>
                  <a:cubicBezTo>
                    <a:pt x="66379" y="2644"/>
                    <a:pt x="66348" y="2580"/>
                    <a:pt x="66316" y="2517"/>
                  </a:cubicBezTo>
                  <a:cubicBezTo>
                    <a:pt x="66316" y="2517"/>
                    <a:pt x="66284" y="2517"/>
                    <a:pt x="66284" y="2549"/>
                  </a:cubicBezTo>
                  <a:lnTo>
                    <a:pt x="66253" y="2549"/>
                  </a:lnTo>
                  <a:cubicBezTo>
                    <a:pt x="66253" y="2549"/>
                    <a:pt x="66221" y="2549"/>
                    <a:pt x="66221" y="2580"/>
                  </a:cubicBezTo>
                  <a:lnTo>
                    <a:pt x="66126" y="2580"/>
                  </a:lnTo>
                  <a:cubicBezTo>
                    <a:pt x="66094" y="2549"/>
                    <a:pt x="66031" y="2517"/>
                    <a:pt x="65968" y="2517"/>
                  </a:cubicBezTo>
                  <a:lnTo>
                    <a:pt x="65936" y="2517"/>
                  </a:lnTo>
                  <a:cubicBezTo>
                    <a:pt x="65904" y="2549"/>
                    <a:pt x="65904" y="2580"/>
                    <a:pt x="65904" y="2580"/>
                  </a:cubicBezTo>
                  <a:cubicBezTo>
                    <a:pt x="65904" y="2612"/>
                    <a:pt x="65936" y="2644"/>
                    <a:pt x="65936" y="2675"/>
                  </a:cubicBezTo>
                  <a:cubicBezTo>
                    <a:pt x="65968" y="2675"/>
                    <a:pt x="65968" y="2707"/>
                    <a:pt x="65999" y="2739"/>
                  </a:cubicBezTo>
                  <a:cubicBezTo>
                    <a:pt x="65999" y="2739"/>
                    <a:pt x="65999" y="2770"/>
                    <a:pt x="65999" y="2802"/>
                  </a:cubicBezTo>
                  <a:cubicBezTo>
                    <a:pt x="66031" y="2834"/>
                    <a:pt x="66031" y="2865"/>
                    <a:pt x="66031" y="2897"/>
                  </a:cubicBezTo>
                  <a:cubicBezTo>
                    <a:pt x="66031" y="2929"/>
                    <a:pt x="66031" y="2960"/>
                    <a:pt x="66031" y="2992"/>
                  </a:cubicBezTo>
                  <a:cubicBezTo>
                    <a:pt x="66031" y="2992"/>
                    <a:pt x="66031" y="3024"/>
                    <a:pt x="66031" y="3055"/>
                  </a:cubicBezTo>
                  <a:cubicBezTo>
                    <a:pt x="65999" y="3055"/>
                    <a:pt x="65999" y="3087"/>
                    <a:pt x="65999" y="3119"/>
                  </a:cubicBezTo>
                  <a:cubicBezTo>
                    <a:pt x="65968" y="3150"/>
                    <a:pt x="65936" y="3150"/>
                    <a:pt x="65873" y="3182"/>
                  </a:cubicBezTo>
                  <a:lnTo>
                    <a:pt x="65746" y="3182"/>
                  </a:lnTo>
                  <a:cubicBezTo>
                    <a:pt x="65619" y="3182"/>
                    <a:pt x="65524" y="3214"/>
                    <a:pt x="65429" y="3214"/>
                  </a:cubicBezTo>
                  <a:cubicBezTo>
                    <a:pt x="65366" y="3214"/>
                    <a:pt x="65334" y="3245"/>
                    <a:pt x="65271" y="3245"/>
                  </a:cubicBezTo>
                  <a:lnTo>
                    <a:pt x="65144" y="3245"/>
                  </a:lnTo>
                  <a:cubicBezTo>
                    <a:pt x="64891" y="3277"/>
                    <a:pt x="64637" y="3309"/>
                    <a:pt x="64416" y="3309"/>
                  </a:cubicBezTo>
                  <a:lnTo>
                    <a:pt x="64226" y="3309"/>
                  </a:lnTo>
                  <a:cubicBezTo>
                    <a:pt x="64036" y="3277"/>
                    <a:pt x="63877" y="3245"/>
                    <a:pt x="63687" y="3214"/>
                  </a:cubicBezTo>
                  <a:cubicBezTo>
                    <a:pt x="63656" y="3214"/>
                    <a:pt x="63592" y="3214"/>
                    <a:pt x="63561" y="3182"/>
                  </a:cubicBezTo>
                  <a:lnTo>
                    <a:pt x="63497" y="3182"/>
                  </a:lnTo>
                  <a:cubicBezTo>
                    <a:pt x="63276" y="3182"/>
                    <a:pt x="63086" y="3277"/>
                    <a:pt x="62864" y="3277"/>
                  </a:cubicBezTo>
                  <a:lnTo>
                    <a:pt x="62737" y="3277"/>
                  </a:lnTo>
                  <a:cubicBezTo>
                    <a:pt x="62706" y="3309"/>
                    <a:pt x="62706" y="3309"/>
                    <a:pt x="62706" y="3309"/>
                  </a:cubicBezTo>
                  <a:cubicBezTo>
                    <a:pt x="62706" y="3309"/>
                    <a:pt x="62674" y="3340"/>
                    <a:pt x="62674" y="3372"/>
                  </a:cubicBezTo>
                  <a:cubicBezTo>
                    <a:pt x="62674" y="3404"/>
                    <a:pt x="62674" y="3435"/>
                    <a:pt x="62674" y="3435"/>
                  </a:cubicBezTo>
                  <a:lnTo>
                    <a:pt x="62326" y="3435"/>
                  </a:lnTo>
                  <a:cubicBezTo>
                    <a:pt x="62326" y="3372"/>
                    <a:pt x="62326" y="3309"/>
                    <a:pt x="62294" y="3245"/>
                  </a:cubicBezTo>
                  <a:cubicBezTo>
                    <a:pt x="62294" y="3182"/>
                    <a:pt x="62262" y="3150"/>
                    <a:pt x="62231" y="3119"/>
                  </a:cubicBezTo>
                  <a:cubicBezTo>
                    <a:pt x="62167" y="3055"/>
                    <a:pt x="62072" y="3024"/>
                    <a:pt x="61946" y="3024"/>
                  </a:cubicBezTo>
                  <a:lnTo>
                    <a:pt x="61819" y="3024"/>
                  </a:lnTo>
                  <a:cubicBezTo>
                    <a:pt x="61597" y="3024"/>
                    <a:pt x="61376" y="3024"/>
                    <a:pt x="61154" y="2992"/>
                  </a:cubicBezTo>
                  <a:lnTo>
                    <a:pt x="60901" y="2992"/>
                  </a:lnTo>
                  <a:cubicBezTo>
                    <a:pt x="60901" y="2992"/>
                    <a:pt x="60901" y="2960"/>
                    <a:pt x="60932" y="2960"/>
                  </a:cubicBezTo>
                  <a:cubicBezTo>
                    <a:pt x="60932" y="2929"/>
                    <a:pt x="60932" y="2929"/>
                    <a:pt x="60932" y="2897"/>
                  </a:cubicBezTo>
                  <a:cubicBezTo>
                    <a:pt x="60964" y="2834"/>
                    <a:pt x="60996" y="2739"/>
                    <a:pt x="60901" y="2739"/>
                  </a:cubicBezTo>
                  <a:lnTo>
                    <a:pt x="60837" y="2739"/>
                  </a:lnTo>
                  <a:cubicBezTo>
                    <a:pt x="60679" y="2802"/>
                    <a:pt x="60489" y="2739"/>
                    <a:pt x="60330" y="2834"/>
                  </a:cubicBezTo>
                  <a:cubicBezTo>
                    <a:pt x="60267" y="2897"/>
                    <a:pt x="60235" y="2960"/>
                    <a:pt x="60172" y="2960"/>
                  </a:cubicBezTo>
                  <a:lnTo>
                    <a:pt x="60140" y="2960"/>
                  </a:lnTo>
                  <a:cubicBezTo>
                    <a:pt x="60014" y="2929"/>
                    <a:pt x="60109" y="2865"/>
                    <a:pt x="60109" y="2802"/>
                  </a:cubicBezTo>
                  <a:cubicBezTo>
                    <a:pt x="60140" y="2802"/>
                    <a:pt x="60140" y="2770"/>
                    <a:pt x="60140" y="2770"/>
                  </a:cubicBezTo>
                  <a:lnTo>
                    <a:pt x="60140" y="2739"/>
                  </a:lnTo>
                  <a:cubicBezTo>
                    <a:pt x="60109" y="2707"/>
                    <a:pt x="60109" y="2675"/>
                    <a:pt x="60077" y="2675"/>
                  </a:cubicBezTo>
                  <a:lnTo>
                    <a:pt x="60045" y="2675"/>
                  </a:lnTo>
                  <a:cubicBezTo>
                    <a:pt x="60014" y="2675"/>
                    <a:pt x="60014" y="2707"/>
                    <a:pt x="59982" y="2707"/>
                  </a:cubicBezTo>
                  <a:cubicBezTo>
                    <a:pt x="59950" y="2707"/>
                    <a:pt x="59950" y="2739"/>
                    <a:pt x="59919" y="2739"/>
                  </a:cubicBezTo>
                  <a:cubicBezTo>
                    <a:pt x="59887" y="2770"/>
                    <a:pt x="59887" y="2802"/>
                    <a:pt x="59855" y="2802"/>
                  </a:cubicBezTo>
                  <a:cubicBezTo>
                    <a:pt x="59824" y="2865"/>
                    <a:pt x="59760" y="2929"/>
                    <a:pt x="59760" y="2992"/>
                  </a:cubicBezTo>
                  <a:lnTo>
                    <a:pt x="59697" y="2992"/>
                  </a:lnTo>
                  <a:cubicBezTo>
                    <a:pt x="59665" y="2960"/>
                    <a:pt x="59634" y="2960"/>
                    <a:pt x="59602" y="2929"/>
                  </a:cubicBezTo>
                  <a:cubicBezTo>
                    <a:pt x="59570" y="2897"/>
                    <a:pt x="59539" y="2897"/>
                    <a:pt x="59507" y="2865"/>
                  </a:cubicBezTo>
                  <a:cubicBezTo>
                    <a:pt x="59475" y="2834"/>
                    <a:pt x="59444" y="2834"/>
                    <a:pt x="59444" y="2802"/>
                  </a:cubicBezTo>
                  <a:cubicBezTo>
                    <a:pt x="59380" y="2802"/>
                    <a:pt x="59349" y="2802"/>
                    <a:pt x="59317" y="2834"/>
                  </a:cubicBezTo>
                  <a:cubicBezTo>
                    <a:pt x="59285" y="2865"/>
                    <a:pt x="59254" y="2897"/>
                    <a:pt x="59254" y="2929"/>
                  </a:cubicBezTo>
                  <a:cubicBezTo>
                    <a:pt x="59222" y="3024"/>
                    <a:pt x="59159" y="3087"/>
                    <a:pt x="59127" y="3119"/>
                  </a:cubicBezTo>
                  <a:cubicBezTo>
                    <a:pt x="59095" y="3119"/>
                    <a:pt x="59064" y="3150"/>
                    <a:pt x="59032" y="3150"/>
                  </a:cubicBezTo>
                  <a:cubicBezTo>
                    <a:pt x="58969" y="3150"/>
                    <a:pt x="58874" y="3087"/>
                    <a:pt x="58779" y="2992"/>
                  </a:cubicBezTo>
                  <a:cubicBezTo>
                    <a:pt x="58747" y="2929"/>
                    <a:pt x="58715" y="2929"/>
                    <a:pt x="58684" y="2929"/>
                  </a:cubicBezTo>
                  <a:cubicBezTo>
                    <a:pt x="58652" y="2929"/>
                    <a:pt x="58620" y="2929"/>
                    <a:pt x="58620" y="2992"/>
                  </a:cubicBezTo>
                  <a:cubicBezTo>
                    <a:pt x="58494" y="3150"/>
                    <a:pt x="58399" y="3214"/>
                    <a:pt x="58272" y="3214"/>
                  </a:cubicBezTo>
                  <a:cubicBezTo>
                    <a:pt x="58145" y="3214"/>
                    <a:pt x="58019" y="3150"/>
                    <a:pt x="57924" y="3087"/>
                  </a:cubicBezTo>
                  <a:cubicBezTo>
                    <a:pt x="57797" y="2992"/>
                    <a:pt x="57702" y="2960"/>
                    <a:pt x="57607" y="2960"/>
                  </a:cubicBezTo>
                  <a:lnTo>
                    <a:pt x="57449" y="2960"/>
                  </a:lnTo>
                  <a:cubicBezTo>
                    <a:pt x="57385" y="2992"/>
                    <a:pt x="57322" y="3024"/>
                    <a:pt x="57259" y="3055"/>
                  </a:cubicBezTo>
                  <a:cubicBezTo>
                    <a:pt x="57259" y="3087"/>
                    <a:pt x="57227" y="3087"/>
                    <a:pt x="57227" y="3119"/>
                  </a:cubicBezTo>
                  <a:cubicBezTo>
                    <a:pt x="57195" y="3119"/>
                    <a:pt x="57195" y="3150"/>
                    <a:pt x="57195" y="3150"/>
                  </a:cubicBezTo>
                  <a:lnTo>
                    <a:pt x="56974" y="3150"/>
                  </a:lnTo>
                  <a:cubicBezTo>
                    <a:pt x="56847" y="3150"/>
                    <a:pt x="56720" y="3182"/>
                    <a:pt x="56625" y="3182"/>
                  </a:cubicBezTo>
                  <a:cubicBezTo>
                    <a:pt x="56499" y="3150"/>
                    <a:pt x="56404" y="3150"/>
                    <a:pt x="56309" y="3119"/>
                  </a:cubicBezTo>
                  <a:cubicBezTo>
                    <a:pt x="56214" y="3055"/>
                    <a:pt x="56119" y="3055"/>
                    <a:pt x="56024" y="3055"/>
                  </a:cubicBezTo>
                  <a:cubicBezTo>
                    <a:pt x="55960" y="3055"/>
                    <a:pt x="55897" y="3055"/>
                    <a:pt x="55833" y="3087"/>
                  </a:cubicBezTo>
                  <a:cubicBezTo>
                    <a:pt x="55738" y="3087"/>
                    <a:pt x="55675" y="3119"/>
                    <a:pt x="55580" y="3119"/>
                  </a:cubicBezTo>
                  <a:cubicBezTo>
                    <a:pt x="55485" y="3150"/>
                    <a:pt x="55422" y="3150"/>
                    <a:pt x="55358" y="3150"/>
                  </a:cubicBezTo>
                  <a:lnTo>
                    <a:pt x="55200" y="3150"/>
                  </a:lnTo>
                  <a:cubicBezTo>
                    <a:pt x="55137" y="3150"/>
                    <a:pt x="55042" y="3119"/>
                    <a:pt x="54978" y="3087"/>
                  </a:cubicBezTo>
                  <a:cubicBezTo>
                    <a:pt x="54883" y="3055"/>
                    <a:pt x="54788" y="3055"/>
                    <a:pt x="54693" y="3055"/>
                  </a:cubicBezTo>
                  <a:cubicBezTo>
                    <a:pt x="54693" y="3055"/>
                    <a:pt x="54662" y="3024"/>
                    <a:pt x="54662" y="3024"/>
                  </a:cubicBezTo>
                  <a:cubicBezTo>
                    <a:pt x="54598" y="3024"/>
                    <a:pt x="54567" y="3024"/>
                    <a:pt x="54503" y="2992"/>
                  </a:cubicBezTo>
                  <a:cubicBezTo>
                    <a:pt x="54472" y="2992"/>
                    <a:pt x="54440" y="2960"/>
                    <a:pt x="54408" y="2929"/>
                  </a:cubicBezTo>
                  <a:cubicBezTo>
                    <a:pt x="54377" y="2929"/>
                    <a:pt x="54377" y="2897"/>
                    <a:pt x="54377" y="2897"/>
                  </a:cubicBezTo>
                  <a:cubicBezTo>
                    <a:pt x="54345" y="2865"/>
                    <a:pt x="54313" y="2865"/>
                    <a:pt x="54313" y="2834"/>
                  </a:cubicBezTo>
                  <a:lnTo>
                    <a:pt x="54282" y="2834"/>
                  </a:lnTo>
                  <a:cubicBezTo>
                    <a:pt x="54250" y="2802"/>
                    <a:pt x="54250" y="2802"/>
                    <a:pt x="54218" y="2802"/>
                  </a:cubicBezTo>
                  <a:cubicBezTo>
                    <a:pt x="54218" y="2802"/>
                    <a:pt x="54187" y="2834"/>
                    <a:pt x="54187" y="2834"/>
                  </a:cubicBezTo>
                  <a:cubicBezTo>
                    <a:pt x="54155" y="2834"/>
                    <a:pt x="54155" y="2865"/>
                    <a:pt x="54123" y="2865"/>
                  </a:cubicBezTo>
                  <a:cubicBezTo>
                    <a:pt x="54123" y="2929"/>
                    <a:pt x="54123" y="2960"/>
                    <a:pt x="54123" y="2992"/>
                  </a:cubicBezTo>
                  <a:cubicBezTo>
                    <a:pt x="54123" y="3024"/>
                    <a:pt x="54123" y="3055"/>
                    <a:pt x="54123" y="3055"/>
                  </a:cubicBezTo>
                  <a:cubicBezTo>
                    <a:pt x="54155" y="3119"/>
                    <a:pt x="54155" y="3150"/>
                    <a:pt x="54155" y="3182"/>
                  </a:cubicBezTo>
                  <a:cubicBezTo>
                    <a:pt x="54155" y="3245"/>
                    <a:pt x="54187" y="3277"/>
                    <a:pt x="54187" y="3309"/>
                  </a:cubicBezTo>
                  <a:lnTo>
                    <a:pt x="54028" y="3309"/>
                  </a:lnTo>
                  <a:lnTo>
                    <a:pt x="53965" y="3245"/>
                  </a:lnTo>
                  <a:cubicBezTo>
                    <a:pt x="53933" y="3214"/>
                    <a:pt x="53933" y="3214"/>
                    <a:pt x="53933" y="3214"/>
                  </a:cubicBezTo>
                  <a:cubicBezTo>
                    <a:pt x="53933" y="3150"/>
                    <a:pt x="53902" y="3119"/>
                    <a:pt x="53902" y="3087"/>
                  </a:cubicBezTo>
                  <a:cubicBezTo>
                    <a:pt x="53902" y="3055"/>
                    <a:pt x="53870" y="3055"/>
                    <a:pt x="53870" y="3024"/>
                  </a:cubicBezTo>
                  <a:cubicBezTo>
                    <a:pt x="53838" y="3024"/>
                    <a:pt x="53838" y="3024"/>
                    <a:pt x="53807" y="2992"/>
                  </a:cubicBezTo>
                  <a:lnTo>
                    <a:pt x="53775" y="2992"/>
                  </a:lnTo>
                  <a:cubicBezTo>
                    <a:pt x="53585" y="2992"/>
                    <a:pt x="53395" y="3055"/>
                    <a:pt x="53205" y="3055"/>
                  </a:cubicBezTo>
                  <a:cubicBezTo>
                    <a:pt x="53142" y="3055"/>
                    <a:pt x="53078" y="3024"/>
                    <a:pt x="53015" y="3024"/>
                  </a:cubicBezTo>
                  <a:cubicBezTo>
                    <a:pt x="52952" y="3024"/>
                    <a:pt x="52888" y="3024"/>
                    <a:pt x="52825" y="3055"/>
                  </a:cubicBezTo>
                  <a:cubicBezTo>
                    <a:pt x="52793" y="3087"/>
                    <a:pt x="52762" y="3087"/>
                    <a:pt x="52730" y="3150"/>
                  </a:cubicBezTo>
                  <a:cubicBezTo>
                    <a:pt x="52698" y="3182"/>
                    <a:pt x="52698" y="3214"/>
                    <a:pt x="52698" y="3277"/>
                  </a:cubicBezTo>
                  <a:lnTo>
                    <a:pt x="52350" y="3277"/>
                  </a:lnTo>
                  <a:cubicBezTo>
                    <a:pt x="52321" y="3160"/>
                    <a:pt x="52345" y="2988"/>
                    <a:pt x="52249" y="2988"/>
                  </a:cubicBezTo>
                  <a:cubicBezTo>
                    <a:pt x="52241" y="2988"/>
                    <a:pt x="52233" y="2990"/>
                    <a:pt x="52223" y="2992"/>
                  </a:cubicBezTo>
                  <a:lnTo>
                    <a:pt x="51970" y="2992"/>
                  </a:lnTo>
                  <a:cubicBezTo>
                    <a:pt x="51875" y="2992"/>
                    <a:pt x="51780" y="2992"/>
                    <a:pt x="51748" y="3150"/>
                  </a:cubicBezTo>
                  <a:cubicBezTo>
                    <a:pt x="51717" y="3150"/>
                    <a:pt x="51717" y="3182"/>
                    <a:pt x="51717" y="3182"/>
                  </a:cubicBezTo>
                  <a:cubicBezTo>
                    <a:pt x="51717" y="3214"/>
                    <a:pt x="51717" y="3245"/>
                    <a:pt x="51717" y="3245"/>
                  </a:cubicBezTo>
                  <a:lnTo>
                    <a:pt x="51526" y="3245"/>
                  </a:lnTo>
                  <a:cubicBezTo>
                    <a:pt x="51558" y="3087"/>
                    <a:pt x="51526" y="2992"/>
                    <a:pt x="51431" y="2960"/>
                  </a:cubicBezTo>
                  <a:lnTo>
                    <a:pt x="51305" y="2960"/>
                  </a:lnTo>
                  <a:cubicBezTo>
                    <a:pt x="51083" y="2992"/>
                    <a:pt x="50861" y="3024"/>
                    <a:pt x="50671" y="3024"/>
                  </a:cubicBezTo>
                  <a:lnTo>
                    <a:pt x="50418" y="3024"/>
                  </a:lnTo>
                  <a:cubicBezTo>
                    <a:pt x="50323" y="3024"/>
                    <a:pt x="50260" y="2992"/>
                    <a:pt x="50165" y="2992"/>
                  </a:cubicBezTo>
                  <a:lnTo>
                    <a:pt x="49911" y="2992"/>
                  </a:lnTo>
                  <a:cubicBezTo>
                    <a:pt x="49848" y="2960"/>
                    <a:pt x="49753" y="2960"/>
                    <a:pt x="49658" y="2960"/>
                  </a:cubicBezTo>
                  <a:lnTo>
                    <a:pt x="49310" y="2960"/>
                  </a:lnTo>
                  <a:cubicBezTo>
                    <a:pt x="49120" y="2960"/>
                    <a:pt x="48961" y="2897"/>
                    <a:pt x="48835" y="2802"/>
                  </a:cubicBezTo>
                  <a:cubicBezTo>
                    <a:pt x="48740" y="2739"/>
                    <a:pt x="48676" y="2675"/>
                    <a:pt x="48581" y="2612"/>
                  </a:cubicBezTo>
                  <a:cubicBezTo>
                    <a:pt x="48550" y="2549"/>
                    <a:pt x="48486" y="2517"/>
                    <a:pt x="48423" y="2517"/>
                  </a:cubicBezTo>
                  <a:cubicBezTo>
                    <a:pt x="48391" y="2517"/>
                    <a:pt x="48360" y="2517"/>
                    <a:pt x="48328" y="2549"/>
                  </a:cubicBezTo>
                  <a:cubicBezTo>
                    <a:pt x="48296" y="2580"/>
                    <a:pt x="48296" y="2580"/>
                    <a:pt x="48265" y="2612"/>
                  </a:cubicBezTo>
                  <a:lnTo>
                    <a:pt x="48138" y="2612"/>
                  </a:lnTo>
                  <a:cubicBezTo>
                    <a:pt x="47980" y="2612"/>
                    <a:pt x="47853" y="2549"/>
                    <a:pt x="47758" y="2485"/>
                  </a:cubicBezTo>
                  <a:cubicBezTo>
                    <a:pt x="47790" y="2454"/>
                    <a:pt x="47853" y="2454"/>
                    <a:pt x="47885" y="2454"/>
                  </a:cubicBezTo>
                  <a:lnTo>
                    <a:pt x="48138" y="2454"/>
                  </a:lnTo>
                  <a:cubicBezTo>
                    <a:pt x="48170" y="2454"/>
                    <a:pt x="48233" y="2422"/>
                    <a:pt x="48265" y="2422"/>
                  </a:cubicBezTo>
                  <a:cubicBezTo>
                    <a:pt x="48296" y="2390"/>
                    <a:pt x="48296" y="2390"/>
                    <a:pt x="48296" y="2390"/>
                  </a:cubicBezTo>
                  <a:cubicBezTo>
                    <a:pt x="48391" y="2327"/>
                    <a:pt x="48455" y="2295"/>
                    <a:pt x="48550" y="2295"/>
                  </a:cubicBezTo>
                  <a:cubicBezTo>
                    <a:pt x="48613" y="2264"/>
                    <a:pt x="48708" y="2264"/>
                    <a:pt x="48771" y="2264"/>
                  </a:cubicBezTo>
                  <a:lnTo>
                    <a:pt x="48961" y="2264"/>
                  </a:lnTo>
                  <a:cubicBezTo>
                    <a:pt x="49563" y="2295"/>
                    <a:pt x="50196" y="2295"/>
                    <a:pt x="50798" y="2295"/>
                  </a:cubicBezTo>
                  <a:lnTo>
                    <a:pt x="51431" y="2295"/>
                  </a:lnTo>
                  <a:cubicBezTo>
                    <a:pt x="51526" y="2306"/>
                    <a:pt x="51625" y="2309"/>
                    <a:pt x="51725" y="2309"/>
                  </a:cubicBezTo>
                  <a:cubicBezTo>
                    <a:pt x="51924" y="2309"/>
                    <a:pt x="52128" y="2295"/>
                    <a:pt x="52318" y="2295"/>
                  </a:cubicBezTo>
                  <a:cubicBezTo>
                    <a:pt x="52825" y="2232"/>
                    <a:pt x="53332" y="2137"/>
                    <a:pt x="53870" y="2137"/>
                  </a:cubicBezTo>
                  <a:lnTo>
                    <a:pt x="53902" y="2137"/>
                  </a:lnTo>
                  <a:cubicBezTo>
                    <a:pt x="53933" y="2137"/>
                    <a:pt x="53965" y="2169"/>
                    <a:pt x="53997" y="2169"/>
                  </a:cubicBezTo>
                  <a:cubicBezTo>
                    <a:pt x="54028" y="2169"/>
                    <a:pt x="54092" y="2137"/>
                    <a:pt x="54155" y="2042"/>
                  </a:cubicBezTo>
                  <a:cubicBezTo>
                    <a:pt x="54060" y="1947"/>
                    <a:pt x="53965" y="1915"/>
                    <a:pt x="53870" y="1915"/>
                  </a:cubicBezTo>
                  <a:cubicBezTo>
                    <a:pt x="53807" y="1915"/>
                    <a:pt x="53743" y="1947"/>
                    <a:pt x="53680" y="1947"/>
                  </a:cubicBezTo>
                  <a:cubicBezTo>
                    <a:pt x="52983" y="1915"/>
                    <a:pt x="52287" y="1915"/>
                    <a:pt x="51590" y="1915"/>
                  </a:cubicBezTo>
                  <a:cubicBezTo>
                    <a:pt x="51241" y="1884"/>
                    <a:pt x="50893" y="1884"/>
                    <a:pt x="50545" y="1884"/>
                  </a:cubicBezTo>
                  <a:lnTo>
                    <a:pt x="49500" y="1852"/>
                  </a:lnTo>
                  <a:cubicBezTo>
                    <a:pt x="49373" y="1852"/>
                    <a:pt x="49246" y="1884"/>
                    <a:pt x="49120" y="1915"/>
                  </a:cubicBezTo>
                  <a:cubicBezTo>
                    <a:pt x="49025" y="1947"/>
                    <a:pt x="48961" y="1947"/>
                    <a:pt x="48866" y="1947"/>
                  </a:cubicBezTo>
                  <a:cubicBezTo>
                    <a:pt x="48835" y="1947"/>
                    <a:pt x="48835" y="1979"/>
                    <a:pt x="48803" y="1979"/>
                  </a:cubicBezTo>
                  <a:cubicBezTo>
                    <a:pt x="48740" y="1979"/>
                    <a:pt x="48708" y="1947"/>
                    <a:pt x="48645" y="1947"/>
                  </a:cubicBezTo>
                  <a:cubicBezTo>
                    <a:pt x="48613" y="1915"/>
                    <a:pt x="48613" y="1915"/>
                    <a:pt x="48613" y="1915"/>
                  </a:cubicBezTo>
                  <a:cubicBezTo>
                    <a:pt x="48613" y="1884"/>
                    <a:pt x="48581" y="1884"/>
                    <a:pt x="48581" y="1884"/>
                  </a:cubicBezTo>
                  <a:cubicBezTo>
                    <a:pt x="48581" y="1884"/>
                    <a:pt x="48550" y="1915"/>
                    <a:pt x="48550" y="1947"/>
                  </a:cubicBezTo>
                  <a:lnTo>
                    <a:pt x="48106" y="1947"/>
                  </a:lnTo>
                  <a:cubicBezTo>
                    <a:pt x="48075" y="1915"/>
                    <a:pt x="48075" y="1884"/>
                    <a:pt x="48043" y="1852"/>
                  </a:cubicBezTo>
                  <a:lnTo>
                    <a:pt x="48011" y="1852"/>
                  </a:lnTo>
                  <a:cubicBezTo>
                    <a:pt x="47980" y="1852"/>
                    <a:pt x="47948" y="1884"/>
                    <a:pt x="47916" y="1947"/>
                  </a:cubicBezTo>
                  <a:cubicBezTo>
                    <a:pt x="47790" y="2010"/>
                    <a:pt x="47663" y="2042"/>
                    <a:pt x="47536" y="2042"/>
                  </a:cubicBezTo>
                  <a:cubicBezTo>
                    <a:pt x="47346" y="2042"/>
                    <a:pt x="47156" y="2010"/>
                    <a:pt x="46998" y="2010"/>
                  </a:cubicBezTo>
                  <a:lnTo>
                    <a:pt x="45604" y="2010"/>
                  </a:lnTo>
                  <a:cubicBezTo>
                    <a:pt x="45478" y="2010"/>
                    <a:pt x="45351" y="2010"/>
                    <a:pt x="45224" y="1979"/>
                  </a:cubicBezTo>
                  <a:cubicBezTo>
                    <a:pt x="44654" y="1979"/>
                    <a:pt x="44116" y="1979"/>
                    <a:pt x="43578" y="1947"/>
                  </a:cubicBezTo>
                  <a:lnTo>
                    <a:pt x="43166" y="1947"/>
                  </a:lnTo>
                  <a:cubicBezTo>
                    <a:pt x="42944" y="1979"/>
                    <a:pt x="42754" y="2010"/>
                    <a:pt x="42532" y="2010"/>
                  </a:cubicBezTo>
                  <a:cubicBezTo>
                    <a:pt x="42374" y="2042"/>
                    <a:pt x="42247" y="2042"/>
                    <a:pt x="42089" y="2042"/>
                  </a:cubicBezTo>
                  <a:lnTo>
                    <a:pt x="41867" y="2042"/>
                  </a:lnTo>
                  <a:cubicBezTo>
                    <a:pt x="41772" y="2010"/>
                    <a:pt x="41677" y="1979"/>
                    <a:pt x="41551" y="1947"/>
                  </a:cubicBezTo>
                  <a:cubicBezTo>
                    <a:pt x="41519" y="1915"/>
                    <a:pt x="41487" y="1915"/>
                    <a:pt x="41456" y="1884"/>
                  </a:cubicBezTo>
                  <a:lnTo>
                    <a:pt x="41361" y="1884"/>
                  </a:lnTo>
                  <a:cubicBezTo>
                    <a:pt x="41171" y="2042"/>
                    <a:pt x="40949" y="2105"/>
                    <a:pt x="40759" y="2137"/>
                  </a:cubicBezTo>
                  <a:cubicBezTo>
                    <a:pt x="40664" y="2137"/>
                    <a:pt x="40601" y="2169"/>
                    <a:pt x="40537" y="2169"/>
                  </a:cubicBezTo>
                  <a:cubicBezTo>
                    <a:pt x="40537" y="2232"/>
                    <a:pt x="40569" y="2264"/>
                    <a:pt x="40601" y="2295"/>
                  </a:cubicBezTo>
                  <a:cubicBezTo>
                    <a:pt x="40632" y="2327"/>
                    <a:pt x="40632" y="2327"/>
                    <a:pt x="40664" y="2359"/>
                  </a:cubicBezTo>
                  <a:cubicBezTo>
                    <a:pt x="40696" y="2359"/>
                    <a:pt x="40696" y="2359"/>
                    <a:pt x="40696" y="2390"/>
                  </a:cubicBezTo>
                  <a:lnTo>
                    <a:pt x="40727" y="2390"/>
                  </a:lnTo>
                  <a:cubicBezTo>
                    <a:pt x="40759" y="2422"/>
                    <a:pt x="40759" y="2485"/>
                    <a:pt x="40759" y="2549"/>
                  </a:cubicBezTo>
                  <a:cubicBezTo>
                    <a:pt x="40727" y="2612"/>
                    <a:pt x="40696" y="2675"/>
                    <a:pt x="40632" y="2707"/>
                  </a:cubicBezTo>
                  <a:cubicBezTo>
                    <a:pt x="40601" y="2707"/>
                    <a:pt x="40601" y="2739"/>
                    <a:pt x="40569" y="2739"/>
                  </a:cubicBezTo>
                  <a:cubicBezTo>
                    <a:pt x="40506" y="2739"/>
                    <a:pt x="40442" y="2739"/>
                    <a:pt x="40379" y="2707"/>
                  </a:cubicBezTo>
                  <a:cubicBezTo>
                    <a:pt x="40347" y="2707"/>
                    <a:pt x="40284" y="2707"/>
                    <a:pt x="40252" y="2675"/>
                  </a:cubicBezTo>
                  <a:cubicBezTo>
                    <a:pt x="40189" y="2644"/>
                    <a:pt x="40126" y="2612"/>
                    <a:pt x="40094" y="2549"/>
                  </a:cubicBezTo>
                  <a:cubicBezTo>
                    <a:pt x="40062" y="2517"/>
                    <a:pt x="39999" y="2485"/>
                    <a:pt x="39967" y="2454"/>
                  </a:cubicBezTo>
                  <a:cubicBezTo>
                    <a:pt x="39967" y="2454"/>
                    <a:pt x="39936" y="2422"/>
                    <a:pt x="39904" y="2422"/>
                  </a:cubicBezTo>
                  <a:lnTo>
                    <a:pt x="39777" y="2422"/>
                  </a:lnTo>
                  <a:cubicBezTo>
                    <a:pt x="39714" y="2454"/>
                    <a:pt x="39651" y="2485"/>
                    <a:pt x="39587" y="2485"/>
                  </a:cubicBezTo>
                  <a:cubicBezTo>
                    <a:pt x="39556" y="2485"/>
                    <a:pt x="39524" y="2485"/>
                    <a:pt x="39492" y="2517"/>
                  </a:cubicBezTo>
                  <a:cubicBezTo>
                    <a:pt x="39397" y="2517"/>
                    <a:pt x="39271" y="2517"/>
                    <a:pt x="39176" y="2549"/>
                  </a:cubicBezTo>
                  <a:cubicBezTo>
                    <a:pt x="39081" y="2549"/>
                    <a:pt x="38986" y="2517"/>
                    <a:pt x="38891" y="2517"/>
                  </a:cubicBezTo>
                  <a:lnTo>
                    <a:pt x="38827" y="2517"/>
                  </a:lnTo>
                  <a:cubicBezTo>
                    <a:pt x="38669" y="2517"/>
                    <a:pt x="38511" y="2485"/>
                    <a:pt x="38384" y="2485"/>
                  </a:cubicBezTo>
                  <a:cubicBezTo>
                    <a:pt x="38352" y="2454"/>
                    <a:pt x="38320" y="2454"/>
                    <a:pt x="38320" y="2454"/>
                  </a:cubicBezTo>
                  <a:cubicBezTo>
                    <a:pt x="38257" y="2454"/>
                    <a:pt x="38225" y="2485"/>
                    <a:pt x="38162" y="2485"/>
                  </a:cubicBezTo>
                  <a:cubicBezTo>
                    <a:pt x="38099" y="2549"/>
                    <a:pt x="38035" y="2580"/>
                    <a:pt x="38004" y="2675"/>
                  </a:cubicBezTo>
                  <a:lnTo>
                    <a:pt x="37560" y="2675"/>
                  </a:lnTo>
                  <a:cubicBezTo>
                    <a:pt x="37465" y="2675"/>
                    <a:pt x="37370" y="2675"/>
                    <a:pt x="37275" y="2707"/>
                  </a:cubicBezTo>
                  <a:cubicBezTo>
                    <a:pt x="37149" y="2739"/>
                    <a:pt x="36990" y="2770"/>
                    <a:pt x="36864" y="2770"/>
                  </a:cubicBezTo>
                  <a:cubicBezTo>
                    <a:pt x="36642" y="2770"/>
                    <a:pt x="36389" y="2739"/>
                    <a:pt x="36167" y="2739"/>
                  </a:cubicBezTo>
                  <a:cubicBezTo>
                    <a:pt x="36040" y="2739"/>
                    <a:pt x="35882" y="2707"/>
                    <a:pt x="35724" y="2707"/>
                  </a:cubicBezTo>
                  <a:cubicBezTo>
                    <a:pt x="35534" y="2707"/>
                    <a:pt x="35375" y="2739"/>
                    <a:pt x="35217" y="2960"/>
                  </a:cubicBezTo>
                  <a:cubicBezTo>
                    <a:pt x="35154" y="2992"/>
                    <a:pt x="35122" y="3024"/>
                    <a:pt x="35059" y="3055"/>
                  </a:cubicBezTo>
                  <a:cubicBezTo>
                    <a:pt x="34995" y="3055"/>
                    <a:pt x="34964" y="3024"/>
                    <a:pt x="34900" y="2960"/>
                  </a:cubicBezTo>
                  <a:cubicBezTo>
                    <a:pt x="34774" y="2834"/>
                    <a:pt x="34615" y="2770"/>
                    <a:pt x="34489" y="2739"/>
                  </a:cubicBezTo>
                  <a:cubicBezTo>
                    <a:pt x="34394" y="2707"/>
                    <a:pt x="34299" y="2699"/>
                    <a:pt x="34207" y="2699"/>
                  </a:cubicBezTo>
                  <a:cubicBezTo>
                    <a:pt x="34116" y="2699"/>
                    <a:pt x="34029" y="2707"/>
                    <a:pt x="33950" y="2707"/>
                  </a:cubicBezTo>
                  <a:cubicBezTo>
                    <a:pt x="33887" y="2739"/>
                    <a:pt x="33823" y="2739"/>
                    <a:pt x="33760" y="2739"/>
                  </a:cubicBezTo>
                  <a:cubicBezTo>
                    <a:pt x="33665" y="2770"/>
                    <a:pt x="33570" y="2802"/>
                    <a:pt x="33507" y="2802"/>
                  </a:cubicBezTo>
                  <a:lnTo>
                    <a:pt x="33158" y="2802"/>
                  </a:lnTo>
                  <a:cubicBezTo>
                    <a:pt x="32937" y="2802"/>
                    <a:pt x="32683" y="2834"/>
                    <a:pt x="32430" y="2960"/>
                  </a:cubicBezTo>
                  <a:cubicBezTo>
                    <a:pt x="32335" y="3024"/>
                    <a:pt x="32208" y="3055"/>
                    <a:pt x="32082" y="3055"/>
                  </a:cubicBezTo>
                  <a:cubicBezTo>
                    <a:pt x="31955" y="3055"/>
                    <a:pt x="31828" y="2992"/>
                    <a:pt x="31765" y="2865"/>
                  </a:cubicBezTo>
                  <a:cubicBezTo>
                    <a:pt x="31733" y="2834"/>
                    <a:pt x="31733" y="2834"/>
                    <a:pt x="31733" y="2834"/>
                  </a:cubicBezTo>
                  <a:cubicBezTo>
                    <a:pt x="31702" y="2802"/>
                    <a:pt x="31702" y="2770"/>
                    <a:pt x="31670" y="2770"/>
                  </a:cubicBezTo>
                  <a:cubicBezTo>
                    <a:pt x="31607" y="2707"/>
                    <a:pt x="31543" y="2675"/>
                    <a:pt x="31480" y="2675"/>
                  </a:cubicBezTo>
                  <a:lnTo>
                    <a:pt x="31385" y="2675"/>
                  </a:lnTo>
                  <a:cubicBezTo>
                    <a:pt x="31353" y="2707"/>
                    <a:pt x="31322" y="2707"/>
                    <a:pt x="31290" y="2707"/>
                  </a:cubicBezTo>
                  <a:cubicBezTo>
                    <a:pt x="31227" y="2739"/>
                    <a:pt x="31163" y="2739"/>
                    <a:pt x="31100" y="2770"/>
                  </a:cubicBezTo>
                  <a:cubicBezTo>
                    <a:pt x="31037" y="2770"/>
                    <a:pt x="30942" y="2802"/>
                    <a:pt x="30847" y="2802"/>
                  </a:cubicBezTo>
                  <a:cubicBezTo>
                    <a:pt x="30752" y="2802"/>
                    <a:pt x="30688" y="2770"/>
                    <a:pt x="30593" y="2770"/>
                  </a:cubicBezTo>
                  <a:cubicBezTo>
                    <a:pt x="30562" y="2770"/>
                    <a:pt x="30562" y="2739"/>
                    <a:pt x="30530" y="2739"/>
                  </a:cubicBezTo>
                  <a:lnTo>
                    <a:pt x="30467" y="2739"/>
                  </a:lnTo>
                  <a:cubicBezTo>
                    <a:pt x="30340" y="2739"/>
                    <a:pt x="30245" y="2802"/>
                    <a:pt x="30182" y="2929"/>
                  </a:cubicBezTo>
                  <a:cubicBezTo>
                    <a:pt x="30118" y="2992"/>
                    <a:pt x="30087" y="3055"/>
                    <a:pt x="30023" y="3055"/>
                  </a:cubicBezTo>
                  <a:cubicBezTo>
                    <a:pt x="30023" y="3087"/>
                    <a:pt x="29992" y="3087"/>
                    <a:pt x="29992" y="3087"/>
                  </a:cubicBezTo>
                  <a:cubicBezTo>
                    <a:pt x="29928" y="3087"/>
                    <a:pt x="29865" y="3024"/>
                    <a:pt x="29833" y="2929"/>
                  </a:cubicBezTo>
                  <a:cubicBezTo>
                    <a:pt x="29802" y="2897"/>
                    <a:pt x="29802" y="2897"/>
                    <a:pt x="29770" y="2865"/>
                  </a:cubicBezTo>
                  <a:cubicBezTo>
                    <a:pt x="29770" y="2865"/>
                    <a:pt x="29738" y="2834"/>
                    <a:pt x="29738" y="2834"/>
                  </a:cubicBezTo>
                  <a:lnTo>
                    <a:pt x="29675" y="2834"/>
                  </a:lnTo>
                  <a:cubicBezTo>
                    <a:pt x="29643" y="2834"/>
                    <a:pt x="29611" y="2865"/>
                    <a:pt x="29548" y="2865"/>
                  </a:cubicBezTo>
                  <a:cubicBezTo>
                    <a:pt x="29390" y="2929"/>
                    <a:pt x="29231" y="2960"/>
                    <a:pt x="29105" y="2992"/>
                  </a:cubicBezTo>
                  <a:lnTo>
                    <a:pt x="28345" y="2992"/>
                  </a:lnTo>
                  <a:cubicBezTo>
                    <a:pt x="28186" y="2992"/>
                    <a:pt x="28060" y="2960"/>
                    <a:pt x="27901" y="2929"/>
                  </a:cubicBezTo>
                  <a:lnTo>
                    <a:pt x="27648" y="2929"/>
                  </a:lnTo>
                  <a:cubicBezTo>
                    <a:pt x="27236" y="2929"/>
                    <a:pt x="26825" y="3055"/>
                    <a:pt x="26413" y="3055"/>
                  </a:cubicBezTo>
                  <a:lnTo>
                    <a:pt x="26223" y="3055"/>
                  </a:lnTo>
                  <a:cubicBezTo>
                    <a:pt x="26176" y="3052"/>
                    <a:pt x="26128" y="3051"/>
                    <a:pt x="26080" y="3051"/>
                  </a:cubicBezTo>
                  <a:cubicBezTo>
                    <a:pt x="25585" y="3051"/>
                    <a:pt x="25067" y="3193"/>
                    <a:pt x="24576" y="3309"/>
                  </a:cubicBezTo>
                  <a:cubicBezTo>
                    <a:pt x="24196" y="3404"/>
                    <a:pt x="23784" y="3499"/>
                    <a:pt x="23373" y="3499"/>
                  </a:cubicBezTo>
                  <a:cubicBezTo>
                    <a:pt x="23309" y="3499"/>
                    <a:pt x="23246" y="3499"/>
                    <a:pt x="23183" y="3467"/>
                  </a:cubicBezTo>
                  <a:lnTo>
                    <a:pt x="23088" y="3467"/>
                  </a:lnTo>
                  <a:cubicBezTo>
                    <a:pt x="22929" y="3499"/>
                    <a:pt x="22771" y="3562"/>
                    <a:pt x="22676" y="3689"/>
                  </a:cubicBezTo>
                  <a:cubicBezTo>
                    <a:pt x="22644" y="3720"/>
                    <a:pt x="22613" y="3752"/>
                    <a:pt x="22613" y="3784"/>
                  </a:cubicBezTo>
                  <a:cubicBezTo>
                    <a:pt x="22539" y="3773"/>
                    <a:pt x="22465" y="3766"/>
                    <a:pt x="22391" y="3766"/>
                  </a:cubicBezTo>
                  <a:cubicBezTo>
                    <a:pt x="22243" y="3766"/>
                    <a:pt x="22095" y="3794"/>
                    <a:pt x="21948" y="3879"/>
                  </a:cubicBezTo>
                  <a:cubicBezTo>
                    <a:pt x="21884" y="3910"/>
                    <a:pt x="21789" y="3942"/>
                    <a:pt x="21726" y="3974"/>
                  </a:cubicBezTo>
                  <a:cubicBezTo>
                    <a:pt x="21536" y="4037"/>
                    <a:pt x="21346" y="4069"/>
                    <a:pt x="21156" y="4069"/>
                  </a:cubicBezTo>
                  <a:cubicBezTo>
                    <a:pt x="21029" y="4069"/>
                    <a:pt x="20934" y="4069"/>
                    <a:pt x="20807" y="4037"/>
                  </a:cubicBezTo>
                  <a:lnTo>
                    <a:pt x="20649" y="4037"/>
                  </a:lnTo>
                  <a:cubicBezTo>
                    <a:pt x="20522" y="4037"/>
                    <a:pt x="20396" y="4037"/>
                    <a:pt x="20269" y="4069"/>
                  </a:cubicBezTo>
                  <a:cubicBezTo>
                    <a:pt x="20174" y="4069"/>
                    <a:pt x="20047" y="4100"/>
                    <a:pt x="19921" y="4132"/>
                  </a:cubicBezTo>
                  <a:cubicBezTo>
                    <a:pt x="19857" y="4132"/>
                    <a:pt x="19794" y="4132"/>
                    <a:pt x="19762" y="4164"/>
                  </a:cubicBezTo>
                  <a:lnTo>
                    <a:pt x="19667" y="4164"/>
                  </a:lnTo>
                  <a:cubicBezTo>
                    <a:pt x="19541" y="4164"/>
                    <a:pt x="19382" y="4132"/>
                    <a:pt x="19256" y="4069"/>
                  </a:cubicBezTo>
                  <a:cubicBezTo>
                    <a:pt x="19192" y="4069"/>
                    <a:pt x="19161" y="4037"/>
                    <a:pt x="19097" y="4037"/>
                  </a:cubicBezTo>
                  <a:cubicBezTo>
                    <a:pt x="19002" y="4005"/>
                    <a:pt x="18907" y="4005"/>
                    <a:pt x="18781" y="4005"/>
                  </a:cubicBezTo>
                  <a:cubicBezTo>
                    <a:pt x="18749" y="4005"/>
                    <a:pt x="18686" y="4037"/>
                    <a:pt x="18654" y="4037"/>
                  </a:cubicBezTo>
                  <a:cubicBezTo>
                    <a:pt x="18401" y="4100"/>
                    <a:pt x="18179" y="4132"/>
                    <a:pt x="17926" y="4132"/>
                  </a:cubicBezTo>
                  <a:cubicBezTo>
                    <a:pt x="17799" y="4132"/>
                    <a:pt x="17641" y="4132"/>
                    <a:pt x="17514" y="4100"/>
                  </a:cubicBezTo>
                  <a:cubicBezTo>
                    <a:pt x="17419" y="4100"/>
                    <a:pt x="17324" y="4100"/>
                    <a:pt x="17229" y="4069"/>
                  </a:cubicBezTo>
                  <a:cubicBezTo>
                    <a:pt x="17039" y="4069"/>
                    <a:pt x="16849" y="4037"/>
                    <a:pt x="16659" y="4037"/>
                  </a:cubicBezTo>
                  <a:lnTo>
                    <a:pt x="16279" y="4037"/>
                  </a:lnTo>
                  <a:cubicBezTo>
                    <a:pt x="16089" y="4005"/>
                    <a:pt x="15899" y="3974"/>
                    <a:pt x="15709" y="3910"/>
                  </a:cubicBezTo>
                  <a:cubicBezTo>
                    <a:pt x="15645" y="3879"/>
                    <a:pt x="15582" y="3879"/>
                    <a:pt x="15519" y="3879"/>
                  </a:cubicBezTo>
                  <a:cubicBezTo>
                    <a:pt x="15519" y="3847"/>
                    <a:pt x="15519" y="3847"/>
                    <a:pt x="15487" y="3815"/>
                  </a:cubicBezTo>
                  <a:cubicBezTo>
                    <a:pt x="15455" y="3815"/>
                    <a:pt x="15455" y="3784"/>
                    <a:pt x="15455" y="3784"/>
                  </a:cubicBezTo>
                  <a:lnTo>
                    <a:pt x="15360" y="3784"/>
                  </a:lnTo>
                  <a:cubicBezTo>
                    <a:pt x="15360" y="3784"/>
                    <a:pt x="15360" y="3752"/>
                    <a:pt x="15360" y="3752"/>
                  </a:cubicBezTo>
                  <a:lnTo>
                    <a:pt x="15265" y="3752"/>
                  </a:lnTo>
                  <a:cubicBezTo>
                    <a:pt x="15223" y="3752"/>
                    <a:pt x="15181" y="3766"/>
                    <a:pt x="15148" y="3766"/>
                  </a:cubicBezTo>
                  <a:cubicBezTo>
                    <a:pt x="15132" y="3766"/>
                    <a:pt x="15118" y="3763"/>
                    <a:pt x="15107" y="3752"/>
                  </a:cubicBezTo>
                  <a:cubicBezTo>
                    <a:pt x="15012" y="3657"/>
                    <a:pt x="14917" y="3657"/>
                    <a:pt x="14822" y="3657"/>
                  </a:cubicBezTo>
                  <a:lnTo>
                    <a:pt x="14537" y="3657"/>
                  </a:lnTo>
                  <a:cubicBezTo>
                    <a:pt x="14505" y="3657"/>
                    <a:pt x="14474" y="3625"/>
                    <a:pt x="14442" y="3625"/>
                  </a:cubicBezTo>
                  <a:cubicBezTo>
                    <a:pt x="14336" y="3625"/>
                    <a:pt x="14231" y="3639"/>
                    <a:pt x="14135" y="3639"/>
                  </a:cubicBezTo>
                  <a:cubicBezTo>
                    <a:pt x="14087" y="3639"/>
                    <a:pt x="14041" y="3636"/>
                    <a:pt x="13999" y="3625"/>
                  </a:cubicBezTo>
                  <a:lnTo>
                    <a:pt x="13872" y="3625"/>
                  </a:lnTo>
                  <a:cubicBezTo>
                    <a:pt x="13809" y="3594"/>
                    <a:pt x="13745" y="3594"/>
                    <a:pt x="13650" y="3562"/>
                  </a:cubicBezTo>
                  <a:cubicBezTo>
                    <a:pt x="13429" y="3467"/>
                    <a:pt x="13175" y="3404"/>
                    <a:pt x="12922" y="3340"/>
                  </a:cubicBezTo>
                  <a:cubicBezTo>
                    <a:pt x="12764" y="3309"/>
                    <a:pt x="12574" y="3277"/>
                    <a:pt x="12415" y="3245"/>
                  </a:cubicBezTo>
                  <a:cubicBezTo>
                    <a:pt x="12225" y="3214"/>
                    <a:pt x="12067" y="3182"/>
                    <a:pt x="11908" y="3182"/>
                  </a:cubicBezTo>
                  <a:cubicBezTo>
                    <a:pt x="11813" y="3182"/>
                    <a:pt x="11718" y="3182"/>
                    <a:pt x="11655" y="3150"/>
                  </a:cubicBezTo>
                  <a:cubicBezTo>
                    <a:pt x="11497" y="3150"/>
                    <a:pt x="11370" y="3150"/>
                    <a:pt x="11243" y="3119"/>
                  </a:cubicBezTo>
                  <a:cubicBezTo>
                    <a:pt x="11180" y="3119"/>
                    <a:pt x="11117" y="3087"/>
                    <a:pt x="11053" y="3055"/>
                  </a:cubicBezTo>
                  <a:cubicBezTo>
                    <a:pt x="10990" y="3024"/>
                    <a:pt x="10927" y="2960"/>
                    <a:pt x="10863" y="2929"/>
                  </a:cubicBezTo>
                  <a:cubicBezTo>
                    <a:pt x="10800" y="2897"/>
                    <a:pt x="10737" y="2897"/>
                    <a:pt x="10673" y="2865"/>
                  </a:cubicBezTo>
                  <a:cubicBezTo>
                    <a:pt x="10610" y="2865"/>
                    <a:pt x="10578" y="2865"/>
                    <a:pt x="10515" y="2834"/>
                  </a:cubicBezTo>
                  <a:cubicBezTo>
                    <a:pt x="10483" y="2897"/>
                    <a:pt x="10452" y="2929"/>
                    <a:pt x="10420" y="2960"/>
                  </a:cubicBezTo>
                  <a:cubicBezTo>
                    <a:pt x="10388" y="2992"/>
                    <a:pt x="10388" y="2992"/>
                    <a:pt x="10357" y="3024"/>
                  </a:cubicBezTo>
                  <a:lnTo>
                    <a:pt x="10230" y="3024"/>
                  </a:lnTo>
                  <a:cubicBezTo>
                    <a:pt x="10219" y="3034"/>
                    <a:pt x="10209" y="3038"/>
                    <a:pt x="10200" y="3038"/>
                  </a:cubicBezTo>
                  <a:cubicBezTo>
                    <a:pt x="10181" y="3038"/>
                    <a:pt x="10167" y="3024"/>
                    <a:pt x="10167" y="3024"/>
                  </a:cubicBezTo>
                  <a:lnTo>
                    <a:pt x="10072" y="3024"/>
                  </a:lnTo>
                  <a:cubicBezTo>
                    <a:pt x="10040" y="3024"/>
                    <a:pt x="10040" y="2992"/>
                    <a:pt x="10008" y="2992"/>
                  </a:cubicBezTo>
                  <a:cubicBezTo>
                    <a:pt x="10008" y="2960"/>
                    <a:pt x="9977" y="2960"/>
                    <a:pt x="9977" y="2929"/>
                  </a:cubicBezTo>
                  <a:cubicBezTo>
                    <a:pt x="9913" y="2865"/>
                    <a:pt x="9850" y="2770"/>
                    <a:pt x="9787" y="2675"/>
                  </a:cubicBezTo>
                  <a:cubicBezTo>
                    <a:pt x="9787" y="2644"/>
                    <a:pt x="9755" y="2612"/>
                    <a:pt x="9723" y="2580"/>
                  </a:cubicBezTo>
                  <a:cubicBezTo>
                    <a:pt x="9660" y="2549"/>
                    <a:pt x="9597" y="2517"/>
                    <a:pt x="9533" y="2485"/>
                  </a:cubicBezTo>
                  <a:cubicBezTo>
                    <a:pt x="9533" y="2485"/>
                    <a:pt x="9533" y="2517"/>
                    <a:pt x="9502" y="2517"/>
                  </a:cubicBezTo>
                  <a:cubicBezTo>
                    <a:pt x="9470" y="2549"/>
                    <a:pt x="9470" y="2549"/>
                    <a:pt x="9438" y="2549"/>
                  </a:cubicBezTo>
                  <a:cubicBezTo>
                    <a:pt x="9407" y="2580"/>
                    <a:pt x="9375" y="2580"/>
                    <a:pt x="9375" y="2580"/>
                  </a:cubicBezTo>
                  <a:cubicBezTo>
                    <a:pt x="9343" y="2612"/>
                    <a:pt x="9343" y="2612"/>
                    <a:pt x="9312" y="2612"/>
                  </a:cubicBezTo>
                  <a:lnTo>
                    <a:pt x="9280" y="2612"/>
                  </a:lnTo>
                  <a:cubicBezTo>
                    <a:pt x="9248" y="2612"/>
                    <a:pt x="9185" y="2580"/>
                    <a:pt x="9153" y="2485"/>
                  </a:cubicBezTo>
                  <a:cubicBezTo>
                    <a:pt x="9090" y="2390"/>
                    <a:pt x="9027" y="2359"/>
                    <a:pt x="8995" y="2359"/>
                  </a:cubicBezTo>
                  <a:cubicBezTo>
                    <a:pt x="8932" y="2359"/>
                    <a:pt x="8868" y="2422"/>
                    <a:pt x="8805" y="2485"/>
                  </a:cubicBezTo>
                  <a:cubicBezTo>
                    <a:pt x="8647" y="2644"/>
                    <a:pt x="8552" y="2707"/>
                    <a:pt x="8488" y="2707"/>
                  </a:cubicBezTo>
                  <a:cubicBezTo>
                    <a:pt x="8393" y="2707"/>
                    <a:pt x="8298" y="2612"/>
                    <a:pt x="8140" y="2454"/>
                  </a:cubicBezTo>
                  <a:cubicBezTo>
                    <a:pt x="8108" y="2422"/>
                    <a:pt x="8108" y="2422"/>
                    <a:pt x="8108" y="2422"/>
                  </a:cubicBezTo>
                  <a:cubicBezTo>
                    <a:pt x="8077" y="2359"/>
                    <a:pt x="8013" y="2327"/>
                    <a:pt x="7982" y="2327"/>
                  </a:cubicBezTo>
                  <a:cubicBezTo>
                    <a:pt x="7918" y="2359"/>
                    <a:pt x="7887" y="2390"/>
                    <a:pt x="7887" y="2454"/>
                  </a:cubicBezTo>
                  <a:cubicBezTo>
                    <a:pt x="7823" y="2770"/>
                    <a:pt x="7728" y="2992"/>
                    <a:pt x="7443" y="3024"/>
                  </a:cubicBezTo>
                  <a:lnTo>
                    <a:pt x="7411" y="3024"/>
                  </a:lnTo>
                  <a:cubicBezTo>
                    <a:pt x="7380" y="3024"/>
                    <a:pt x="7348" y="3119"/>
                    <a:pt x="7316" y="3150"/>
                  </a:cubicBezTo>
                  <a:cubicBezTo>
                    <a:pt x="6936" y="3435"/>
                    <a:pt x="6905" y="3942"/>
                    <a:pt x="6873" y="4385"/>
                  </a:cubicBezTo>
                  <a:cubicBezTo>
                    <a:pt x="6841" y="4702"/>
                    <a:pt x="6746" y="4892"/>
                    <a:pt x="6525" y="5050"/>
                  </a:cubicBezTo>
                  <a:cubicBezTo>
                    <a:pt x="6303" y="5177"/>
                    <a:pt x="6208" y="5335"/>
                    <a:pt x="6366" y="5620"/>
                  </a:cubicBezTo>
                  <a:cubicBezTo>
                    <a:pt x="6366" y="5652"/>
                    <a:pt x="6366" y="5652"/>
                    <a:pt x="6366" y="5652"/>
                  </a:cubicBezTo>
                  <a:cubicBezTo>
                    <a:pt x="6398" y="5747"/>
                    <a:pt x="6366" y="5874"/>
                    <a:pt x="6366" y="6000"/>
                  </a:cubicBezTo>
                  <a:lnTo>
                    <a:pt x="6366" y="6190"/>
                  </a:lnTo>
                  <a:cubicBezTo>
                    <a:pt x="6366" y="6222"/>
                    <a:pt x="6366" y="6254"/>
                    <a:pt x="6366" y="6286"/>
                  </a:cubicBezTo>
                  <a:cubicBezTo>
                    <a:pt x="6366" y="6317"/>
                    <a:pt x="6366" y="6381"/>
                    <a:pt x="6366" y="6412"/>
                  </a:cubicBezTo>
                  <a:lnTo>
                    <a:pt x="6366" y="6507"/>
                  </a:lnTo>
                  <a:cubicBezTo>
                    <a:pt x="6366" y="6729"/>
                    <a:pt x="6335" y="6887"/>
                    <a:pt x="6081" y="6951"/>
                  </a:cubicBezTo>
                  <a:cubicBezTo>
                    <a:pt x="5828" y="7014"/>
                    <a:pt x="5701" y="7299"/>
                    <a:pt x="5733" y="7616"/>
                  </a:cubicBezTo>
                  <a:cubicBezTo>
                    <a:pt x="5701" y="7616"/>
                    <a:pt x="5701" y="7647"/>
                    <a:pt x="5670" y="7647"/>
                  </a:cubicBezTo>
                  <a:cubicBezTo>
                    <a:pt x="5638" y="7647"/>
                    <a:pt x="5606" y="7647"/>
                    <a:pt x="5575" y="7679"/>
                  </a:cubicBezTo>
                  <a:cubicBezTo>
                    <a:pt x="5575" y="7679"/>
                    <a:pt x="5543" y="7711"/>
                    <a:pt x="5511" y="7742"/>
                  </a:cubicBezTo>
                  <a:cubicBezTo>
                    <a:pt x="5511" y="7742"/>
                    <a:pt x="5480" y="7774"/>
                    <a:pt x="5480" y="7806"/>
                  </a:cubicBezTo>
                  <a:cubicBezTo>
                    <a:pt x="5480" y="7837"/>
                    <a:pt x="5480" y="7869"/>
                    <a:pt x="5480" y="7869"/>
                  </a:cubicBezTo>
                  <a:cubicBezTo>
                    <a:pt x="5480" y="8091"/>
                    <a:pt x="5448" y="8281"/>
                    <a:pt x="5448" y="8502"/>
                  </a:cubicBezTo>
                  <a:cubicBezTo>
                    <a:pt x="5448" y="8661"/>
                    <a:pt x="5448" y="8787"/>
                    <a:pt x="5448" y="8946"/>
                  </a:cubicBezTo>
                  <a:cubicBezTo>
                    <a:pt x="5480" y="9072"/>
                    <a:pt x="5511" y="9199"/>
                    <a:pt x="5543" y="9294"/>
                  </a:cubicBezTo>
                  <a:cubicBezTo>
                    <a:pt x="5575" y="9389"/>
                    <a:pt x="5606" y="9452"/>
                    <a:pt x="5606" y="9516"/>
                  </a:cubicBezTo>
                  <a:cubicBezTo>
                    <a:pt x="5606" y="9611"/>
                    <a:pt x="5606" y="9706"/>
                    <a:pt x="5575" y="9801"/>
                  </a:cubicBezTo>
                  <a:cubicBezTo>
                    <a:pt x="5511" y="9864"/>
                    <a:pt x="5448" y="9959"/>
                    <a:pt x="5353" y="10022"/>
                  </a:cubicBezTo>
                  <a:cubicBezTo>
                    <a:pt x="5258" y="10086"/>
                    <a:pt x="5163" y="10117"/>
                    <a:pt x="5068" y="10181"/>
                  </a:cubicBezTo>
                  <a:cubicBezTo>
                    <a:pt x="5036" y="10212"/>
                    <a:pt x="5005" y="10244"/>
                    <a:pt x="5005" y="10276"/>
                  </a:cubicBezTo>
                  <a:cubicBezTo>
                    <a:pt x="4941" y="10339"/>
                    <a:pt x="4941" y="10434"/>
                    <a:pt x="4941" y="10561"/>
                  </a:cubicBezTo>
                  <a:cubicBezTo>
                    <a:pt x="4941" y="10561"/>
                    <a:pt x="4941" y="10592"/>
                    <a:pt x="4910" y="10624"/>
                  </a:cubicBezTo>
                  <a:cubicBezTo>
                    <a:pt x="4910" y="10624"/>
                    <a:pt x="4878" y="10656"/>
                    <a:pt x="4815" y="10687"/>
                  </a:cubicBezTo>
                  <a:cubicBezTo>
                    <a:pt x="4815" y="10687"/>
                    <a:pt x="4783" y="10687"/>
                    <a:pt x="4751" y="10719"/>
                  </a:cubicBezTo>
                  <a:lnTo>
                    <a:pt x="4720" y="10719"/>
                  </a:lnTo>
                  <a:cubicBezTo>
                    <a:pt x="4593" y="10782"/>
                    <a:pt x="4498" y="10846"/>
                    <a:pt x="4403" y="10941"/>
                  </a:cubicBezTo>
                  <a:cubicBezTo>
                    <a:pt x="4371" y="11036"/>
                    <a:pt x="4308" y="11099"/>
                    <a:pt x="4276" y="11194"/>
                  </a:cubicBezTo>
                  <a:cubicBezTo>
                    <a:pt x="4245" y="11258"/>
                    <a:pt x="4213" y="11353"/>
                    <a:pt x="4181" y="11448"/>
                  </a:cubicBezTo>
                  <a:cubicBezTo>
                    <a:pt x="4150" y="11606"/>
                    <a:pt x="4118" y="11764"/>
                    <a:pt x="4118" y="11923"/>
                  </a:cubicBezTo>
                  <a:cubicBezTo>
                    <a:pt x="4118" y="11954"/>
                    <a:pt x="4118" y="11986"/>
                    <a:pt x="4118" y="12049"/>
                  </a:cubicBezTo>
                  <a:cubicBezTo>
                    <a:pt x="4086" y="12081"/>
                    <a:pt x="4086" y="12144"/>
                    <a:pt x="4086" y="12208"/>
                  </a:cubicBezTo>
                  <a:lnTo>
                    <a:pt x="4086" y="12239"/>
                  </a:lnTo>
                  <a:lnTo>
                    <a:pt x="4086" y="12271"/>
                  </a:lnTo>
                  <a:cubicBezTo>
                    <a:pt x="4086" y="12334"/>
                    <a:pt x="4118" y="12429"/>
                    <a:pt x="4118" y="12493"/>
                  </a:cubicBezTo>
                  <a:cubicBezTo>
                    <a:pt x="4118" y="12619"/>
                    <a:pt x="4118" y="12778"/>
                    <a:pt x="4118" y="12904"/>
                  </a:cubicBezTo>
                  <a:cubicBezTo>
                    <a:pt x="4055" y="12968"/>
                    <a:pt x="4055" y="12999"/>
                    <a:pt x="4023" y="13063"/>
                  </a:cubicBezTo>
                  <a:cubicBezTo>
                    <a:pt x="4023" y="13063"/>
                    <a:pt x="4023" y="13094"/>
                    <a:pt x="4023" y="13126"/>
                  </a:cubicBezTo>
                  <a:cubicBezTo>
                    <a:pt x="4023" y="13158"/>
                    <a:pt x="3991" y="13189"/>
                    <a:pt x="3960" y="13221"/>
                  </a:cubicBezTo>
                  <a:lnTo>
                    <a:pt x="3928" y="13284"/>
                  </a:lnTo>
                  <a:cubicBezTo>
                    <a:pt x="3896" y="13379"/>
                    <a:pt x="3865" y="13474"/>
                    <a:pt x="4086" y="13569"/>
                  </a:cubicBezTo>
                  <a:cubicBezTo>
                    <a:pt x="4245" y="13601"/>
                    <a:pt x="4245" y="13854"/>
                    <a:pt x="4150" y="13918"/>
                  </a:cubicBezTo>
                  <a:cubicBezTo>
                    <a:pt x="3960" y="14013"/>
                    <a:pt x="3896" y="14139"/>
                    <a:pt x="3865" y="14298"/>
                  </a:cubicBezTo>
                  <a:cubicBezTo>
                    <a:pt x="3865" y="14361"/>
                    <a:pt x="3833" y="14456"/>
                    <a:pt x="3833" y="14519"/>
                  </a:cubicBezTo>
                  <a:cubicBezTo>
                    <a:pt x="3833" y="14614"/>
                    <a:pt x="3801" y="14678"/>
                    <a:pt x="3801" y="14741"/>
                  </a:cubicBezTo>
                  <a:cubicBezTo>
                    <a:pt x="3770" y="14868"/>
                    <a:pt x="3738" y="15026"/>
                    <a:pt x="3675" y="15153"/>
                  </a:cubicBezTo>
                  <a:cubicBezTo>
                    <a:pt x="3643" y="15216"/>
                    <a:pt x="3611" y="15279"/>
                    <a:pt x="3548" y="15343"/>
                  </a:cubicBezTo>
                  <a:cubicBezTo>
                    <a:pt x="3516" y="15406"/>
                    <a:pt x="3485" y="15469"/>
                    <a:pt x="3485" y="15533"/>
                  </a:cubicBezTo>
                  <a:cubicBezTo>
                    <a:pt x="3485" y="15564"/>
                    <a:pt x="3453" y="15564"/>
                    <a:pt x="3485" y="15564"/>
                  </a:cubicBezTo>
                  <a:cubicBezTo>
                    <a:pt x="3485" y="15596"/>
                    <a:pt x="3485" y="15659"/>
                    <a:pt x="3453" y="15691"/>
                  </a:cubicBezTo>
                  <a:cubicBezTo>
                    <a:pt x="3453" y="15755"/>
                    <a:pt x="3453" y="15818"/>
                    <a:pt x="3421" y="15881"/>
                  </a:cubicBezTo>
                  <a:cubicBezTo>
                    <a:pt x="3421" y="15945"/>
                    <a:pt x="3390" y="16008"/>
                    <a:pt x="3358" y="16071"/>
                  </a:cubicBezTo>
                  <a:cubicBezTo>
                    <a:pt x="3358" y="16103"/>
                    <a:pt x="3326" y="16166"/>
                    <a:pt x="3295" y="16230"/>
                  </a:cubicBezTo>
                  <a:lnTo>
                    <a:pt x="3231" y="16356"/>
                  </a:lnTo>
                  <a:cubicBezTo>
                    <a:pt x="3199" y="16388"/>
                    <a:pt x="3168" y="16420"/>
                    <a:pt x="3136" y="16451"/>
                  </a:cubicBezTo>
                  <a:cubicBezTo>
                    <a:pt x="3104" y="16515"/>
                    <a:pt x="3073" y="16578"/>
                    <a:pt x="3041" y="16610"/>
                  </a:cubicBezTo>
                  <a:cubicBezTo>
                    <a:pt x="2978" y="16705"/>
                    <a:pt x="2914" y="16831"/>
                    <a:pt x="2851" y="16958"/>
                  </a:cubicBezTo>
                  <a:cubicBezTo>
                    <a:pt x="2724" y="17306"/>
                    <a:pt x="2408" y="17496"/>
                    <a:pt x="2059" y="17623"/>
                  </a:cubicBezTo>
                  <a:cubicBezTo>
                    <a:pt x="1869" y="17686"/>
                    <a:pt x="1648" y="17781"/>
                    <a:pt x="1553" y="18035"/>
                  </a:cubicBezTo>
                  <a:cubicBezTo>
                    <a:pt x="1426" y="18098"/>
                    <a:pt x="1331" y="18161"/>
                    <a:pt x="1236" y="18256"/>
                  </a:cubicBezTo>
                  <a:cubicBezTo>
                    <a:pt x="1141" y="18351"/>
                    <a:pt x="1046" y="18446"/>
                    <a:pt x="983" y="18541"/>
                  </a:cubicBezTo>
                  <a:cubicBezTo>
                    <a:pt x="951" y="18573"/>
                    <a:pt x="919" y="18605"/>
                    <a:pt x="919" y="18636"/>
                  </a:cubicBezTo>
                  <a:cubicBezTo>
                    <a:pt x="888" y="18668"/>
                    <a:pt x="856" y="18731"/>
                    <a:pt x="824" y="18763"/>
                  </a:cubicBezTo>
                  <a:lnTo>
                    <a:pt x="729" y="18763"/>
                  </a:lnTo>
                  <a:cubicBezTo>
                    <a:pt x="729" y="18763"/>
                    <a:pt x="729" y="18763"/>
                    <a:pt x="729" y="18795"/>
                  </a:cubicBezTo>
                  <a:lnTo>
                    <a:pt x="698" y="18795"/>
                  </a:lnTo>
                  <a:cubicBezTo>
                    <a:pt x="698" y="18795"/>
                    <a:pt x="698" y="18826"/>
                    <a:pt x="698" y="18826"/>
                  </a:cubicBezTo>
                  <a:lnTo>
                    <a:pt x="666" y="18826"/>
                  </a:lnTo>
                  <a:cubicBezTo>
                    <a:pt x="666" y="18826"/>
                    <a:pt x="666" y="18826"/>
                    <a:pt x="666" y="18858"/>
                  </a:cubicBezTo>
                  <a:cubicBezTo>
                    <a:pt x="539" y="19016"/>
                    <a:pt x="444" y="19175"/>
                    <a:pt x="381" y="19365"/>
                  </a:cubicBezTo>
                  <a:cubicBezTo>
                    <a:pt x="254" y="19586"/>
                    <a:pt x="191" y="19840"/>
                    <a:pt x="96" y="20093"/>
                  </a:cubicBezTo>
                  <a:cubicBezTo>
                    <a:pt x="33" y="20156"/>
                    <a:pt x="33" y="20220"/>
                    <a:pt x="33" y="20315"/>
                  </a:cubicBezTo>
                  <a:cubicBezTo>
                    <a:pt x="33" y="20315"/>
                    <a:pt x="33" y="20315"/>
                    <a:pt x="33" y="20346"/>
                  </a:cubicBezTo>
                  <a:cubicBezTo>
                    <a:pt x="33" y="20378"/>
                    <a:pt x="33" y="20378"/>
                    <a:pt x="64" y="20410"/>
                  </a:cubicBezTo>
                  <a:cubicBezTo>
                    <a:pt x="64" y="20410"/>
                    <a:pt x="64" y="20441"/>
                    <a:pt x="64" y="20441"/>
                  </a:cubicBezTo>
                  <a:cubicBezTo>
                    <a:pt x="64" y="20473"/>
                    <a:pt x="64" y="20505"/>
                    <a:pt x="64" y="20505"/>
                  </a:cubicBezTo>
                  <a:cubicBezTo>
                    <a:pt x="64" y="20537"/>
                    <a:pt x="64" y="20568"/>
                    <a:pt x="64" y="20600"/>
                  </a:cubicBezTo>
                  <a:cubicBezTo>
                    <a:pt x="33" y="20695"/>
                    <a:pt x="1" y="20758"/>
                    <a:pt x="1" y="20853"/>
                  </a:cubicBezTo>
                  <a:cubicBezTo>
                    <a:pt x="1" y="20948"/>
                    <a:pt x="1" y="21075"/>
                    <a:pt x="33" y="21202"/>
                  </a:cubicBezTo>
                  <a:cubicBezTo>
                    <a:pt x="64" y="21360"/>
                    <a:pt x="159" y="21550"/>
                    <a:pt x="223" y="21740"/>
                  </a:cubicBezTo>
                  <a:cubicBezTo>
                    <a:pt x="286" y="21803"/>
                    <a:pt x="318" y="21898"/>
                    <a:pt x="381" y="21962"/>
                  </a:cubicBezTo>
                  <a:cubicBezTo>
                    <a:pt x="413" y="22057"/>
                    <a:pt x="476" y="22120"/>
                    <a:pt x="539" y="22183"/>
                  </a:cubicBezTo>
                  <a:cubicBezTo>
                    <a:pt x="634" y="22310"/>
                    <a:pt x="793" y="22405"/>
                    <a:pt x="919" y="22500"/>
                  </a:cubicBezTo>
                  <a:cubicBezTo>
                    <a:pt x="1141" y="22658"/>
                    <a:pt x="1299" y="22912"/>
                    <a:pt x="1553" y="23007"/>
                  </a:cubicBezTo>
                  <a:cubicBezTo>
                    <a:pt x="1964" y="23197"/>
                    <a:pt x="2376" y="23387"/>
                    <a:pt x="2788" y="23577"/>
                  </a:cubicBezTo>
                  <a:lnTo>
                    <a:pt x="2914" y="23608"/>
                  </a:lnTo>
                  <a:cubicBezTo>
                    <a:pt x="3136" y="23703"/>
                    <a:pt x="3358" y="23798"/>
                    <a:pt x="3580" y="23893"/>
                  </a:cubicBezTo>
                  <a:cubicBezTo>
                    <a:pt x="3643" y="24020"/>
                    <a:pt x="3738" y="23988"/>
                    <a:pt x="3833" y="24020"/>
                  </a:cubicBezTo>
                  <a:cubicBezTo>
                    <a:pt x="3865" y="24020"/>
                    <a:pt x="3928" y="24052"/>
                    <a:pt x="3960" y="24083"/>
                  </a:cubicBezTo>
                  <a:lnTo>
                    <a:pt x="3991" y="24083"/>
                  </a:lnTo>
                  <a:cubicBezTo>
                    <a:pt x="4720" y="24210"/>
                    <a:pt x="5448" y="24337"/>
                    <a:pt x="6176" y="24337"/>
                  </a:cubicBezTo>
                  <a:lnTo>
                    <a:pt x="6493" y="24337"/>
                  </a:lnTo>
                  <a:cubicBezTo>
                    <a:pt x="6905" y="24432"/>
                    <a:pt x="7285" y="24527"/>
                    <a:pt x="7697" y="24590"/>
                  </a:cubicBezTo>
                  <a:cubicBezTo>
                    <a:pt x="7728" y="24622"/>
                    <a:pt x="7728" y="24653"/>
                    <a:pt x="7728" y="24653"/>
                  </a:cubicBezTo>
                  <a:cubicBezTo>
                    <a:pt x="7728" y="24653"/>
                    <a:pt x="7728" y="24685"/>
                    <a:pt x="7728" y="24685"/>
                  </a:cubicBezTo>
                  <a:cubicBezTo>
                    <a:pt x="7760" y="24748"/>
                    <a:pt x="7823" y="24780"/>
                    <a:pt x="7887" y="24780"/>
                  </a:cubicBezTo>
                  <a:lnTo>
                    <a:pt x="7918" y="24780"/>
                  </a:lnTo>
                  <a:cubicBezTo>
                    <a:pt x="7918" y="24780"/>
                    <a:pt x="7918" y="24780"/>
                    <a:pt x="7918" y="24812"/>
                  </a:cubicBezTo>
                  <a:lnTo>
                    <a:pt x="8393" y="24812"/>
                  </a:lnTo>
                  <a:lnTo>
                    <a:pt x="8457" y="24843"/>
                  </a:lnTo>
                  <a:cubicBezTo>
                    <a:pt x="8488" y="24843"/>
                    <a:pt x="8552" y="24843"/>
                    <a:pt x="8615" y="24875"/>
                  </a:cubicBezTo>
                  <a:cubicBezTo>
                    <a:pt x="8773" y="24907"/>
                    <a:pt x="8932" y="24907"/>
                    <a:pt x="9090" y="24907"/>
                  </a:cubicBezTo>
                  <a:lnTo>
                    <a:pt x="9407" y="24907"/>
                  </a:lnTo>
                  <a:cubicBezTo>
                    <a:pt x="9533" y="24875"/>
                    <a:pt x="9628" y="24875"/>
                    <a:pt x="9755" y="24875"/>
                  </a:cubicBezTo>
                  <a:cubicBezTo>
                    <a:pt x="9850" y="24843"/>
                    <a:pt x="9977" y="24843"/>
                    <a:pt x="10072" y="24812"/>
                  </a:cubicBezTo>
                  <a:cubicBezTo>
                    <a:pt x="10198" y="24812"/>
                    <a:pt x="10293" y="24780"/>
                    <a:pt x="10420" y="24780"/>
                  </a:cubicBezTo>
                  <a:cubicBezTo>
                    <a:pt x="10578" y="24748"/>
                    <a:pt x="10737" y="24717"/>
                    <a:pt x="10927" y="24717"/>
                  </a:cubicBezTo>
                  <a:lnTo>
                    <a:pt x="11085" y="24717"/>
                  </a:lnTo>
                  <a:cubicBezTo>
                    <a:pt x="11813" y="24780"/>
                    <a:pt x="12542" y="24780"/>
                    <a:pt x="13270" y="24812"/>
                  </a:cubicBezTo>
                  <a:cubicBezTo>
                    <a:pt x="14189" y="24843"/>
                    <a:pt x="15139" y="24875"/>
                    <a:pt x="16057" y="25002"/>
                  </a:cubicBezTo>
                  <a:cubicBezTo>
                    <a:pt x="16279" y="25033"/>
                    <a:pt x="16501" y="25065"/>
                    <a:pt x="16722" y="25097"/>
                  </a:cubicBezTo>
                  <a:cubicBezTo>
                    <a:pt x="17704" y="25160"/>
                    <a:pt x="18717" y="25097"/>
                    <a:pt x="19699" y="25192"/>
                  </a:cubicBezTo>
                  <a:cubicBezTo>
                    <a:pt x="20016" y="25255"/>
                    <a:pt x="20332" y="25224"/>
                    <a:pt x="20649" y="25319"/>
                  </a:cubicBezTo>
                  <a:lnTo>
                    <a:pt x="20681" y="25319"/>
                  </a:lnTo>
                  <a:cubicBezTo>
                    <a:pt x="20839" y="25255"/>
                    <a:pt x="20966" y="25224"/>
                    <a:pt x="21124" y="25224"/>
                  </a:cubicBezTo>
                  <a:cubicBezTo>
                    <a:pt x="21188" y="25224"/>
                    <a:pt x="21251" y="25224"/>
                    <a:pt x="21283" y="25255"/>
                  </a:cubicBezTo>
                  <a:cubicBezTo>
                    <a:pt x="21948" y="25287"/>
                    <a:pt x="22613" y="25287"/>
                    <a:pt x="23246" y="25287"/>
                  </a:cubicBezTo>
                  <a:lnTo>
                    <a:pt x="24386" y="25287"/>
                  </a:lnTo>
                  <a:cubicBezTo>
                    <a:pt x="24766" y="25319"/>
                    <a:pt x="25114" y="25350"/>
                    <a:pt x="25495" y="25382"/>
                  </a:cubicBezTo>
                  <a:cubicBezTo>
                    <a:pt x="25590" y="25382"/>
                    <a:pt x="25685" y="25414"/>
                    <a:pt x="25780" y="25414"/>
                  </a:cubicBezTo>
                  <a:cubicBezTo>
                    <a:pt x="25938" y="25445"/>
                    <a:pt x="26128" y="25445"/>
                    <a:pt x="26286" y="25477"/>
                  </a:cubicBezTo>
                  <a:lnTo>
                    <a:pt x="26508" y="25477"/>
                  </a:lnTo>
                  <a:cubicBezTo>
                    <a:pt x="26698" y="25477"/>
                    <a:pt x="26856" y="25477"/>
                    <a:pt x="27015" y="25509"/>
                  </a:cubicBezTo>
                  <a:cubicBezTo>
                    <a:pt x="27268" y="25509"/>
                    <a:pt x="27521" y="25509"/>
                    <a:pt x="27775" y="25540"/>
                  </a:cubicBezTo>
                  <a:cubicBezTo>
                    <a:pt x="28535" y="25604"/>
                    <a:pt x="29326" y="25730"/>
                    <a:pt x="30118" y="25730"/>
                  </a:cubicBezTo>
                  <a:lnTo>
                    <a:pt x="30435" y="25730"/>
                  </a:lnTo>
                  <a:cubicBezTo>
                    <a:pt x="30562" y="25730"/>
                    <a:pt x="30657" y="25699"/>
                    <a:pt x="30783" y="25699"/>
                  </a:cubicBezTo>
                  <a:cubicBezTo>
                    <a:pt x="31132" y="25699"/>
                    <a:pt x="31448" y="25730"/>
                    <a:pt x="31797" y="25794"/>
                  </a:cubicBezTo>
                  <a:cubicBezTo>
                    <a:pt x="31923" y="25794"/>
                    <a:pt x="32050" y="25825"/>
                    <a:pt x="32177" y="25825"/>
                  </a:cubicBezTo>
                  <a:cubicBezTo>
                    <a:pt x="32303" y="25825"/>
                    <a:pt x="32430" y="25857"/>
                    <a:pt x="32557" y="25857"/>
                  </a:cubicBezTo>
                  <a:lnTo>
                    <a:pt x="32937" y="25857"/>
                  </a:lnTo>
                  <a:cubicBezTo>
                    <a:pt x="33380" y="25889"/>
                    <a:pt x="33823" y="25889"/>
                    <a:pt x="34299" y="25920"/>
                  </a:cubicBezTo>
                  <a:cubicBezTo>
                    <a:pt x="34489" y="25952"/>
                    <a:pt x="34679" y="25952"/>
                    <a:pt x="34869" y="25984"/>
                  </a:cubicBezTo>
                  <a:cubicBezTo>
                    <a:pt x="35312" y="26047"/>
                    <a:pt x="35787" y="26047"/>
                    <a:pt x="36262" y="26079"/>
                  </a:cubicBezTo>
                  <a:cubicBezTo>
                    <a:pt x="36420" y="26079"/>
                    <a:pt x="36579" y="26079"/>
                    <a:pt x="36737" y="26110"/>
                  </a:cubicBezTo>
                  <a:cubicBezTo>
                    <a:pt x="37687" y="26205"/>
                    <a:pt x="38606" y="26269"/>
                    <a:pt x="39556" y="26364"/>
                  </a:cubicBezTo>
                  <a:cubicBezTo>
                    <a:pt x="39682" y="26395"/>
                    <a:pt x="39809" y="26395"/>
                    <a:pt x="39936" y="26395"/>
                  </a:cubicBezTo>
                  <a:cubicBezTo>
                    <a:pt x="40822" y="26459"/>
                    <a:pt x="41709" y="26427"/>
                    <a:pt x="42627" y="26522"/>
                  </a:cubicBezTo>
                  <a:cubicBezTo>
                    <a:pt x="43388" y="26585"/>
                    <a:pt x="44148" y="26649"/>
                    <a:pt x="44908" y="26712"/>
                  </a:cubicBezTo>
                  <a:cubicBezTo>
                    <a:pt x="45351" y="26744"/>
                    <a:pt x="45794" y="26775"/>
                    <a:pt x="46269" y="26807"/>
                  </a:cubicBezTo>
                  <a:cubicBezTo>
                    <a:pt x="47885" y="26902"/>
                    <a:pt x="49500" y="26902"/>
                    <a:pt x="51146" y="26997"/>
                  </a:cubicBezTo>
                  <a:cubicBezTo>
                    <a:pt x="51685" y="27029"/>
                    <a:pt x="52223" y="27029"/>
                    <a:pt x="52762" y="27060"/>
                  </a:cubicBezTo>
                  <a:lnTo>
                    <a:pt x="53553" y="27060"/>
                  </a:lnTo>
                  <a:cubicBezTo>
                    <a:pt x="54377" y="27092"/>
                    <a:pt x="55168" y="27092"/>
                    <a:pt x="55992" y="27092"/>
                  </a:cubicBezTo>
                  <a:lnTo>
                    <a:pt x="56784" y="27092"/>
                  </a:lnTo>
                  <a:cubicBezTo>
                    <a:pt x="57069" y="27124"/>
                    <a:pt x="57322" y="27124"/>
                    <a:pt x="57607" y="27124"/>
                  </a:cubicBezTo>
                  <a:cubicBezTo>
                    <a:pt x="57892" y="27124"/>
                    <a:pt x="58177" y="27116"/>
                    <a:pt x="58462" y="27116"/>
                  </a:cubicBezTo>
                  <a:cubicBezTo>
                    <a:pt x="58747" y="27116"/>
                    <a:pt x="59032" y="27124"/>
                    <a:pt x="59317" y="27155"/>
                  </a:cubicBezTo>
                  <a:lnTo>
                    <a:pt x="60014" y="27155"/>
                  </a:lnTo>
                  <a:cubicBezTo>
                    <a:pt x="60109" y="27124"/>
                    <a:pt x="60172" y="27092"/>
                    <a:pt x="60235" y="27092"/>
                  </a:cubicBezTo>
                  <a:cubicBezTo>
                    <a:pt x="60267" y="27060"/>
                    <a:pt x="60299" y="27060"/>
                    <a:pt x="60330" y="27060"/>
                  </a:cubicBezTo>
                  <a:lnTo>
                    <a:pt x="60552" y="27060"/>
                  </a:lnTo>
                  <a:cubicBezTo>
                    <a:pt x="60774" y="27155"/>
                    <a:pt x="61027" y="27155"/>
                    <a:pt x="61249" y="27155"/>
                  </a:cubicBezTo>
                  <a:lnTo>
                    <a:pt x="61502" y="27155"/>
                  </a:lnTo>
                  <a:cubicBezTo>
                    <a:pt x="61661" y="27155"/>
                    <a:pt x="61819" y="27187"/>
                    <a:pt x="61946" y="27187"/>
                  </a:cubicBezTo>
                  <a:cubicBezTo>
                    <a:pt x="62009" y="27219"/>
                    <a:pt x="62041" y="27219"/>
                    <a:pt x="62072" y="27219"/>
                  </a:cubicBezTo>
                  <a:cubicBezTo>
                    <a:pt x="62389" y="27219"/>
                    <a:pt x="62706" y="27092"/>
                    <a:pt x="62991" y="27092"/>
                  </a:cubicBezTo>
                  <a:cubicBezTo>
                    <a:pt x="63244" y="27092"/>
                    <a:pt x="63466" y="27124"/>
                    <a:pt x="63719" y="27124"/>
                  </a:cubicBezTo>
                  <a:lnTo>
                    <a:pt x="64416" y="27124"/>
                  </a:lnTo>
                  <a:cubicBezTo>
                    <a:pt x="64732" y="27155"/>
                    <a:pt x="65049" y="27155"/>
                    <a:pt x="65366" y="27155"/>
                  </a:cubicBezTo>
                  <a:cubicBezTo>
                    <a:pt x="65841" y="27155"/>
                    <a:pt x="66316" y="27124"/>
                    <a:pt x="66791" y="27092"/>
                  </a:cubicBezTo>
                  <a:cubicBezTo>
                    <a:pt x="66802" y="27081"/>
                    <a:pt x="66812" y="27078"/>
                    <a:pt x="66824" y="27078"/>
                  </a:cubicBezTo>
                  <a:cubicBezTo>
                    <a:pt x="66847" y="27078"/>
                    <a:pt x="66875" y="27092"/>
                    <a:pt x="66918" y="27092"/>
                  </a:cubicBezTo>
                  <a:cubicBezTo>
                    <a:pt x="66949" y="27092"/>
                    <a:pt x="66981" y="27124"/>
                    <a:pt x="67044" y="27124"/>
                  </a:cubicBezTo>
                  <a:cubicBezTo>
                    <a:pt x="67076" y="27155"/>
                    <a:pt x="67108" y="27155"/>
                    <a:pt x="67171" y="27155"/>
                  </a:cubicBezTo>
                  <a:cubicBezTo>
                    <a:pt x="67171" y="27187"/>
                    <a:pt x="67203" y="27187"/>
                    <a:pt x="67234" y="27187"/>
                  </a:cubicBezTo>
                  <a:cubicBezTo>
                    <a:pt x="67234" y="27187"/>
                    <a:pt x="67266" y="27155"/>
                    <a:pt x="67298" y="27155"/>
                  </a:cubicBezTo>
                  <a:cubicBezTo>
                    <a:pt x="67678" y="27092"/>
                    <a:pt x="68089" y="27092"/>
                    <a:pt x="68469" y="27060"/>
                  </a:cubicBezTo>
                  <a:lnTo>
                    <a:pt x="69071" y="27060"/>
                  </a:lnTo>
                  <a:cubicBezTo>
                    <a:pt x="69261" y="27060"/>
                    <a:pt x="69451" y="27029"/>
                    <a:pt x="69673" y="27029"/>
                  </a:cubicBezTo>
                  <a:lnTo>
                    <a:pt x="69800" y="27029"/>
                  </a:lnTo>
                  <a:cubicBezTo>
                    <a:pt x="70021" y="27029"/>
                    <a:pt x="70275" y="27060"/>
                    <a:pt x="70496" y="27060"/>
                  </a:cubicBezTo>
                  <a:cubicBezTo>
                    <a:pt x="70591" y="27029"/>
                    <a:pt x="70686" y="27029"/>
                    <a:pt x="70750" y="27029"/>
                  </a:cubicBezTo>
                  <a:cubicBezTo>
                    <a:pt x="71003" y="26965"/>
                    <a:pt x="71225" y="26965"/>
                    <a:pt x="71446" y="26965"/>
                  </a:cubicBezTo>
                  <a:lnTo>
                    <a:pt x="72016" y="26965"/>
                  </a:lnTo>
                  <a:cubicBezTo>
                    <a:pt x="72206" y="26965"/>
                    <a:pt x="72396" y="26965"/>
                    <a:pt x="72586" y="26934"/>
                  </a:cubicBezTo>
                  <a:cubicBezTo>
                    <a:pt x="72713" y="26902"/>
                    <a:pt x="72871" y="26870"/>
                    <a:pt x="72998" y="26807"/>
                  </a:cubicBezTo>
                  <a:cubicBezTo>
                    <a:pt x="73093" y="26870"/>
                    <a:pt x="73220" y="26870"/>
                    <a:pt x="73315" y="26870"/>
                  </a:cubicBezTo>
                  <a:lnTo>
                    <a:pt x="73663" y="26870"/>
                  </a:lnTo>
                  <a:cubicBezTo>
                    <a:pt x="73853" y="26839"/>
                    <a:pt x="74075" y="26775"/>
                    <a:pt x="74297" y="26744"/>
                  </a:cubicBezTo>
                  <a:cubicBezTo>
                    <a:pt x="74487" y="26744"/>
                    <a:pt x="74677" y="26712"/>
                    <a:pt x="74867" y="26712"/>
                  </a:cubicBezTo>
                  <a:cubicBezTo>
                    <a:pt x="75057" y="26712"/>
                    <a:pt x="75247" y="26680"/>
                    <a:pt x="75437" y="26680"/>
                  </a:cubicBezTo>
                  <a:cubicBezTo>
                    <a:pt x="75722" y="26680"/>
                    <a:pt x="76007" y="26680"/>
                    <a:pt x="76292" y="26649"/>
                  </a:cubicBezTo>
                  <a:lnTo>
                    <a:pt x="76577" y="26649"/>
                  </a:lnTo>
                  <a:cubicBezTo>
                    <a:pt x="76640" y="26617"/>
                    <a:pt x="76735" y="26617"/>
                    <a:pt x="76798" y="26617"/>
                  </a:cubicBezTo>
                  <a:cubicBezTo>
                    <a:pt x="77305" y="26585"/>
                    <a:pt x="77812" y="26522"/>
                    <a:pt x="78350" y="26522"/>
                  </a:cubicBezTo>
                  <a:cubicBezTo>
                    <a:pt x="78509" y="26522"/>
                    <a:pt x="78667" y="26522"/>
                    <a:pt x="78825" y="26490"/>
                  </a:cubicBezTo>
                  <a:lnTo>
                    <a:pt x="78952" y="26490"/>
                  </a:lnTo>
                  <a:cubicBezTo>
                    <a:pt x="79079" y="26490"/>
                    <a:pt x="79205" y="26459"/>
                    <a:pt x="79332" y="26427"/>
                  </a:cubicBezTo>
                  <a:cubicBezTo>
                    <a:pt x="79490" y="26395"/>
                    <a:pt x="79649" y="26395"/>
                    <a:pt x="79807" y="26364"/>
                  </a:cubicBezTo>
                  <a:cubicBezTo>
                    <a:pt x="79902" y="26364"/>
                    <a:pt x="79965" y="26332"/>
                    <a:pt x="80060" y="26332"/>
                  </a:cubicBezTo>
                  <a:cubicBezTo>
                    <a:pt x="80219" y="26332"/>
                    <a:pt x="80377" y="26300"/>
                    <a:pt x="80535" y="26300"/>
                  </a:cubicBezTo>
                  <a:lnTo>
                    <a:pt x="81580" y="26300"/>
                  </a:lnTo>
                  <a:cubicBezTo>
                    <a:pt x="82182" y="26300"/>
                    <a:pt x="82816" y="26174"/>
                    <a:pt x="83417" y="26110"/>
                  </a:cubicBezTo>
                  <a:cubicBezTo>
                    <a:pt x="83544" y="26110"/>
                    <a:pt x="83671" y="26110"/>
                    <a:pt x="83766" y="26079"/>
                  </a:cubicBezTo>
                  <a:lnTo>
                    <a:pt x="84241" y="26079"/>
                  </a:lnTo>
                  <a:cubicBezTo>
                    <a:pt x="84431" y="26047"/>
                    <a:pt x="84621" y="26047"/>
                    <a:pt x="84811" y="26047"/>
                  </a:cubicBezTo>
                  <a:lnTo>
                    <a:pt x="85381" y="26047"/>
                  </a:lnTo>
                  <a:cubicBezTo>
                    <a:pt x="85697" y="26015"/>
                    <a:pt x="85982" y="26015"/>
                    <a:pt x="86267" y="25952"/>
                  </a:cubicBezTo>
                  <a:cubicBezTo>
                    <a:pt x="86679" y="25920"/>
                    <a:pt x="87123" y="25889"/>
                    <a:pt x="87534" y="25825"/>
                  </a:cubicBezTo>
                  <a:cubicBezTo>
                    <a:pt x="88421" y="25730"/>
                    <a:pt x="89308" y="25604"/>
                    <a:pt x="90194" y="25604"/>
                  </a:cubicBezTo>
                  <a:cubicBezTo>
                    <a:pt x="90448" y="25604"/>
                    <a:pt x="90669" y="25572"/>
                    <a:pt x="90891" y="25540"/>
                  </a:cubicBezTo>
                  <a:lnTo>
                    <a:pt x="91018" y="25540"/>
                  </a:lnTo>
                  <a:lnTo>
                    <a:pt x="91113" y="25509"/>
                  </a:lnTo>
                  <a:cubicBezTo>
                    <a:pt x="91208" y="25477"/>
                    <a:pt x="91303" y="25477"/>
                    <a:pt x="91398" y="25445"/>
                  </a:cubicBezTo>
                  <a:cubicBezTo>
                    <a:pt x="91493" y="25445"/>
                    <a:pt x="91556" y="25414"/>
                    <a:pt x="91651" y="25414"/>
                  </a:cubicBezTo>
                  <a:lnTo>
                    <a:pt x="91778" y="25414"/>
                  </a:lnTo>
                  <a:cubicBezTo>
                    <a:pt x="91852" y="25423"/>
                    <a:pt x="91926" y="25427"/>
                    <a:pt x="92000" y="25427"/>
                  </a:cubicBezTo>
                  <a:cubicBezTo>
                    <a:pt x="92180" y="25427"/>
                    <a:pt x="92359" y="25404"/>
                    <a:pt x="92538" y="25382"/>
                  </a:cubicBezTo>
                  <a:lnTo>
                    <a:pt x="92728" y="25382"/>
                  </a:lnTo>
                  <a:cubicBezTo>
                    <a:pt x="92918" y="25350"/>
                    <a:pt x="93108" y="25319"/>
                    <a:pt x="93298" y="25319"/>
                  </a:cubicBezTo>
                  <a:cubicBezTo>
                    <a:pt x="93615" y="25319"/>
                    <a:pt x="93963" y="25319"/>
                    <a:pt x="94280" y="25224"/>
                  </a:cubicBezTo>
                  <a:cubicBezTo>
                    <a:pt x="94755" y="25128"/>
                    <a:pt x="95230" y="25160"/>
                    <a:pt x="95705" y="25097"/>
                  </a:cubicBezTo>
                  <a:cubicBezTo>
                    <a:pt x="96370" y="25002"/>
                    <a:pt x="97003" y="24907"/>
                    <a:pt x="97668" y="24843"/>
                  </a:cubicBezTo>
                  <a:cubicBezTo>
                    <a:pt x="97689" y="24833"/>
                    <a:pt x="97714" y="24829"/>
                    <a:pt x="97740" y="24829"/>
                  </a:cubicBezTo>
                  <a:cubicBezTo>
                    <a:pt x="97791" y="24829"/>
                    <a:pt x="97848" y="24843"/>
                    <a:pt x="97890" y="24843"/>
                  </a:cubicBezTo>
                  <a:cubicBezTo>
                    <a:pt x="97922" y="24843"/>
                    <a:pt x="97922" y="24843"/>
                    <a:pt x="97953" y="24812"/>
                  </a:cubicBezTo>
                  <a:cubicBezTo>
                    <a:pt x="98017" y="24812"/>
                    <a:pt x="98080" y="24812"/>
                    <a:pt x="98112" y="24780"/>
                  </a:cubicBezTo>
                  <a:cubicBezTo>
                    <a:pt x="98143" y="24748"/>
                    <a:pt x="98143" y="24748"/>
                    <a:pt x="98175" y="24717"/>
                  </a:cubicBezTo>
                  <a:cubicBezTo>
                    <a:pt x="98397" y="24685"/>
                    <a:pt x="98618" y="24717"/>
                    <a:pt x="98840" y="24653"/>
                  </a:cubicBezTo>
                  <a:cubicBezTo>
                    <a:pt x="98967" y="24622"/>
                    <a:pt x="99093" y="24622"/>
                    <a:pt x="99220" y="24590"/>
                  </a:cubicBezTo>
                  <a:cubicBezTo>
                    <a:pt x="99347" y="24558"/>
                    <a:pt x="99505" y="24558"/>
                    <a:pt x="99632" y="24527"/>
                  </a:cubicBezTo>
                  <a:cubicBezTo>
                    <a:pt x="99885" y="24495"/>
                    <a:pt x="100170" y="24463"/>
                    <a:pt x="100424" y="24432"/>
                  </a:cubicBezTo>
                  <a:cubicBezTo>
                    <a:pt x="100709" y="24432"/>
                    <a:pt x="100962" y="24400"/>
                    <a:pt x="101247" y="24305"/>
                  </a:cubicBezTo>
                  <a:cubicBezTo>
                    <a:pt x="101405" y="24273"/>
                    <a:pt x="101595" y="24242"/>
                    <a:pt x="101754" y="24178"/>
                  </a:cubicBezTo>
                  <a:cubicBezTo>
                    <a:pt x="101912" y="24147"/>
                    <a:pt x="102102" y="24115"/>
                    <a:pt x="102260" y="24083"/>
                  </a:cubicBezTo>
                  <a:cubicBezTo>
                    <a:pt x="102577" y="24020"/>
                    <a:pt x="102925" y="23925"/>
                    <a:pt x="103274" y="23862"/>
                  </a:cubicBezTo>
                  <a:cubicBezTo>
                    <a:pt x="103432" y="23830"/>
                    <a:pt x="103559" y="23798"/>
                    <a:pt x="103717" y="23767"/>
                  </a:cubicBezTo>
                  <a:cubicBezTo>
                    <a:pt x="104002" y="23735"/>
                    <a:pt x="104255" y="23672"/>
                    <a:pt x="104541" y="23608"/>
                  </a:cubicBezTo>
                  <a:cubicBezTo>
                    <a:pt x="104731" y="23545"/>
                    <a:pt x="104889" y="23482"/>
                    <a:pt x="105079" y="23387"/>
                  </a:cubicBezTo>
                  <a:cubicBezTo>
                    <a:pt x="105111" y="23450"/>
                    <a:pt x="105174" y="23482"/>
                    <a:pt x="105206" y="23482"/>
                  </a:cubicBezTo>
                  <a:lnTo>
                    <a:pt x="105237" y="23482"/>
                  </a:lnTo>
                  <a:cubicBezTo>
                    <a:pt x="105269" y="23482"/>
                    <a:pt x="105269" y="23450"/>
                    <a:pt x="105301" y="23418"/>
                  </a:cubicBezTo>
                  <a:cubicBezTo>
                    <a:pt x="105332" y="23418"/>
                    <a:pt x="105332" y="23387"/>
                    <a:pt x="105332" y="23387"/>
                  </a:cubicBezTo>
                  <a:cubicBezTo>
                    <a:pt x="105364" y="23387"/>
                    <a:pt x="105396" y="23418"/>
                    <a:pt x="105427" y="23418"/>
                  </a:cubicBezTo>
                  <a:cubicBezTo>
                    <a:pt x="105427" y="23450"/>
                    <a:pt x="105459" y="23450"/>
                    <a:pt x="105459" y="23450"/>
                  </a:cubicBezTo>
                  <a:lnTo>
                    <a:pt x="105491" y="23450"/>
                  </a:lnTo>
                  <a:cubicBezTo>
                    <a:pt x="105649" y="23482"/>
                    <a:pt x="105807" y="23513"/>
                    <a:pt x="105966" y="23513"/>
                  </a:cubicBezTo>
                  <a:cubicBezTo>
                    <a:pt x="106219" y="23513"/>
                    <a:pt x="106472" y="23450"/>
                    <a:pt x="106726" y="23418"/>
                  </a:cubicBezTo>
                  <a:lnTo>
                    <a:pt x="106947" y="23418"/>
                  </a:lnTo>
                  <a:cubicBezTo>
                    <a:pt x="107042" y="23387"/>
                    <a:pt x="107106" y="23387"/>
                    <a:pt x="107169" y="23387"/>
                  </a:cubicBezTo>
                  <a:lnTo>
                    <a:pt x="107296" y="23387"/>
                  </a:lnTo>
                  <a:cubicBezTo>
                    <a:pt x="107296" y="23387"/>
                    <a:pt x="107327" y="23387"/>
                    <a:pt x="107359" y="23355"/>
                  </a:cubicBezTo>
                  <a:cubicBezTo>
                    <a:pt x="107486" y="23260"/>
                    <a:pt x="107644" y="23197"/>
                    <a:pt x="107771" y="23165"/>
                  </a:cubicBezTo>
                  <a:cubicBezTo>
                    <a:pt x="107834" y="23165"/>
                    <a:pt x="107897" y="23133"/>
                    <a:pt x="107992" y="23133"/>
                  </a:cubicBezTo>
                  <a:cubicBezTo>
                    <a:pt x="108056" y="23133"/>
                    <a:pt x="108119" y="23102"/>
                    <a:pt x="108214" y="23102"/>
                  </a:cubicBezTo>
                  <a:cubicBezTo>
                    <a:pt x="108562" y="23038"/>
                    <a:pt x="108974" y="22975"/>
                    <a:pt x="109291" y="22722"/>
                  </a:cubicBezTo>
                  <a:cubicBezTo>
                    <a:pt x="109323" y="22722"/>
                    <a:pt x="109323" y="22690"/>
                    <a:pt x="109354" y="22690"/>
                  </a:cubicBezTo>
                  <a:cubicBezTo>
                    <a:pt x="109386" y="22658"/>
                    <a:pt x="109418" y="22627"/>
                    <a:pt x="109418" y="22627"/>
                  </a:cubicBezTo>
                  <a:cubicBezTo>
                    <a:pt x="109608" y="22595"/>
                    <a:pt x="109766" y="22532"/>
                    <a:pt x="109893" y="22405"/>
                  </a:cubicBezTo>
                  <a:cubicBezTo>
                    <a:pt x="109956" y="22342"/>
                    <a:pt x="110051" y="22278"/>
                    <a:pt x="110114" y="22183"/>
                  </a:cubicBezTo>
                  <a:cubicBezTo>
                    <a:pt x="110146" y="22120"/>
                    <a:pt x="110178" y="22057"/>
                    <a:pt x="110241" y="21993"/>
                  </a:cubicBezTo>
                  <a:cubicBezTo>
                    <a:pt x="110304" y="21962"/>
                    <a:pt x="110368" y="21898"/>
                    <a:pt x="110399" y="21803"/>
                  </a:cubicBezTo>
                  <a:cubicBezTo>
                    <a:pt x="110431" y="21772"/>
                    <a:pt x="110463" y="21740"/>
                    <a:pt x="110494" y="21708"/>
                  </a:cubicBezTo>
                  <a:cubicBezTo>
                    <a:pt x="110526" y="21677"/>
                    <a:pt x="110558" y="21645"/>
                    <a:pt x="110558" y="21645"/>
                  </a:cubicBezTo>
                  <a:cubicBezTo>
                    <a:pt x="110558" y="21613"/>
                    <a:pt x="110589" y="21613"/>
                    <a:pt x="110589" y="21582"/>
                  </a:cubicBezTo>
                  <a:cubicBezTo>
                    <a:pt x="110748" y="21423"/>
                    <a:pt x="110906" y="21297"/>
                    <a:pt x="111033" y="21107"/>
                  </a:cubicBezTo>
                  <a:cubicBezTo>
                    <a:pt x="111223" y="20853"/>
                    <a:pt x="111381" y="20568"/>
                    <a:pt x="111508" y="20283"/>
                  </a:cubicBezTo>
                  <a:cubicBezTo>
                    <a:pt x="111539" y="20251"/>
                    <a:pt x="111539" y="20188"/>
                    <a:pt x="111571" y="20156"/>
                  </a:cubicBezTo>
                  <a:cubicBezTo>
                    <a:pt x="111603" y="20061"/>
                    <a:pt x="111603" y="19998"/>
                    <a:pt x="111634" y="19903"/>
                  </a:cubicBezTo>
                  <a:cubicBezTo>
                    <a:pt x="111666" y="19808"/>
                    <a:pt x="111698" y="19713"/>
                    <a:pt x="111698" y="19618"/>
                  </a:cubicBezTo>
                  <a:cubicBezTo>
                    <a:pt x="111761" y="19491"/>
                    <a:pt x="111761" y="19301"/>
                    <a:pt x="111761" y="19080"/>
                  </a:cubicBezTo>
                  <a:cubicBezTo>
                    <a:pt x="111729" y="18921"/>
                    <a:pt x="111698" y="18795"/>
                    <a:pt x="111666" y="18636"/>
                  </a:cubicBezTo>
                  <a:cubicBezTo>
                    <a:pt x="111634" y="18573"/>
                    <a:pt x="111603" y="18478"/>
                    <a:pt x="111571" y="18415"/>
                  </a:cubicBezTo>
                  <a:cubicBezTo>
                    <a:pt x="111508" y="18320"/>
                    <a:pt x="111444" y="18256"/>
                    <a:pt x="111318" y="18225"/>
                  </a:cubicBezTo>
                  <a:lnTo>
                    <a:pt x="111349" y="18225"/>
                  </a:lnTo>
                  <a:cubicBezTo>
                    <a:pt x="111318" y="18161"/>
                    <a:pt x="111318" y="18130"/>
                    <a:pt x="111318" y="18098"/>
                  </a:cubicBezTo>
                  <a:cubicBezTo>
                    <a:pt x="111318" y="18035"/>
                    <a:pt x="111318" y="18003"/>
                    <a:pt x="111286" y="17971"/>
                  </a:cubicBezTo>
                  <a:cubicBezTo>
                    <a:pt x="111286" y="17940"/>
                    <a:pt x="111286" y="17908"/>
                    <a:pt x="111254" y="17908"/>
                  </a:cubicBezTo>
                  <a:cubicBezTo>
                    <a:pt x="111254" y="17845"/>
                    <a:pt x="111223" y="17781"/>
                    <a:pt x="111223" y="17718"/>
                  </a:cubicBezTo>
                  <a:cubicBezTo>
                    <a:pt x="111223" y="17718"/>
                    <a:pt x="111191" y="17686"/>
                    <a:pt x="111191" y="17655"/>
                  </a:cubicBezTo>
                  <a:cubicBezTo>
                    <a:pt x="111191" y="17591"/>
                    <a:pt x="111191" y="17560"/>
                    <a:pt x="111223" y="17528"/>
                  </a:cubicBezTo>
                  <a:cubicBezTo>
                    <a:pt x="111254" y="17496"/>
                    <a:pt x="111286" y="17496"/>
                    <a:pt x="111286" y="17496"/>
                  </a:cubicBezTo>
                  <a:cubicBezTo>
                    <a:pt x="111318" y="17465"/>
                    <a:pt x="111349" y="17465"/>
                    <a:pt x="111381" y="17465"/>
                  </a:cubicBezTo>
                  <a:cubicBezTo>
                    <a:pt x="111413" y="17465"/>
                    <a:pt x="111444" y="17465"/>
                    <a:pt x="111476" y="17433"/>
                  </a:cubicBezTo>
                  <a:cubicBezTo>
                    <a:pt x="111476" y="17433"/>
                    <a:pt x="111476" y="17401"/>
                    <a:pt x="111476" y="17401"/>
                  </a:cubicBezTo>
                  <a:cubicBezTo>
                    <a:pt x="111508" y="17370"/>
                    <a:pt x="111508" y="17338"/>
                    <a:pt x="111508" y="17275"/>
                  </a:cubicBezTo>
                  <a:cubicBezTo>
                    <a:pt x="111508" y="17148"/>
                    <a:pt x="111539" y="17021"/>
                    <a:pt x="111539" y="16863"/>
                  </a:cubicBezTo>
                  <a:cubicBezTo>
                    <a:pt x="111539" y="16863"/>
                    <a:pt x="111508" y="16863"/>
                    <a:pt x="111508" y="16831"/>
                  </a:cubicBezTo>
                  <a:cubicBezTo>
                    <a:pt x="111508" y="16800"/>
                    <a:pt x="111508" y="16800"/>
                    <a:pt x="111508" y="16768"/>
                  </a:cubicBezTo>
                  <a:cubicBezTo>
                    <a:pt x="111508" y="16736"/>
                    <a:pt x="111476" y="16705"/>
                    <a:pt x="111476" y="16673"/>
                  </a:cubicBezTo>
                  <a:cubicBezTo>
                    <a:pt x="111444" y="16673"/>
                    <a:pt x="111444" y="16673"/>
                    <a:pt x="111444" y="16641"/>
                  </a:cubicBezTo>
                  <a:cubicBezTo>
                    <a:pt x="111413" y="16610"/>
                    <a:pt x="111413" y="16578"/>
                    <a:pt x="111381" y="16546"/>
                  </a:cubicBezTo>
                  <a:cubicBezTo>
                    <a:pt x="111349" y="16483"/>
                    <a:pt x="111318" y="16420"/>
                    <a:pt x="111286" y="16356"/>
                  </a:cubicBezTo>
                  <a:cubicBezTo>
                    <a:pt x="111254" y="16293"/>
                    <a:pt x="111191" y="16230"/>
                    <a:pt x="111159" y="16166"/>
                  </a:cubicBezTo>
                  <a:cubicBezTo>
                    <a:pt x="111096" y="16071"/>
                    <a:pt x="111001" y="16008"/>
                    <a:pt x="110938" y="15913"/>
                  </a:cubicBezTo>
                  <a:cubicBezTo>
                    <a:pt x="110748" y="15723"/>
                    <a:pt x="110526" y="15533"/>
                    <a:pt x="110336" y="15311"/>
                  </a:cubicBezTo>
                  <a:cubicBezTo>
                    <a:pt x="110241" y="15184"/>
                    <a:pt x="110114" y="15121"/>
                    <a:pt x="110019" y="14994"/>
                  </a:cubicBezTo>
                  <a:cubicBezTo>
                    <a:pt x="109988" y="14994"/>
                    <a:pt x="109988" y="14994"/>
                    <a:pt x="109988" y="14963"/>
                  </a:cubicBezTo>
                  <a:cubicBezTo>
                    <a:pt x="109924" y="14899"/>
                    <a:pt x="109861" y="14804"/>
                    <a:pt x="109861" y="14678"/>
                  </a:cubicBezTo>
                  <a:cubicBezTo>
                    <a:pt x="109861" y="14583"/>
                    <a:pt x="109766" y="14551"/>
                    <a:pt x="109703" y="14519"/>
                  </a:cubicBezTo>
                  <a:cubicBezTo>
                    <a:pt x="109608" y="14519"/>
                    <a:pt x="109513" y="14456"/>
                    <a:pt x="109449" y="14393"/>
                  </a:cubicBezTo>
                  <a:cubicBezTo>
                    <a:pt x="109418" y="14361"/>
                    <a:pt x="109386" y="14329"/>
                    <a:pt x="109354" y="14298"/>
                  </a:cubicBezTo>
                  <a:cubicBezTo>
                    <a:pt x="109259" y="14203"/>
                    <a:pt x="109196" y="14076"/>
                    <a:pt x="109164" y="13981"/>
                  </a:cubicBezTo>
                  <a:cubicBezTo>
                    <a:pt x="109133" y="13949"/>
                    <a:pt x="109133" y="13949"/>
                    <a:pt x="109133" y="13918"/>
                  </a:cubicBezTo>
                  <a:cubicBezTo>
                    <a:pt x="109101" y="13918"/>
                    <a:pt x="109101" y="13886"/>
                    <a:pt x="109101" y="13854"/>
                  </a:cubicBezTo>
                  <a:lnTo>
                    <a:pt x="109038" y="13854"/>
                  </a:lnTo>
                  <a:cubicBezTo>
                    <a:pt x="109038" y="13823"/>
                    <a:pt x="109038" y="13823"/>
                    <a:pt x="109038" y="13823"/>
                  </a:cubicBezTo>
                  <a:cubicBezTo>
                    <a:pt x="109006" y="13823"/>
                    <a:pt x="108974" y="13854"/>
                    <a:pt x="108974" y="13854"/>
                  </a:cubicBezTo>
                  <a:lnTo>
                    <a:pt x="108943" y="13854"/>
                  </a:lnTo>
                  <a:cubicBezTo>
                    <a:pt x="108911" y="13886"/>
                    <a:pt x="108879" y="13918"/>
                    <a:pt x="108848" y="13918"/>
                  </a:cubicBezTo>
                  <a:lnTo>
                    <a:pt x="108848" y="13886"/>
                  </a:lnTo>
                  <a:cubicBezTo>
                    <a:pt x="108816" y="13696"/>
                    <a:pt x="108689" y="13664"/>
                    <a:pt x="108562" y="13601"/>
                  </a:cubicBezTo>
                  <a:cubicBezTo>
                    <a:pt x="108531" y="13601"/>
                    <a:pt x="108499" y="13569"/>
                    <a:pt x="108467" y="13569"/>
                  </a:cubicBezTo>
                  <a:cubicBezTo>
                    <a:pt x="108436" y="13538"/>
                    <a:pt x="108404" y="13538"/>
                    <a:pt x="108372" y="13538"/>
                  </a:cubicBezTo>
                  <a:cubicBezTo>
                    <a:pt x="108277" y="13506"/>
                    <a:pt x="108214" y="13474"/>
                    <a:pt x="108151" y="13474"/>
                  </a:cubicBezTo>
                  <a:cubicBezTo>
                    <a:pt x="108056" y="13443"/>
                    <a:pt x="107992" y="13379"/>
                    <a:pt x="107992" y="13284"/>
                  </a:cubicBezTo>
                  <a:cubicBezTo>
                    <a:pt x="107992" y="13253"/>
                    <a:pt x="107992" y="13189"/>
                    <a:pt x="107992" y="13126"/>
                  </a:cubicBezTo>
                  <a:cubicBezTo>
                    <a:pt x="108214" y="13158"/>
                    <a:pt x="108436" y="13189"/>
                    <a:pt x="108657" y="13221"/>
                  </a:cubicBezTo>
                  <a:cubicBezTo>
                    <a:pt x="108721" y="13221"/>
                    <a:pt x="108784" y="13253"/>
                    <a:pt x="108816" y="13284"/>
                  </a:cubicBezTo>
                  <a:cubicBezTo>
                    <a:pt x="108911" y="13348"/>
                    <a:pt x="108974" y="13379"/>
                    <a:pt x="109069" y="13411"/>
                  </a:cubicBezTo>
                  <a:cubicBezTo>
                    <a:pt x="109164" y="13443"/>
                    <a:pt x="109259" y="13443"/>
                    <a:pt x="109354" y="13443"/>
                  </a:cubicBezTo>
                  <a:cubicBezTo>
                    <a:pt x="109291" y="13411"/>
                    <a:pt x="109259" y="13379"/>
                    <a:pt x="109228" y="13316"/>
                  </a:cubicBezTo>
                  <a:cubicBezTo>
                    <a:pt x="109228" y="13284"/>
                    <a:pt x="109196" y="13253"/>
                    <a:pt x="109196" y="13221"/>
                  </a:cubicBezTo>
                  <a:cubicBezTo>
                    <a:pt x="109164" y="13189"/>
                    <a:pt x="109133" y="13158"/>
                    <a:pt x="109133" y="13094"/>
                  </a:cubicBezTo>
                  <a:cubicBezTo>
                    <a:pt x="109133" y="13094"/>
                    <a:pt x="109133" y="13063"/>
                    <a:pt x="109101" y="13063"/>
                  </a:cubicBezTo>
                  <a:cubicBezTo>
                    <a:pt x="109069" y="12968"/>
                    <a:pt x="109069" y="12873"/>
                    <a:pt x="109006" y="12873"/>
                  </a:cubicBezTo>
                  <a:cubicBezTo>
                    <a:pt x="108721" y="12714"/>
                    <a:pt x="108911" y="12461"/>
                    <a:pt x="108848" y="12239"/>
                  </a:cubicBezTo>
                  <a:cubicBezTo>
                    <a:pt x="108974" y="12208"/>
                    <a:pt x="109038" y="12081"/>
                    <a:pt x="109038" y="11954"/>
                  </a:cubicBezTo>
                  <a:cubicBezTo>
                    <a:pt x="109069" y="11923"/>
                    <a:pt x="109069" y="11891"/>
                    <a:pt x="109101" y="11891"/>
                  </a:cubicBezTo>
                  <a:cubicBezTo>
                    <a:pt x="109133" y="11828"/>
                    <a:pt x="109133" y="11764"/>
                    <a:pt x="109133" y="11733"/>
                  </a:cubicBezTo>
                  <a:cubicBezTo>
                    <a:pt x="109133" y="11701"/>
                    <a:pt x="109101" y="11701"/>
                    <a:pt x="109101" y="11669"/>
                  </a:cubicBezTo>
                  <a:cubicBezTo>
                    <a:pt x="109101" y="11669"/>
                    <a:pt x="109101" y="11638"/>
                    <a:pt x="109069" y="11638"/>
                  </a:cubicBezTo>
                  <a:cubicBezTo>
                    <a:pt x="109038" y="11606"/>
                    <a:pt x="109006" y="11574"/>
                    <a:pt x="108974" y="11511"/>
                  </a:cubicBezTo>
                  <a:cubicBezTo>
                    <a:pt x="108943" y="11479"/>
                    <a:pt x="108911" y="11448"/>
                    <a:pt x="108879" y="11416"/>
                  </a:cubicBezTo>
                  <a:cubicBezTo>
                    <a:pt x="108879" y="11384"/>
                    <a:pt x="108879" y="11384"/>
                    <a:pt x="108879" y="11353"/>
                  </a:cubicBezTo>
                  <a:cubicBezTo>
                    <a:pt x="108879" y="11321"/>
                    <a:pt x="108911" y="11289"/>
                    <a:pt x="108911" y="11258"/>
                  </a:cubicBezTo>
                  <a:cubicBezTo>
                    <a:pt x="108911" y="11258"/>
                    <a:pt x="108911" y="11226"/>
                    <a:pt x="108911" y="11226"/>
                  </a:cubicBezTo>
                  <a:cubicBezTo>
                    <a:pt x="109101" y="10877"/>
                    <a:pt x="109069" y="10782"/>
                    <a:pt x="108784" y="10592"/>
                  </a:cubicBezTo>
                  <a:cubicBezTo>
                    <a:pt x="108784" y="10561"/>
                    <a:pt x="108753" y="10561"/>
                    <a:pt x="108753" y="10561"/>
                  </a:cubicBezTo>
                  <a:cubicBezTo>
                    <a:pt x="108721" y="10561"/>
                    <a:pt x="108689" y="10529"/>
                    <a:pt x="108657" y="10529"/>
                  </a:cubicBezTo>
                  <a:cubicBezTo>
                    <a:pt x="108657" y="10497"/>
                    <a:pt x="108626" y="10497"/>
                    <a:pt x="108594" y="10497"/>
                  </a:cubicBezTo>
                  <a:cubicBezTo>
                    <a:pt x="108594" y="10497"/>
                    <a:pt x="108562" y="10466"/>
                    <a:pt x="108531" y="10466"/>
                  </a:cubicBezTo>
                  <a:cubicBezTo>
                    <a:pt x="108531" y="10402"/>
                    <a:pt x="108499" y="10307"/>
                    <a:pt x="108499" y="10212"/>
                  </a:cubicBezTo>
                  <a:cubicBezTo>
                    <a:pt x="108499" y="10181"/>
                    <a:pt x="108499" y="10149"/>
                    <a:pt x="108499" y="10117"/>
                  </a:cubicBezTo>
                  <a:cubicBezTo>
                    <a:pt x="108531" y="10086"/>
                    <a:pt x="108562" y="10054"/>
                    <a:pt x="108657" y="10022"/>
                  </a:cubicBezTo>
                  <a:cubicBezTo>
                    <a:pt x="108657" y="10022"/>
                    <a:pt x="108657" y="10022"/>
                    <a:pt x="108657" y="9991"/>
                  </a:cubicBezTo>
                  <a:lnTo>
                    <a:pt x="108689" y="9991"/>
                  </a:lnTo>
                  <a:cubicBezTo>
                    <a:pt x="108721" y="9927"/>
                    <a:pt x="108721" y="9864"/>
                    <a:pt x="108721" y="9801"/>
                  </a:cubicBezTo>
                  <a:cubicBezTo>
                    <a:pt x="108721" y="9516"/>
                    <a:pt x="108721" y="9262"/>
                    <a:pt x="108721" y="9009"/>
                  </a:cubicBezTo>
                  <a:cubicBezTo>
                    <a:pt x="108753" y="8724"/>
                    <a:pt x="108753" y="8471"/>
                    <a:pt x="108753" y="8186"/>
                  </a:cubicBezTo>
                  <a:cubicBezTo>
                    <a:pt x="108753" y="8154"/>
                    <a:pt x="108753" y="8091"/>
                    <a:pt x="108753" y="8059"/>
                  </a:cubicBezTo>
                  <a:cubicBezTo>
                    <a:pt x="108721" y="7964"/>
                    <a:pt x="108721" y="7869"/>
                    <a:pt x="108689" y="7774"/>
                  </a:cubicBezTo>
                  <a:cubicBezTo>
                    <a:pt x="108689" y="7742"/>
                    <a:pt x="108689" y="7679"/>
                    <a:pt x="108657" y="7647"/>
                  </a:cubicBezTo>
                  <a:cubicBezTo>
                    <a:pt x="108562" y="7426"/>
                    <a:pt x="108531" y="7141"/>
                    <a:pt x="108246" y="7141"/>
                  </a:cubicBezTo>
                  <a:cubicBezTo>
                    <a:pt x="108214" y="6792"/>
                    <a:pt x="108246" y="6381"/>
                    <a:pt x="107897" y="6190"/>
                  </a:cubicBezTo>
                  <a:lnTo>
                    <a:pt x="107929" y="5937"/>
                  </a:lnTo>
                  <a:lnTo>
                    <a:pt x="107929" y="5684"/>
                  </a:lnTo>
                  <a:cubicBezTo>
                    <a:pt x="107961" y="5620"/>
                    <a:pt x="107961" y="5525"/>
                    <a:pt x="107961" y="5430"/>
                  </a:cubicBezTo>
                  <a:cubicBezTo>
                    <a:pt x="107961" y="5304"/>
                    <a:pt x="107961" y="5145"/>
                    <a:pt x="107929" y="5019"/>
                  </a:cubicBezTo>
                  <a:cubicBezTo>
                    <a:pt x="107929" y="4892"/>
                    <a:pt x="107897" y="4765"/>
                    <a:pt x="107834" y="4639"/>
                  </a:cubicBezTo>
                  <a:cubicBezTo>
                    <a:pt x="107866" y="4385"/>
                    <a:pt x="107771" y="4164"/>
                    <a:pt x="107771" y="3942"/>
                  </a:cubicBezTo>
                  <a:cubicBezTo>
                    <a:pt x="107771" y="3847"/>
                    <a:pt x="107802" y="3720"/>
                    <a:pt x="107771" y="3625"/>
                  </a:cubicBezTo>
                  <a:cubicBezTo>
                    <a:pt x="107771" y="3625"/>
                    <a:pt x="107771" y="3594"/>
                    <a:pt x="107771" y="3594"/>
                  </a:cubicBezTo>
                  <a:cubicBezTo>
                    <a:pt x="107771" y="3530"/>
                    <a:pt x="107739" y="3499"/>
                    <a:pt x="107644" y="3467"/>
                  </a:cubicBezTo>
                  <a:cubicBezTo>
                    <a:pt x="107612" y="3467"/>
                    <a:pt x="107581" y="3435"/>
                    <a:pt x="107549" y="3372"/>
                  </a:cubicBezTo>
                  <a:cubicBezTo>
                    <a:pt x="107549" y="3372"/>
                    <a:pt x="107517" y="3340"/>
                    <a:pt x="107517" y="3309"/>
                  </a:cubicBezTo>
                  <a:cubicBezTo>
                    <a:pt x="107486" y="3182"/>
                    <a:pt x="107486" y="3055"/>
                    <a:pt x="107359" y="3055"/>
                  </a:cubicBezTo>
                  <a:lnTo>
                    <a:pt x="107264" y="2960"/>
                  </a:lnTo>
                  <a:cubicBezTo>
                    <a:pt x="107264" y="2929"/>
                    <a:pt x="107264" y="2929"/>
                    <a:pt x="107264" y="2897"/>
                  </a:cubicBezTo>
                  <a:cubicBezTo>
                    <a:pt x="107264" y="2802"/>
                    <a:pt x="107232" y="2739"/>
                    <a:pt x="107201" y="2644"/>
                  </a:cubicBezTo>
                  <a:cubicBezTo>
                    <a:pt x="107201" y="2644"/>
                    <a:pt x="107201" y="2612"/>
                    <a:pt x="107169" y="2612"/>
                  </a:cubicBezTo>
                  <a:cubicBezTo>
                    <a:pt x="107169" y="2580"/>
                    <a:pt x="107137" y="2517"/>
                    <a:pt x="107106" y="2485"/>
                  </a:cubicBezTo>
                  <a:cubicBezTo>
                    <a:pt x="106916" y="2074"/>
                    <a:pt x="106567" y="1884"/>
                    <a:pt x="106219" y="1694"/>
                  </a:cubicBezTo>
                  <a:cubicBezTo>
                    <a:pt x="106187" y="1662"/>
                    <a:pt x="106156" y="1630"/>
                    <a:pt x="106124" y="1599"/>
                  </a:cubicBezTo>
                  <a:cubicBezTo>
                    <a:pt x="106061" y="1567"/>
                    <a:pt x="105966" y="1504"/>
                    <a:pt x="105871" y="1472"/>
                  </a:cubicBezTo>
                  <a:cubicBezTo>
                    <a:pt x="105807" y="1440"/>
                    <a:pt x="105712" y="1408"/>
                    <a:pt x="105617" y="1377"/>
                  </a:cubicBezTo>
                  <a:cubicBezTo>
                    <a:pt x="105459" y="1282"/>
                    <a:pt x="105301" y="1218"/>
                    <a:pt x="105111" y="1187"/>
                  </a:cubicBezTo>
                  <a:cubicBezTo>
                    <a:pt x="104952" y="1155"/>
                    <a:pt x="104794" y="1123"/>
                    <a:pt x="104636" y="1092"/>
                  </a:cubicBezTo>
                  <a:cubicBezTo>
                    <a:pt x="104477" y="1028"/>
                    <a:pt x="104351" y="997"/>
                    <a:pt x="104192" y="965"/>
                  </a:cubicBezTo>
                  <a:cubicBezTo>
                    <a:pt x="103875" y="870"/>
                    <a:pt x="103590" y="775"/>
                    <a:pt x="103274" y="743"/>
                  </a:cubicBezTo>
                  <a:cubicBezTo>
                    <a:pt x="102862" y="680"/>
                    <a:pt x="102482" y="585"/>
                    <a:pt x="102070" y="522"/>
                  </a:cubicBezTo>
                  <a:cubicBezTo>
                    <a:pt x="102007" y="490"/>
                    <a:pt x="101944" y="490"/>
                    <a:pt x="101849" y="490"/>
                  </a:cubicBezTo>
                  <a:cubicBezTo>
                    <a:pt x="101785" y="458"/>
                    <a:pt x="101722" y="458"/>
                    <a:pt x="101659" y="458"/>
                  </a:cubicBezTo>
                  <a:cubicBezTo>
                    <a:pt x="101437" y="427"/>
                    <a:pt x="101215" y="395"/>
                    <a:pt x="100994" y="395"/>
                  </a:cubicBezTo>
                  <a:lnTo>
                    <a:pt x="100835" y="395"/>
                  </a:lnTo>
                  <a:cubicBezTo>
                    <a:pt x="100645" y="395"/>
                    <a:pt x="100487" y="395"/>
                    <a:pt x="100329" y="458"/>
                  </a:cubicBezTo>
                  <a:lnTo>
                    <a:pt x="100012" y="458"/>
                  </a:lnTo>
                  <a:cubicBezTo>
                    <a:pt x="99980" y="427"/>
                    <a:pt x="99980" y="427"/>
                    <a:pt x="99949" y="427"/>
                  </a:cubicBezTo>
                  <a:lnTo>
                    <a:pt x="99853" y="395"/>
                  </a:lnTo>
                  <a:cubicBezTo>
                    <a:pt x="99727" y="363"/>
                    <a:pt x="99568" y="332"/>
                    <a:pt x="99410" y="300"/>
                  </a:cubicBezTo>
                  <a:lnTo>
                    <a:pt x="99220" y="300"/>
                  </a:lnTo>
                  <a:cubicBezTo>
                    <a:pt x="99125" y="300"/>
                    <a:pt x="99062" y="268"/>
                    <a:pt x="98998" y="268"/>
                  </a:cubicBezTo>
                  <a:cubicBezTo>
                    <a:pt x="98745" y="268"/>
                    <a:pt x="98460" y="268"/>
                    <a:pt x="98207" y="237"/>
                  </a:cubicBezTo>
                  <a:cubicBezTo>
                    <a:pt x="97763" y="173"/>
                    <a:pt x="97288" y="142"/>
                    <a:pt x="96782" y="142"/>
                  </a:cubicBezTo>
                  <a:lnTo>
                    <a:pt x="96243" y="142"/>
                  </a:lnTo>
                  <a:cubicBezTo>
                    <a:pt x="95958" y="110"/>
                    <a:pt x="95673" y="110"/>
                    <a:pt x="95356" y="47"/>
                  </a:cubicBezTo>
                  <a:lnTo>
                    <a:pt x="95230" y="47"/>
                  </a:lnTo>
                  <a:cubicBezTo>
                    <a:pt x="95166" y="47"/>
                    <a:pt x="95071" y="15"/>
                    <a:pt x="94976" y="15"/>
                  </a:cubicBezTo>
                  <a:lnTo>
                    <a:pt x="94723" y="15"/>
                  </a:lnTo>
                  <a:cubicBezTo>
                    <a:pt x="94406" y="15"/>
                    <a:pt x="94121" y="47"/>
                    <a:pt x="93836" y="47"/>
                  </a:cubicBezTo>
                  <a:lnTo>
                    <a:pt x="93551" y="47"/>
                  </a:lnTo>
                  <a:cubicBezTo>
                    <a:pt x="93488" y="47"/>
                    <a:pt x="93393" y="15"/>
                    <a:pt x="93298" y="15"/>
                  </a:cubicBezTo>
                  <a:cubicBezTo>
                    <a:pt x="93235" y="15"/>
                    <a:pt x="93171" y="1"/>
                    <a:pt x="93108" y="1"/>
                  </a:cubicBezTo>
                  <a:close/>
                </a:path>
              </a:pathLst>
            </a:custGeom>
            <a:solidFill>
              <a:schemeClr val="accent1">
                <a:lumMod val="40000"/>
                <a:lumOff val="60000"/>
                <a:alpha val="72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9Slide03 Josefin Sans" pitchFamily="2" charset="77"/>
              </a:endParaRPr>
            </a:p>
          </p:txBody>
        </p:sp>
        <p:sp>
          <p:nvSpPr>
            <p:cNvPr id="11" name="Google Shape;173;p30">
              <a:extLst>
                <a:ext uri="{FF2B5EF4-FFF2-40B4-BE49-F238E27FC236}">
                  <a16:creationId xmlns:a16="http://schemas.microsoft.com/office/drawing/2014/main" id="{BC9F9DE0-A855-8A94-FA2F-6624D385CB8F}"/>
                </a:ext>
              </a:extLst>
            </p:cNvPr>
            <p:cNvSpPr/>
            <p:nvPr/>
          </p:nvSpPr>
          <p:spPr>
            <a:xfrm>
              <a:off x="3249648" y="268245"/>
              <a:ext cx="2237534" cy="496304"/>
            </a:xfrm>
            <a:custGeom>
              <a:avLst/>
              <a:gdLst/>
              <a:ahLst/>
              <a:cxnLst/>
              <a:rect l="l" t="t" r="r" b="b"/>
              <a:pathLst>
                <a:path w="111762" h="27219" extrusionOk="0">
                  <a:moveTo>
                    <a:pt x="77843" y="1408"/>
                  </a:moveTo>
                  <a:cubicBezTo>
                    <a:pt x="77843" y="1440"/>
                    <a:pt x="77843" y="1440"/>
                    <a:pt x="77843" y="1440"/>
                  </a:cubicBezTo>
                  <a:lnTo>
                    <a:pt x="77812" y="1440"/>
                  </a:lnTo>
                  <a:cubicBezTo>
                    <a:pt x="77812" y="1440"/>
                    <a:pt x="77812" y="1408"/>
                    <a:pt x="77812" y="1408"/>
                  </a:cubicBezTo>
                  <a:close/>
                  <a:moveTo>
                    <a:pt x="85951" y="1408"/>
                  </a:moveTo>
                  <a:lnTo>
                    <a:pt x="86046" y="1440"/>
                  </a:lnTo>
                  <a:lnTo>
                    <a:pt x="86014" y="1440"/>
                  </a:lnTo>
                  <a:cubicBezTo>
                    <a:pt x="86014" y="1440"/>
                    <a:pt x="85982" y="1472"/>
                    <a:pt x="85982" y="1472"/>
                  </a:cubicBezTo>
                  <a:cubicBezTo>
                    <a:pt x="85951" y="1472"/>
                    <a:pt x="85919" y="1472"/>
                    <a:pt x="85887" y="1504"/>
                  </a:cubicBezTo>
                  <a:lnTo>
                    <a:pt x="85856" y="1504"/>
                  </a:lnTo>
                  <a:cubicBezTo>
                    <a:pt x="85856" y="1504"/>
                    <a:pt x="85824" y="1535"/>
                    <a:pt x="85792" y="1535"/>
                  </a:cubicBezTo>
                  <a:cubicBezTo>
                    <a:pt x="85824" y="1504"/>
                    <a:pt x="85824" y="1504"/>
                    <a:pt x="85824" y="1504"/>
                  </a:cubicBezTo>
                  <a:cubicBezTo>
                    <a:pt x="85824" y="1472"/>
                    <a:pt x="85824" y="1472"/>
                    <a:pt x="85824" y="1440"/>
                  </a:cubicBezTo>
                  <a:lnTo>
                    <a:pt x="85856" y="1440"/>
                  </a:lnTo>
                  <a:cubicBezTo>
                    <a:pt x="85856" y="1408"/>
                    <a:pt x="85856" y="1408"/>
                    <a:pt x="85856" y="1408"/>
                  </a:cubicBezTo>
                  <a:close/>
                  <a:moveTo>
                    <a:pt x="45826" y="2517"/>
                  </a:moveTo>
                  <a:cubicBezTo>
                    <a:pt x="45826" y="2517"/>
                    <a:pt x="45826" y="2517"/>
                    <a:pt x="45858" y="2549"/>
                  </a:cubicBezTo>
                  <a:lnTo>
                    <a:pt x="45826" y="2549"/>
                  </a:lnTo>
                  <a:cubicBezTo>
                    <a:pt x="45826" y="2549"/>
                    <a:pt x="45826" y="2549"/>
                    <a:pt x="45826" y="2517"/>
                  </a:cubicBezTo>
                  <a:close/>
                  <a:moveTo>
                    <a:pt x="88516" y="2549"/>
                  </a:moveTo>
                  <a:cubicBezTo>
                    <a:pt x="88548" y="2580"/>
                    <a:pt x="88579" y="2580"/>
                    <a:pt x="88611" y="2580"/>
                  </a:cubicBezTo>
                  <a:lnTo>
                    <a:pt x="88516" y="2580"/>
                  </a:lnTo>
                  <a:cubicBezTo>
                    <a:pt x="88516" y="2580"/>
                    <a:pt x="88516" y="2580"/>
                    <a:pt x="88516" y="2549"/>
                  </a:cubicBezTo>
                  <a:close/>
                  <a:moveTo>
                    <a:pt x="46174" y="2739"/>
                  </a:moveTo>
                  <a:cubicBezTo>
                    <a:pt x="46174" y="2770"/>
                    <a:pt x="46206" y="2770"/>
                    <a:pt x="46206" y="2770"/>
                  </a:cubicBezTo>
                  <a:lnTo>
                    <a:pt x="46143" y="2770"/>
                  </a:lnTo>
                  <a:cubicBezTo>
                    <a:pt x="46174" y="2770"/>
                    <a:pt x="46174" y="2770"/>
                    <a:pt x="46174" y="2739"/>
                  </a:cubicBezTo>
                  <a:close/>
                  <a:moveTo>
                    <a:pt x="95958" y="2992"/>
                  </a:moveTo>
                  <a:cubicBezTo>
                    <a:pt x="95958" y="2992"/>
                    <a:pt x="95958" y="3024"/>
                    <a:pt x="95958" y="3024"/>
                  </a:cubicBezTo>
                  <a:cubicBezTo>
                    <a:pt x="95927" y="3024"/>
                    <a:pt x="95927" y="2992"/>
                    <a:pt x="95927" y="2992"/>
                  </a:cubicBezTo>
                  <a:close/>
                  <a:moveTo>
                    <a:pt x="71605" y="3214"/>
                  </a:moveTo>
                  <a:cubicBezTo>
                    <a:pt x="71605" y="3214"/>
                    <a:pt x="71605" y="3240"/>
                    <a:pt x="71581" y="3245"/>
                  </a:cubicBezTo>
                  <a:lnTo>
                    <a:pt x="71581" y="3245"/>
                  </a:lnTo>
                  <a:cubicBezTo>
                    <a:pt x="71587" y="3235"/>
                    <a:pt x="71594" y="3224"/>
                    <a:pt x="71605" y="3214"/>
                  </a:cubicBezTo>
                  <a:close/>
                  <a:moveTo>
                    <a:pt x="45862" y="3348"/>
                  </a:moveTo>
                  <a:cubicBezTo>
                    <a:pt x="45866" y="3348"/>
                    <a:pt x="45874" y="3356"/>
                    <a:pt x="45889" y="3372"/>
                  </a:cubicBezTo>
                  <a:lnTo>
                    <a:pt x="45858" y="3372"/>
                  </a:lnTo>
                  <a:cubicBezTo>
                    <a:pt x="45858" y="3356"/>
                    <a:pt x="45858" y="3348"/>
                    <a:pt x="45862" y="3348"/>
                  </a:cubicBezTo>
                  <a:close/>
                  <a:moveTo>
                    <a:pt x="53838" y="3467"/>
                  </a:moveTo>
                  <a:cubicBezTo>
                    <a:pt x="53838" y="3467"/>
                    <a:pt x="53838" y="3499"/>
                    <a:pt x="53838" y="3499"/>
                  </a:cubicBezTo>
                  <a:cubicBezTo>
                    <a:pt x="53838" y="3499"/>
                    <a:pt x="53838" y="3499"/>
                    <a:pt x="53807" y="3467"/>
                  </a:cubicBezTo>
                  <a:close/>
                  <a:moveTo>
                    <a:pt x="60901" y="3594"/>
                  </a:moveTo>
                  <a:cubicBezTo>
                    <a:pt x="60885" y="3609"/>
                    <a:pt x="60869" y="3617"/>
                    <a:pt x="60857" y="3617"/>
                  </a:cubicBezTo>
                  <a:cubicBezTo>
                    <a:pt x="60845" y="3617"/>
                    <a:pt x="60837" y="3609"/>
                    <a:pt x="60837" y="3594"/>
                  </a:cubicBezTo>
                  <a:close/>
                  <a:moveTo>
                    <a:pt x="35344" y="3689"/>
                  </a:moveTo>
                  <a:cubicBezTo>
                    <a:pt x="35344" y="3720"/>
                    <a:pt x="35344" y="3720"/>
                    <a:pt x="35344" y="3752"/>
                  </a:cubicBezTo>
                  <a:cubicBezTo>
                    <a:pt x="35344" y="3752"/>
                    <a:pt x="35344" y="3784"/>
                    <a:pt x="35344" y="3784"/>
                  </a:cubicBezTo>
                  <a:cubicBezTo>
                    <a:pt x="35344" y="3815"/>
                    <a:pt x="35344" y="3815"/>
                    <a:pt x="35344" y="3815"/>
                  </a:cubicBezTo>
                  <a:cubicBezTo>
                    <a:pt x="35344" y="3815"/>
                    <a:pt x="35344" y="3847"/>
                    <a:pt x="35344" y="3847"/>
                  </a:cubicBezTo>
                  <a:lnTo>
                    <a:pt x="35280" y="3847"/>
                  </a:lnTo>
                  <a:cubicBezTo>
                    <a:pt x="35312" y="3815"/>
                    <a:pt x="35312" y="3752"/>
                    <a:pt x="35344" y="3689"/>
                  </a:cubicBezTo>
                  <a:close/>
                  <a:moveTo>
                    <a:pt x="60014" y="3815"/>
                  </a:moveTo>
                  <a:cubicBezTo>
                    <a:pt x="60014" y="3842"/>
                    <a:pt x="60014" y="3890"/>
                    <a:pt x="60014" y="3942"/>
                  </a:cubicBezTo>
                  <a:cubicBezTo>
                    <a:pt x="60014" y="3942"/>
                    <a:pt x="60014" y="3910"/>
                    <a:pt x="59982" y="3910"/>
                  </a:cubicBezTo>
                  <a:cubicBezTo>
                    <a:pt x="59982" y="3910"/>
                    <a:pt x="59982" y="3910"/>
                    <a:pt x="59982" y="3879"/>
                  </a:cubicBezTo>
                  <a:cubicBezTo>
                    <a:pt x="59982" y="3879"/>
                    <a:pt x="59982" y="3879"/>
                    <a:pt x="59982" y="3847"/>
                  </a:cubicBezTo>
                  <a:lnTo>
                    <a:pt x="59950" y="3847"/>
                  </a:lnTo>
                  <a:cubicBezTo>
                    <a:pt x="59950" y="3847"/>
                    <a:pt x="59950" y="3815"/>
                    <a:pt x="59950" y="3815"/>
                  </a:cubicBezTo>
                  <a:close/>
                  <a:moveTo>
                    <a:pt x="72491" y="4069"/>
                  </a:moveTo>
                  <a:cubicBezTo>
                    <a:pt x="72491" y="4100"/>
                    <a:pt x="72523" y="4100"/>
                    <a:pt x="72523" y="4132"/>
                  </a:cubicBezTo>
                  <a:lnTo>
                    <a:pt x="72491" y="4132"/>
                  </a:lnTo>
                  <a:cubicBezTo>
                    <a:pt x="72491" y="4132"/>
                    <a:pt x="72491" y="4100"/>
                    <a:pt x="72491" y="4100"/>
                  </a:cubicBezTo>
                  <a:lnTo>
                    <a:pt x="72491" y="4069"/>
                  </a:lnTo>
                  <a:close/>
                  <a:moveTo>
                    <a:pt x="33412" y="4512"/>
                  </a:moveTo>
                  <a:cubicBezTo>
                    <a:pt x="33380" y="4544"/>
                    <a:pt x="33380" y="4544"/>
                    <a:pt x="33348" y="4544"/>
                  </a:cubicBezTo>
                  <a:cubicBezTo>
                    <a:pt x="33348" y="4512"/>
                    <a:pt x="33380" y="4512"/>
                    <a:pt x="33412" y="4512"/>
                  </a:cubicBezTo>
                  <a:close/>
                  <a:moveTo>
                    <a:pt x="52318" y="4829"/>
                  </a:moveTo>
                  <a:cubicBezTo>
                    <a:pt x="52318" y="4829"/>
                    <a:pt x="52287" y="4860"/>
                    <a:pt x="52287" y="4860"/>
                  </a:cubicBezTo>
                  <a:lnTo>
                    <a:pt x="52287" y="4829"/>
                  </a:lnTo>
                  <a:close/>
                  <a:moveTo>
                    <a:pt x="40062" y="4860"/>
                  </a:moveTo>
                  <a:lnTo>
                    <a:pt x="40062" y="4892"/>
                  </a:lnTo>
                  <a:lnTo>
                    <a:pt x="40031" y="4892"/>
                  </a:lnTo>
                  <a:cubicBezTo>
                    <a:pt x="40031" y="4892"/>
                    <a:pt x="40062" y="4892"/>
                    <a:pt x="40062" y="4860"/>
                  </a:cubicBezTo>
                  <a:close/>
                  <a:moveTo>
                    <a:pt x="40474" y="4892"/>
                  </a:moveTo>
                  <a:cubicBezTo>
                    <a:pt x="40474" y="4924"/>
                    <a:pt x="40506" y="4924"/>
                    <a:pt x="40537" y="4955"/>
                  </a:cubicBezTo>
                  <a:cubicBezTo>
                    <a:pt x="40506" y="4924"/>
                    <a:pt x="40474" y="4924"/>
                    <a:pt x="40442" y="4924"/>
                  </a:cubicBezTo>
                  <a:cubicBezTo>
                    <a:pt x="40442" y="4892"/>
                    <a:pt x="40442" y="4892"/>
                    <a:pt x="40442" y="4892"/>
                  </a:cubicBezTo>
                  <a:close/>
                  <a:moveTo>
                    <a:pt x="76821" y="4947"/>
                  </a:moveTo>
                  <a:cubicBezTo>
                    <a:pt x="76817" y="4952"/>
                    <a:pt x="76809" y="4955"/>
                    <a:pt x="76798" y="4955"/>
                  </a:cubicBezTo>
                  <a:cubicBezTo>
                    <a:pt x="76798" y="4955"/>
                    <a:pt x="76812" y="4955"/>
                    <a:pt x="76821" y="4947"/>
                  </a:cubicBezTo>
                  <a:close/>
                  <a:moveTo>
                    <a:pt x="64352" y="5082"/>
                  </a:moveTo>
                  <a:cubicBezTo>
                    <a:pt x="64352" y="5082"/>
                    <a:pt x="64352" y="5114"/>
                    <a:pt x="64352" y="5114"/>
                  </a:cubicBezTo>
                  <a:cubicBezTo>
                    <a:pt x="64321" y="5114"/>
                    <a:pt x="64289" y="5145"/>
                    <a:pt x="64289" y="5145"/>
                  </a:cubicBezTo>
                  <a:lnTo>
                    <a:pt x="64194" y="5145"/>
                  </a:lnTo>
                  <a:cubicBezTo>
                    <a:pt x="64257" y="5114"/>
                    <a:pt x="64289" y="5082"/>
                    <a:pt x="64352" y="5082"/>
                  </a:cubicBezTo>
                  <a:close/>
                  <a:moveTo>
                    <a:pt x="63257" y="5469"/>
                  </a:moveTo>
                  <a:lnTo>
                    <a:pt x="63257" y="5469"/>
                  </a:lnTo>
                  <a:cubicBezTo>
                    <a:pt x="63249" y="5474"/>
                    <a:pt x="63244" y="5481"/>
                    <a:pt x="63244" y="5494"/>
                  </a:cubicBezTo>
                  <a:lnTo>
                    <a:pt x="63149" y="5494"/>
                  </a:lnTo>
                  <a:cubicBezTo>
                    <a:pt x="63193" y="5494"/>
                    <a:pt x="63222" y="5478"/>
                    <a:pt x="63257" y="5469"/>
                  </a:cubicBezTo>
                  <a:close/>
                  <a:moveTo>
                    <a:pt x="15899" y="5937"/>
                  </a:moveTo>
                  <a:cubicBezTo>
                    <a:pt x="15899" y="5969"/>
                    <a:pt x="15930" y="5969"/>
                    <a:pt x="15930" y="5969"/>
                  </a:cubicBezTo>
                  <a:cubicBezTo>
                    <a:pt x="15930" y="6000"/>
                    <a:pt x="15930" y="6000"/>
                    <a:pt x="15930" y="6000"/>
                  </a:cubicBezTo>
                  <a:cubicBezTo>
                    <a:pt x="15930" y="6000"/>
                    <a:pt x="15930" y="6032"/>
                    <a:pt x="15962" y="6032"/>
                  </a:cubicBezTo>
                  <a:cubicBezTo>
                    <a:pt x="15962" y="6064"/>
                    <a:pt x="15962" y="6095"/>
                    <a:pt x="15962" y="6095"/>
                  </a:cubicBezTo>
                  <a:lnTo>
                    <a:pt x="15962" y="6127"/>
                  </a:lnTo>
                  <a:cubicBezTo>
                    <a:pt x="15962" y="6127"/>
                    <a:pt x="15962" y="6159"/>
                    <a:pt x="15962" y="6159"/>
                  </a:cubicBezTo>
                  <a:cubicBezTo>
                    <a:pt x="15930" y="6159"/>
                    <a:pt x="15930" y="6190"/>
                    <a:pt x="15930" y="6190"/>
                  </a:cubicBezTo>
                  <a:cubicBezTo>
                    <a:pt x="15930" y="6190"/>
                    <a:pt x="15930" y="6222"/>
                    <a:pt x="15899" y="6222"/>
                  </a:cubicBezTo>
                  <a:cubicBezTo>
                    <a:pt x="15899" y="6095"/>
                    <a:pt x="15899" y="6000"/>
                    <a:pt x="15899" y="5937"/>
                  </a:cubicBezTo>
                  <a:close/>
                  <a:moveTo>
                    <a:pt x="62991" y="6254"/>
                  </a:moveTo>
                  <a:lnTo>
                    <a:pt x="62991" y="6286"/>
                  </a:lnTo>
                  <a:lnTo>
                    <a:pt x="62959" y="6286"/>
                  </a:lnTo>
                  <a:cubicBezTo>
                    <a:pt x="62959" y="6254"/>
                    <a:pt x="62959" y="6254"/>
                    <a:pt x="62959" y="6254"/>
                  </a:cubicBezTo>
                  <a:close/>
                  <a:moveTo>
                    <a:pt x="75342" y="6444"/>
                  </a:moveTo>
                  <a:cubicBezTo>
                    <a:pt x="75373" y="6444"/>
                    <a:pt x="75373" y="6444"/>
                    <a:pt x="75405" y="6476"/>
                  </a:cubicBezTo>
                  <a:cubicBezTo>
                    <a:pt x="75373" y="6476"/>
                    <a:pt x="75373" y="6507"/>
                    <a:pt x="75342" y="6539"/>
                  </a:cubicBezTo>
                  <a:cubicBezTo>
                    <a:pt x="75342" y="6507"/>
                    <a:pt x="75342" y="6476"/>
                    <a:pt x="75342" y="6444"/>
                  </a:cubicBezTo>
                  <a:close/>
                  <a:moveTo>
                    <a:pt x="33728" y="6571"/>
                  </a:moveTo>
                  <a:cubicBezTo>
                    <a:pt x="33728" y="6602"/>
                    <a:pt x="33728" y="6602"/>
                    <a:pt x="33697" y="6602"/>
                  </a:cubicBezTo>
                  <a:cubicBezTo>
                    <a:pt x="33697" y="6602"/>
                    <a:pt x="33728" y="6571"/>
                    <a:pt x="33728" y="6571"/>
                  </a:cubicBezTo>
                  <a:close/>
                  <a:moveTo>
                    <a:pt x="81033" y="6778"/>
                  </a:moveTo>
                  <a:cubicBezTo>
                    <a:pt x="81042" y="6778"/>
                    <a:pt x="81042" y="6792"/>
                    <a:pt x="81042" y="6792"/>
                  </a:cubicBezTo>
                  <a:lnTo>
                    <a:pt x="81010" y="6792"/>
                  </a:lnTo>
                  <a:cubicBezTo>
                    <a:pt x="81021" y="6782"/>
                    <a:pt x="81028" y="6778"/>
                    <a:pt x="81033" y="6778"/>
                  </a:cubicBezTo>
                  <a:close/>
                  <a:moveTo>
                    <a:pt x="11243" y="7552"/>
                  </a:moveTo>
                  <a:lnTo>
                    <a:pt x="11243" y="7584"/>
                  </a:lnTo>
                  <a:cubicBezTo>
                    <a:pt x="11243" y="7609"/>
                    <a:pt x="11243" y="7614"/>
                    <a:pt x="11243" y="7647"/>
                  </a:cubicBezTo>
                  <a:lnTo>
                    <a:pt x="11212" y="7584"/>
                  </a:lnTo>
                  <a:cubicBezTo>
                    <a:pt x="11243" y="7584"/>
                    <a:pt x="11243" y="7584"/>
                    <a:pt x="11243" y="7552"/>
                  </a:cubicBezTo>
                  <a:close/>
                  <a:moveTo>
                    <a:pt x="87661" y="8249"/>
                  </a:moveTo>
                  <a:cubicBezTo>
                    <a:pt x="87661" y="8281"/>
                    <a:pt x="87661" y="8312"/>
                    <a:pt x="87629" y="8344"/>
                  </a:cubicBezTo>
                  <a:cubicBezTo>
                    <a:pt x="87629" y="8376"/>
                    <a:pt x="87598" y="8407"/>
                    <a:pt x="87598" y="8439"/>
                  </a:cubicBezTo>
                  <a:cubicBezTo>
                    <a:pt x="87598" y="8439"/>
                    <a:pt x="87566" y="8407"/>
                    <a:pt x="87566" y="8407"/>
                  </a:cubicBezTo>
                  <a:cubicBezTo>
                    <a:pt x="87566" y="8376"/>
                    <a:pt x="87534" y="8376"/>
                    <a:pt x="87534" y="8344"/>
                  </a:cubicBezTo>
                  <a:cubicBezTo>
                    <a:pt x="87566" y="8344"/>
                    <a:pt x="87598" y="8312"/>
                    <a:pt x="87661" y="8249"/>
                  </a:cubicBezTo>
                  <a:close/>
                  <a:moveTo>
                    <a:pt x="55061" y="8465"/>
                  </a:moveTo>
                  <a:cubicBezTo>
                    <a:pt x="55041" y="8512"/>
                    <a:pt x="55037" y="8543"/>
                    <a:pt x="55010" y="8597"/>
                  </a:cubicBezTo>
                  <a:cubicBezTo>
                    <a:pt x="55010" y="8597"/>
                    <a:pt x="55010" y="8597"/>
                    <a:pt x="55010" y="8566"/>
                  </a:cubicBezTo>
                  <a:cubicBezTo>
                    <a:pt x="55010" y="8566"/>
                    <a:pt x="55010" y="8566"/>
                    <a:pt x="55010" y="8534"/>
                  </a:cubicBezTo>
                  <a:cubicBezTo>
                    <a:pt x="55010" y="8534"/>
                    <a:pt x="55042" y="8502"/>
                    <a:pt x="55042" y="8502"/>
                  </a:cubicBezTo>
                  <a:cubicBezTo>
                    <a:pt x="55042" y="8502"/>
                    <a:pt x="55042" y="8471"/>
                    <a:pt x="55042" y="8471"/>
                  </a:cubicBezTo>
                  <a:cubicBezTo>
                    <a:pt x="55051" y="8471"/>
                    <a:pt x="55057" y="8468"/>
                    <a:pt x="55061" y="8465"/>
                  </a:cubicBezTo>
                  <a:close/>
                  <a:moveTo>
                    <a:pt x="54535" y="8946"/>
                  </a:moveTo>
                  <a:cubicBezTo>
                    <a:pt x="54535" y="8977"/>
                    <a:pt x="54535" y="8977"/>
                    <a:pt x="54535" y="9009"/>
                  </a:cubicBezTo>
                  <a:lnTo>
                    <a:pt x="54503" y="9009"/>
                  </a:lnTo>
                  <a:cubicBezTo>
                    <a:pt x="54503" y="9009"/>
                    <a:pt x="54503" y="9009"/>
                    <a:pt x="54472" y="8977"/>
                  </a:cubicBezTo>
                  <a:cubicBezTo>
                    <a:pt x="54503" y="8977"/>
                    <a:pt x="54503" y="8946"/>
                    <a:pt x="54535" y="8946"/>
                  </a:cubicBezTo>
                  <a:close/>
                  <a:moveTo>
                    <a:pt x="56752" y="8819"/>
                  </a:moveTo>
                  <a:lnTo>
                    <a:pt x="56752" y="8914"/>
                  </a:lnTo>
                  <a:cubicBezTo>
                    <a:pt x="56752" y="8914"/>
                    <a:pt x="56752" y="8946"/>
                    <a:pt x="56752" y="8946"/>
                  </a:cubicBezTo>
                  <a:cubicBezTo>
                    <a:pt x="56752" y="8977"/>
                    <a:pt x="56752" y="8977"/>
                    <a:pt x="56752" y="9009"/>
                  </a:cubicBezTo>
                  <a:cubicBezTo>
                    <a:pt x="56720" y="9009"/>
                    <a:pt x="56720" y="8977"/>
                    <a:pt x="56689" y="8977"/>
                  </a:cubicBezTo>
                  <a:cubicBezTo>
                    <a:pt x="56689" y="8946"/>
                    <a:pt x="56689" y="8946"/>
                    <a:pt x="56689" y="8914"/>
                  </a:cubicBezTo>
                  <a:cubicBezTo>
                    <a:pt x="56689" y="8914"/>
                    <a:pt x="56689" y="8914"/>
                    <a:pt x="56689" y="8882"/>
                  </a:cubicBezTo>
                  <a:cubicBezTo>
                    <a:pt x="56689" y="8882"/>
                    <a:pt x="56720" y="8882"/>
                    <a:pt x="56720" y="8851"/>
                  </a:cubicBezTo>
                  <a:cubicBezTo>
                    <a:pt x="56720" y="8851"/>
                    <a:pt x="56720" y="8851"/>
                    <a:pt x="56752" y="8819"/>
                  </a:cubicBezTo>
                  <a:close/>
                  <a:moveTo>
                    <a:pt x="35534" y="9136"/>
                  </a:moveTo>
                  <a:cubicBezTo>
                    <a:pt x="35534" y="9136"/>
                    <a:pt x="35534" y="9136"/>
                    <a:pt x="35565" y="9167"/>
                  </a:cubicBezTo>
                  <a:lnTo>
                    <a:pt x="35534" y="9167"/>
                  </a:lnTo>
                  <a:lnTo>
                    <a:pt x="35534" y="9136"/>
                  </a:lnTo>
                  <a:close/>
                  <a:moveTo>
                    <a:pt x="63490" y="9136"/>
                  </a:moveTo>
                  <a:cubicBezTo>
                    <a:pt x="63492" y="9136"/>
                    <a:pt x="63495" y="9136"/>
                    <a:pt x="63497" y="9136"/>
                  </a:cubicBezTo>
                  <a:cubicBezTo>
                    <a:pt x="63529" y="9136"/>
                    <a:pt x="63561" y="9167"/>
                    <a:pt x="63561" y="9167"/>
                  </a:cubicBezTo>
                  <a:cubicBezTo>
                    <a:pt x="63540" y="9167"/>
                    <a:pt x="63519" y="9154"/>
                    <a:pt x="63490" y="9136"/>
                  </a:cubicBezTo>
                  <a:close/>
                  <a:moveTo>
                    <a:pt x="95832" y="10276"/>
                  </a:moveTo>
                  <a:cubicBezTo>
                    <a:pt x="95832" y="10276"/>
                    <a:pt x="95832" y="10276"/>
                    <a:pt x="95832" y="10307"/>
                  </a:cubicBezTo>
                  <a:cubicBezTo>
                    <a:pt x="95832" y="10276"/>
                    <a:pt x="95800" y="10276"/>
                    <a:pt x="95800" y="10276"/>
                  </a:cubicBezTo>
                  <a:close/>
                  <a:moveTo>
                    <a:pt x="67424" y="11099"/>
                  </a:moveTo>
                  <a:cubicBezTo>
                    <a:pt x="67424" y="11099"/>
                    <a:pt x="67424" y="11099"/>
                    <a:pt x="67424" y="11131"/>
                  </a:cubicBezTo>
                  <a:lnTo>
                    <a:pt x="67393" y="11131"/>
                  </a:lnTo>
                  <a:cubicBezTo>
                    <a:pt x="67393" y="11099"/>
                    <a:pt x="67424" y="11099"/>
                    <a:pt x="67424" y="11099"/>
                  </a:cubicBezTo>
                  <a:close/>
                  <a:moveTo>
                    <a:pt x="32620" y="11416"/>
                  </a:moveTo>
                  <a:cubicBezTo>
                    <a:pt x="32588" y="11448"/>
                    <a:pt x="32588" y="11448"/>
                    <a:pt x="32588" y="11448"/>
                  </a:cubicBezTo>
                  <a:cubicBezTo>
                    <a:pt x="32588" y="11448"/>
                    <a:pt x="32588" y="11416"/>
                    <a:pt x="32588" y="11416"/>
                  </a:cubicBezTo>
                  <a:close/>
                  <a:moveTo>
                    <a:pt x="20617" y="11511"/>
                  </a:moveTo>
                  <a:cubicBezTo>
                    <a:pt x="20617" y="11543"/>
                    <a:pt x="20617" y="11543"/>
                    <a:pt x="20617" y="11574"/>
                  </a:cubicBezTo>
                  <a:cubicBezTo>
                    <a:pt x="20586" y="11543"/>
                    <a:pt x="20586" y="11511"/>
                    <a:pt x="20586" y="11511"/>
                  </a:cubicBezTo>
                  <a:close/>
                  <a:moveTo>
                    <a:pt x="56024" y="11764"/>
                  </a:moveTo>
                  <a:cubicBezTo>
                    <a:pt x="56055" y="11764"/>
                    <a:pt x="56087" y="11796"/>
                    <a:pt x="56087" y="11796"/>
                  </a:cubicBezTo>
                  <a:lnTo>
                    <a:pt x="56024" y="11796"/>
                  </a:lnTo>
                  <a:cubicBezTo>
                    <a:pt x="56024" y="11796"/>
                    <a:pt x="56024" y="11764"/>
                    <a:pt x="56024" y="11764"/>
                  </a:cubicBezTo>
                  <a:close/>
                  <a:moveTo>
                    <a:pt x="69356" y="11923"/>
                  </a:moveTo>
                  <a:cubicBezTo>
                    <a:pt x="69356" y="11923"/>
                    <a:pt x="69388" y="11954"/>
                    <a:pt x="69388" y="11954"/>
                  </a:cubicBezTo>
                  <a:cubicBezTo>
                    <a:pt x="69388" y="11954"/>
                    <a:pt x="69388" y="11986"/>
                    <a:pt x="69388" y="11986"/>
                  </a:cubicBezTo>
                  <a:cubicBezTo>
                    <a:pt x="69388" y="11986"/>
                    <a:pt x="69420" y="12018"/>
                    <a:pt x="69420" y="12018"/>
                  </a:cubicBezTo>
                  <a:cubicBezTo>
                    <a:pt x="69451" y="12049"/>
                    <a:pt x="69483" y="12081"/>
                    <a:pt x="69515" y="12113"/>
                  </a:cubicBezTo>
                  <a:lnTo>
                    <a:pt x="69451" y="12113"/>
                  </a:lnTo>
                  <a:lnTo>
                    <a:pt x="69388" y="12144"/>
                  </a:lnTo>
                  <a:lnTo>
                    <a:pt x="69325" y="12144"/>
                  </a:lnTo>
                  <a:cubicBezTo>
                    <a:pt x="69293" y="12144"/>
                    <a:pt x="69261" y="12144"/>
                    <a:pt x="69261" y="12176"/>
                  </a:cubicBezTo>
                  <a:cubicBezTo>
                    <a:pt x="69261" y="12144"/>
                    <a:pt x="69261" y="12113"/>
                    <a:pt x="69261" y="12081"/>
                  </a:cubicBezTo>
                  <a:cubicBezTo>
                    <a:pt x="69261" y="12081"/>
                    <a:pt x="69261" y="12049"/>
                    <a:pt x="69261" y="12049"/>
                  </a:cubicBezTo>
                  <a:lnTo>
                    <a:pt x="69293" y="12049"/>
                  </a:lnTo>
                  <a:cubicBezTo>
                    <a:pt x="69293" y="12018"/>
                    <a:pt x="69293" y="12018"/>
                    <a:pt x="69293" y="12018"/>
                  </a:cubicBezTo>
                  <a:cubicBezTo>
                    <a:pt x="69293" y="12018"/>
                    <a:pt x="69293" y="12018"/>
                    <a:pt x="69293" y="11986"/>
                  </a:cubicBezTo>
                  <a:cubicBezTo>
                    <a:pt x="69293" y="11986"/>
                    <a:pt x="69293" y="11954"/>
                    <a:pt x="69325" y="11954"/>
                  </a:cubicBezTo>
                  <a:cubicBezTo>
                    <a:pt x="69325" y="11954"/>
                    <a:pt x="69325" y="11954"/>
                    <a:pt x="69325" y="11923"/>
                  </a:cubicBezTo>
                  <a:close/>
                  <a:moveTo>
                    <a:pt x="11813" y="12176"/>
                  </a:moveTo>
                  <a:cubicBezTo>
                    <a:pt x="11813" y="12208"/>
                    <a:pt x="11813" y="12208"/>
                    <a:pt x="11813" y="12208"/>
                  </a:cubicBezTo>
                  <a:cubicBezTo>
                    <a:pt x="11813" y="12208"/>
                    <a:pt x="11813" y="12239"/>
                    <a:pt x="11813" y="12239"/>
                  </a:cubicBezTo>
                  <a:cubicBezTo>
                    <a:pt x="11813" y="12208"/>
                    <a:pt x="11782" y="12208"/>
                    <a:pt x="11782" y="12176"/>
                  </a:cubicBezTo>
                  <a:close/>
                  <a:moveTo>
                    <a:pt x="108858" y="12257"/>
                  </a:moveTo>
                  <a:cubicBezTo>
                    <a:pt x="108851" y="12257"/>
                    <a:pt x="108858" y="12271"/>
                    <a:pt x="108879" y="12271"/>
                  </a:cubicBezTo>
                  <a:cubicBezTo>
                    <a:pt x="108869" y="12260"/>
                    <a:pt x="108862" y="12257"/>
                    <a:pt x="108858" y="12257"/>
                  </a:cubicBezTo>
                  <a:close/>
                  <a:moveTo>
                    <a:pt x="28756" y="12239"/>
                  </a:moveTo>
                  <a:cubicBezTo>
                    <a:pt x="28788" y="12271"/>
                    <a:pt x="28820" y="12303"/>
                    <a:pt x="28788" y="12334"/>
                  </a:cubicBezTo>
                  <a:cubicBezTo>
                    <a:pt x="28788" y="12366"/>
                    <a:pt x="28788" y="12366"/>
                    <a:pt x="28788" y="12398"/>
                  </a:cubicBezTo>
                  <a:lnTo>
                    <a:pt x="28756" y="12334"/>
                  </a:lnTo>
                  <a:cubicBezTo>
                    <a:pt x="28756" y="12303"/>
                    <a:pt x="28756" y="12271"/>
                    <a:pt x="28756" y="12239"/>
                  </a:cubicBezTo>
                  <a:close/>
                  <a:moveTo>
                    <a:pt x="53173" y="12461"/>
                  </a:moveTo>
                  <a:cubicBezTo>
                    <a:pt x="53173" y="12493"/>
                    <a:pt x="53173" y="12493"/>
                    <a:pt x="53173" y="12493"/>
                  </a:cubicBezTo>
                  <a:lnTo>
                    <a:pt x="53142" y="12493"/>
                  </a:lnTo>
                  <a:cubicBezTo>
                    <a:pt x="53173" y="12493"/>
                    <a:pt x="53173" y="12493"/>
                    <a:pt x="53173" y="12461"/>
                  </a:cubicBezTo>
                  <a:close/>
                  <a:moveTo>
                    <a:pt x="42469" y="12461"/>
                  </a:moveTo>
                  <a:lnTo>
                    <a:pt x="42469" y="12493"/>
                  </a:lnTo>
                  <a:lnTo>
                    <a:pt x="42406" y="12493"/>
                  </a:lnTo>
                  <a:cubicBezTo>
                    <a:pt x="42406" y="12493"/>
                    <a:pt x="42374" y="12524"/>
                    <a:pt x="42342" y="12524"/>
                  </a:cubicBezTo>
                  <a:cubicBezTo>
                    <a:pt x="42342" y="12524"/>
                    <a:pt x="42342" y="12493"/>
                    <a:pt x="42342" y="12493"/>
                  </a:cubicBezTo>
                  <a:lnTo>
                    <a:pt x="42374" y="12493"/>
                  </a:lnTo>
                  <a:cubicBezTo>
                    <a:pt x="42374" y="12493"/>
                    <a:pt x="42374" y="12461"/>
                    <a:pt x="42374" y="12461"/>
                  </a:cubicBezTo>
                  <a:close/>
                  <a:moveTo>
                    <a:pt x="81644" y="12714"/>
                  </a:moveTo>
                  <a:cubicBezTo>
                    <a:pt x="81644" y="12714"/>
                    <a:pt x="81644" y="12714"/>
                    <a:pt x="81644" y="12746"/>
                  </a:cubicBezTo>
                  <a:cubicBezTo>
                    <a:pt x="81644" y="12714"/>
                    <a:pt x="81644" y="12714"/>
                    <a:pt x="81612" y="12714"/>
                  </a:cubicBezTo>
                  <a:close/>
                  <a:moveTo>
                    <a:pt x="52287" y="13221"/>
                  </a:moveTo>
                  <a:lnTo>
                    <a:pt x="52287" y="13221"/>
                  </a:lnTo>
                  <a:cubicBezTo>
                    <a:pt x="52318" y="13253"/>
                    <a:pt x="52318" y="13253"/>
                    <a:pt x="52318" y="13253"/>
                  </a:cubicBezTo>
                  <a:cubicBezTo>
                    <a:pt x="52318" y="13253"/>
                    <a:pt x="52287" y="13253"/>
                    <a:pt x="52287" y="13221"/>
                  </a:cubicBezTo>
                  <a:close/>
                  <a:moveTo>
                    <a:pt x="92601" y="13379"/>
                  </a:moveTo>
                  <a:cubicBezTo>
                    <a:pt x="92601" y="13411"/>
                    <a:pt x="92601" y="13411"/>
                    <a:pt x="92601" y="13443"/>
                  </a:cubicBezTo>
                  <a:lnTo>
                    <a:pt x="92570" y="13411"/>
                  </a:lnTo>
                  <a:cubicBezTo>
                    <a:pt x="92570" y="13411"/>
                    <a:pt x="92601" y="13411"/>
                    <a:pt x="92601" y="13379"/>
                  </a:cubicBezTo>
                  <a:close/>
                  <a:moveTo>
                    <a:pt x="82499" y="13506"/>
                  </a:moveTo>
                  <a:cubicBezTo>
                    <a:pt x="82467" y="13538"/>
                    <a:pt x="82436" y="13538"/>
                    <a:pt x="82372" y="13538"/>
                  </a:cubicBezTo>
                  <a:cubicBezTo>
                    <a:pt x="82404" y="13538"/>
                    <a:pt x="82436" y="13506"/>
                    <a:pt x="82467" y="13506"/>
                  </a:cubicBezTo>
                  <a:close/>
                  <a:moveTo>
                    <a:pt x="102514" y="14393"/>
                  </a:moveTo>
                  <a:cubicBezTo>
                    <a:pt x="102545" y="14393"/>
                    <a:pt x="102609" y="14424"/>
                    <a:pt x="102640" y="14424"/>
                  </a:cubicBezTo>
                  <a:lnTo>
                    <a:pt x="102577" y="14424"/>
                  </a:lnTo>
                  <a:cubicBezTo>
                    <a:pt x="102545" y="14424"/>
                    <a:pt x="102545" y="14424"/>
                    <a:pt x="102514" y="14393"/>
                  </a:cubicBezTo>
                  <a:close/>
                  <a:moveTo>
                    <a:pt x="94660" y="14361"/>
                  </a:moveTo>
                  <a:cubicBezTo>
                    <a:pt x="94660" y="14393"/>
                    <a:pt x="94628" y="14424"/>
                    <a:pt x="94596" y="14456"/>
                  </a:cubicBezTo>
                  <a:lnTo>
                    <a:pt x="94565" y="14424"/>
                  </a:lnTo>
                  <a:lnTo>
                    <a:pt x="94533" y="14424"/>
                  </a:lnTo>
                  <a:cubicBezTo>
                    <a:pt x="94533" y="14393"/>
                    <a:pt x="94533" y="14393"/>
                    <a:pt x="94533" y="14393"/>
                  </a:cubicBezTo>
                  <a:cubicBezTo>
                    <a:pt x="94533" y="14361"/>
                    <a:pt x="94533" y="14361"/>
                    <a:pt x="94533" y="14361"/>
                  </a:cubicBezTo>
                  <a:close/>
                  <a:moveTo>
                    <a:pt x="103559" y="14456"/>
                  </a:moveTo>
                  <a:cubicBezTo>
                    <a:pt x="103559" y="14456"/>
                    <a:pt x="103559" y="14456"/>
                    <a:pt x="103559" y="14488"/>
                  </a:cubicBezTo>
                  <a:cubicBezTo>
                    <a:pt x="103559" y="14488"/>
                    <a:pt x="103559" y="14456"/>
                    <a:pt x="103527" y="14456"/>
                  </a:cubicBezTo>
                  <a:close/>
                  <a:moveTo>
                    <a:pt x="50228" y="15153"/>
                  </a:moveTo>
                  <a:lnTo>
                    <a:pt x="50228" y="15184"/>
                  </a:lnTo>
                  <a:lnTo>
                    <a:pt x="50196" y="15184"/>
                  </a:lnTo>
                  <a:cubicBezTo>
                    <a:pt x="50196" y="15153"/>
                    <a:pt x="50196" y="15153"/>
                    <a:pt x="50196" y="15153"/>
                  </a:cubicBezTo>
                  <a:close/>
                  <a:moveTo>
                    <a:pt x="18781" y="15343"/>
                  </a:moveTo>
                  <a:lnTo>
                    <a:pt x="18781" y="15343"/>
                  </a:lnTo>
                  <a:cubicBezTo>
                    <a:pt x="18781" y="15343"/>
                    <a:pt x="18812" y="15343"/>
                    <a:pt x="18812" y="15374"/>
                  </a:cubicBezTo>
                  <a:cubicBezTo>
                    <a:pt x="18812" y="15374"/>
                    <a:pt x="18812" y="15374"/>
                    <a:pt x="18812" y="15406"/>
                  </a:cubicBezTo>
                  <a:cubicBezTo>
                    <a:pt x="18781" y="15374"/>
                    <a:pt x="18781" y="15374"/>
                    <a:pt x="18781" y="15343"/>
                  </a:cubicBezTo>
                  <a:close/>
                  <a:moveTo>
                    <a:pt x="27205" y="15406"/>
                  </a:moveTo>
                  <a:lnTo>
                    <a:pt x="27205" y="15438"/>
                  </a:lnTo>
                  <a:lnTo>
                    <a:pt x="27173" y="15438"/>
                  </a:lnTo>
                  <a:cubicBezTo>
                    <a:pt x="27205" y="15406"/>
                    <a:pt x="27205" y="15406"/>
                    <a:pt x="27205" y="15406"/>
                  </a:cubicBezTo>
                  <a:close/>
                  <a:moveTo>
                    <a:pt x="4720" y="15628"/>
                  </a:moveTo>
                  <a:cubicBezTo>
                    <a:pt x="4720" y="15659"/>
                    <a:pt x="4720" y="15659"/>
                    <a:pt x="4720" y="15659"/>
                  </a:cubicBezTo>
                  <a:lnTo>
                    <a:pt x="4709" y="15670"/>
                  </a:lnTo>
                  <a:lnTo>
                    <a:pt x="4709" y="15670"/>
                  </a:lnTo>
                  <a:cubicBezTo>
                    <a:pt x="4716" y="15654"/>
                    <a:pt x="4720" y="15639"/>
                    <a:pt x="4720" y="15628"/>
                  </a:cubicBezTo>
                  <a:close/>
                  <a:moveTo>
                    <a:pt x="7475" y="15501"/>
                  </a:moveTo>
                  <a:lnTo>
                    <a:pt x="7475" y="15501"/>
                  </a:lnTo>
                  <a:cubicBezTo>
                    <a:pt x="7443" y="15596"/>
                    <a:pt x="7411" y="15659"/>
                    <a:pt x="7411" y="15723"/>
                  </a:cubicBezTo>
                  <a:cubicBezTo>
                    <a:pt x="7369" y="15723"/>
                    <a:pt x="7327" y="15737"/>
                    <a:pt x="7304" y="15737"/>
                  </a:cubicBezTo>
                  <a:cubicBezTo>
                    <a:pt x="7292" y="15737"/>
                    <a:pt x="7285" y="15733"/>
                    <a:pt x="7285" y="15723"/>
                  </a:cubicBezTo>
                  <a:lnTo>
                    <a:pt x="7285" y="15691"/>
                  </a:lnTo>
                  <a:lnTo>
                    <a:pt x="7253" y="15691"/>
                  </a:lnTo>
                  <a:cubicBezTo>
                    <a:pt x="7253" y="15659"/>
                    <a:pt x="7253" y="15659"/>
                    <a:pt x="7253" y="15628"/>
                  </a:cubicBezTo>
                  <a:cubicBezTo>
                    <a:pt x="7253" y="15596"/>
                    <a:pt x="7285" y="15596"/>
                    <a:pt x="7285" y="15564"/>
                  </a:cubicBezTo>
                  <a:cubicBezTo>
                    <a:pt x="7316" y="15564"/>
                    <a:pt x="7316" y="15533"/>
                    <a:pt x="7348" y="15533"/>
                  </a:cubicBezTo>
                  <a:lnTo>
                    <a:pt x="7380" y="15533"/>
                  </a:lnTo>
                  <a:lnTo>
                    <a:pt x="7475" y="15501"/>
                  </a:lnTo>
                  <a:close/>
                  <a:moveTo>
                    <a:pt x="4688" y="15713"/>
                  </a:moveTo>
                  <a:cubicBezTo>
                    <a:pt x="4688" y="15718"/>
                    <a:pt x="4688" y="15723"/>
                    <a:pt x="4688" y="15723"/>
                  </a:cubicBezTo>
                  <a:lnTo>
                    <a:pt x="4656" y="15755"/>
                  </a:lnTo>
                  <a:cubicBezTo>
                    <a:pt x="4667" y="15744"/>
                    <a:pt x="4678" y="15729"/>
                    <a:pt x="4688" y="15713"/>
                  </a:cubicBezTo>
                  <a:close/>
                  <a:moveTo>
                    <a:pt x="29770" y="15660"/>
                  </a:moveTo>
                  <a:cubicBezTo>
                    <a:pt x="29775" y="15664"/>
                    <a:pt x="29802" y="15691"/>
                    <a:pt x="29802" y="15691"/>
                  </a:cubicBezTo>
                  <a:cubicBezTo>
                    <a:pt x="29833" y="15691"/>
                    <a:pt x="29833" y="15723"/>
                    <a:pt x="29833" y="15755"/>
                  </a:cubicBezTo>
                  <a:cubicBezTo>
                    <a:pt x="29833" y="15723"/>
                    <a:pt x="29802" y="15692"/>
                    <a:pt x="29770" y="15660"/>
                  </a:cubicBezTo>
                  <a:close/>
                  <a:moveTo>
                    <a:pt x="105744" y="15723"/>
                  </a:moveTo>
                  <a:cubicBezTo>
                    <a:pt x="105776" y="15723"/>
                    <a:pt x="105776" y="15723"/>
                    <a:pt x="105807" y="15755"/>
                  </a:cubicBezTo>
                  <a:lnTo>
                    <a:pt x="105776" y="15755"/>
                  </a:lnTo>
                  <a:cubicBezTo>
                    <a:pt x="105776" y="15755"/>
                    <a:pt x="105744" y="15723"/>
                    <a:pt x="105744" y="15723"/>
                  </a:cubicBezTo>
                  <a:close/>
                  <a:moveTo>
                    <a:pt x="100614" y="15691"/>
                  </a:moveTo>
                  <a:cubicBezTo>
                    <a:pt x="100645" y="15691"/>
                    <a:pt x="100645" y="15691"/>
                    <a:pt x="100645" y="15723"/>
                  </a:cubicBezTo>
                  <a:lnTo>
                    <a:pt x="100677" y="15723"/>
                  </a:lnTo>
                  <a:cubicBezTo>
                    <a:pt x="100677" y="15723"/>
                    <a:pt x="100709" y="15755"/>
                    <a:pt x="100709" y="15755"/>
                  </a:cubicBezTo>
                  <a:cubicBezTo>
                    <a:pt x="100677" y="15755"/>
                    <a:pt x="100614" y="15755"/>
                    <a:pt x="100582" y="15786"/>
                  </a:cubicBezTo>
                  <a:cubicBezTo>
                    <a:pt x="100582" y="15786"/>
                    <a:pt x="100550" y="15755"/>
                    <a:pt x="100550" y="15755"/>
                  </a:cubicBezTo>
                  <a:lnTo>
                    <a:pt x="100550" y="15723"/>
                  </a:lnTo>
                  <a:lnTo>
                    <a:pt x="100582" y="15723"/>
                  </a:lnTo>
                  <a:cubicBezTo>
                    <a:pt x="100582" y="15691"/>
                    <a:pt x="100582" y="15691"/>
                    <a:pt x="100582" y="15691"/>
                  </a:cubicBezTo>
                  <a:close/>
                  <a:moveTo>
                    <a:pt x="76038" y="15913"/>
                  </a:moveTo>
                  <a:lnTo>
                    <a:pt x="76038" y="15945"/>
                  </a:lnTo>
                  <a:cubicBezTo>
                    <a:pt x="76038" y="15945"/>
                    <a:pt x="76038" y="15976"/>
                    <a:pt x="76038" y="15976"/>
                  </a:cubicBezTo>
                  <a:lnTo>
                    <a:pt x="75943" y="15976"/>
                  </a:lnTo>
                  <a:cubicBezTo>
                    <a:pt x="75943" y="15976"/>
                    <a:pt x="75975" y="15945"/>
                    <a:pt x="75975" y="15945"/>
                  </a:cubicBezTo>
                  <a:lnTo>
                    <a:pt x="76007" y="15945"/>
                  </a:lnTo>
                  <a:cubicBezTo>
                    <a:pt x="76007" y="15913"/>
                    <a:pt x="76038" y="15913"/>
                    <a:pt x="76038" y="15913"/>
                  </a:cubicBezTo>
                  <a:close/>
                  <a:moveTo>
                    <a:pt x="82689" y="16071"/>
                  </a:moveTo>
                  <a:cubicBezTo>
                    <a:pt x="82689" y="16103"/>
                    <a:pt x="82721" y="16135"/>
                    <a:pt x="82721" y="16198"/>
                  </a:cubicBezTo>
                  <a:lnTo>
                    <a:pt x="82721" y="16198"/>
                  </a:lnTo>
                  <a:cubicBezTo>
                    <a:pt x="82721" y="16198"/>
                    <a:pt x="82720" y="16166"/>
                    <a:pt x="82689" y="16166"/>
                  </a:cubicBezTo>
                  <a:lnTo>
                    <a:pt x="82626" y="16166"/>
                  </a:lnTo>
                  <a:cubicBezTo>
                    <a:pt x="82626" y="16166"/>
                    <a:pt x="82626" y="16135"/>
                    <a:pt x="82626" y="16135"/>
                  </a:cubicBezTo>
                  <a:cubicBezTo>
                    <a:pt x="82626" y="16103"/>
                    <a:pt x="82626" y="16103"/>
                    <a:pt x="82626" y="16103"/>
                  </a:cubicBezTo>
                  <a:cubicBezTo>
                    <a:pt x="82657" y="16103"/>
                    <a:pt x="82657" y="16071"/>
                    <a:pt x="82657" y="16071"/>
                  </a:cubicBezTo>
                  <a:close/>
                  <a:moveTo>
                    <a:pt x="83069" y="16166"/>
                  </a:moveTo>
                  <a:cubicBezTo>
                    <a:pt x="83069" y="16198"/>
                    <a:pt x="83101" y="16198"/>
                    <a:pt x="83101" y="16198"/>
                  </a:cubicBezTo>
                  <a:lnTo>
                    <a:pt x="82974" y="16198"/>
                  </a:lnTo>
                  <a:lnTo>
                    <a:pt x="82974" y="16166"/>
                  </a:lnTo>
                  <a:close/>
                  <a:moveTo>
                    <a:pt x="47631" y="16831"/>
                  </a:moveTo>
                  <a:cubicBezTo>
                    <a:pt x="47631" y="16863"/>
                    <a:pt x="47631" y="16863"/>
                    <a:pt x="47663" y="16895"/>
                  </a:cubicBezTo>
                  <a:cubicBezTo>
                    <a:pt x="47631" y="16895"/>
                    <a:pt x="47631" y="16863"/>
                    <a:pt x="47631" y="16863"/>
                  </a:cubicBezTo>
                  <a:lnTo>
                    <a:pt x="47631" y="16831"/>
                  </a:lnTo>
                  <a:close/>
                  <a:moveTo>
                    <a:pt x="58652" y="16863"/>
                  </a:moveTo>
                  <a:cubicBezTo>
                    <a:pt x="58652" y="16895"/>
                    <a:pt x="58684" y="16895"/>
                    <a:pt x="58684" y="16895"/>
                  </a:cubicBezTo>
                  <a:cubicBezTo>
                    <a:pt x="58652" y="16895"/>
                    <a:pt x="58652" y="16895"/>
                    <a:pt x="58652" y="16863"/>
                  </a:cubicBezTo>
                  <a:close/>
                  <a:moveTo>
                    <a:pt x="13460" y="16895"/>
                  </a:moveTo>
                  <a:cubicBezTo>
                    <a:pt x="13460" y="16895"/>
                    <a:pt x="13460" y="16895"/>
                    <a:pt x="13460" y="16926"/>
                  </a:cubicBezTo>
                  <a:cubicBezTo>
                    <a:pt x="13429" y="16926"/>
                    <a:pt x="13429" y="16926"/>
                    <a:pt x="13429" y="16958"/>
                  </a:cubicBezTo>
                  <a:lnTo>
                    <a:pt x="13397" y="16958"/>
                  </a:lnTo>
                  <a:lnTo>
                    <a:pt x="13397" y="16926"/>
                  </a:lnTo>
                  <a:lnTo>
                    <a:pt x="13460" y="16895"/>
                  </a:lnTo>
                  <a:close/>
                  <a:moveTo>
                    <a:pt x="105332" y="16863"/>
                  </a:moveTo>
                  <a:cubicBezTo>
                    <a:pt x="105332" y="16895"/>
                    <a:pt x="105364" y="16926"/>
                    <a:pt x="105364" y="16926"/>
                  </a:cubicBezTo>
                  <a:cubicBezTo>
                    <a:pt x="105364" y="16958"/>
                    <a:pt x="105332" y="16958"/>
                    <a:pt x="105332" y="16990"/>
                  </a:cubicBezTo>
                  <a:cubicBezTo>
                    <a:pt x="105332" y="16958"/>
                    <a:pt x="105332" y="16895"/>
                    <a:pt x="105301" y="16863"/>
                  </a:cubicBezTo>
                  <a:close/>
                  <a:moveTo>
                    <a:pt x="57480" y="17053"/>
                  </a:moveTo>
                  <a:lnTo>
                    <a:pt x="57480" y="17053"/>
                  </a:lnTo>
                  <a:cubicBezTo>
                    <a:pt x="57449" y="17053"/>
                    <a:pt x="57449" y="17085"/>
                    <a:pt x="57417" y="17085"/>
                  </a:cubicBezTo>
                  <a:cubicBezTo>
                    <a:pt x="57417" y="17085"/>
                    <a:pt x="57449" y="17053"/>
                    <a:pt x="57480" y="17053"/>
                  </a:cubicBezTo>
                  <a:close/>
                  <a:moveTo>
                    <a:pt x="39207" y="17275"/>
                  </a:moveTo>
                  <a:cubicBezTo>
                    <a:pt x="39207" y="17275"/>
                    <a:pt x="39207" y="17306"/>
                    <a:pt x="39239" y="17306"/>
                  </a:cubicBezTo>
                  <a:lnTo>
                    <a:pt x="39176" y="17306"/>
                  </a:lnTo>
                  <a:cubicBezTo>
                    <a:pt x="39207" y="17306"/>
                    <a:pt x="39207" y="17306"/>
                    <a:pt x="39207" y="17275"/>
                  </a:cubicBezTo>
                  <a:close/>
                  <a:moveTo>
                    <a:pt x="21061" y="17401"/>
                  </a:moveTo>
                  <a:cubicBezTo>
                    <a:pt x="21093" y="17401"/>
                    <a:pt x="21093" y="17433"/>
                    <a:pt x="21124" y="17433"/>
                  </a:cubicBezTo>
                  <a:cubicBezTo>
                    <a:pt x="21061" y="17433"/>
                    <a:pt x="21061" y="17433"/>
                    <a:pt x="21029" y="17465"/>
                  </a:cubicBezTo>
                  <a:cubicBezTo>
                    <a:pt x="21029" y="17465"/>
                    <a:pt x="21029" y="17433"/>
                    <a:pt x="21029" y="17433"/>
                  </a:cubicBezTo>
                  <a:cubicBezTo>
                    <a:pt x="21029" y="17433"/>
                    <a:pt x="21061" y="17401"/>
                    <a:pt x="21061" y="17401"/>
                  </a:cubicBezTo>
                  <a:close/>
                  <a:moveTo>
                    <a:pt x="35850" y="17560"/>
                  </a:moveTo>
                  <a:cubicBezTo>
                    <a:pt x="35834" y="17575"/>
                    <a:pt x="35819" y="17583"/>
                    <a:pt x="35803" y="17583"/>
                  </a:cubicBezTo>
                  <a:cubicBezTo>
                    <a:pt x="35787" y="17583"/>
                    <a:pt x="35771" y="17575"/>
                    <a:pt x="35755" y="17560"/>
                  </a:cubicBezTo>
                  <a:close/>
                  <a:moveTo>
                    <a:pt x="14094" y="17940"/>
                  </a:moveTo>
                  <a:cubicBezTo>
                    <a:pt x="14094" y="17971"/>
                    <a:pt x="14094" y="17971"/>
                    <a:pt x="14125" y="18003"/>
                  </a:cubicBezTo>
                  <a:lnTo>
                    <a:pt x="14125" y="18003"/>
                  </a:lnTo>
                  <a:cubicBezTo>
                    <a:pt x="14125" y="18003"/>
                    <a:pt x="14125" y="18003"/>
                    <a:pt x="14094" y="17971"/>
                  </a:cubicBezTo>
                  <a:cubicBezTo>
                    <a:pt x="14094" y="17971"/>
                    <a:pt x="14094" y="17971"/>
                    <a:pt x="14094" y="17940"/>
                  </a:cubicBezTo>
                  <a:close/>
                  <a:moveTo>
                    <a:pt x="83291" y="18288"/>
                  </a:moveTo>
                  <a:cubicBezTo>
                    <a:pt x="83322" y="18288"/>
                    <a:pt x="83322" y="18288"/>
                    <a:pt x="83354" y="18320"/>
                  </a:cubicBezTo>
                  <a:lnTo>
                    <a:pt x="83417" y="18320"/>
                  </a:lnTo>
                  <a:lnTo>
                    <a:pt x="83417" y="18351"/>
                  </a:lnTo>
                  <a:lnTo>
                    <a:pt x="83386" y="18351"/>
                  </a:lnTo>
                  <a:cubicBezTo>
                    <a:pt x="83386" y="18383"/>
                    <a:pt x="83386" y="18383"/>
                    <a:pt x="83386" y="18383"/>
                  </a:cubicBezTo>
                  <a:lnTo>
                    <a:pt x="83354" y="18383"/>
                  </a:lnTo>
                  <a:cubicBezTo>
                    <a:pt x="83322" y="18383"/>
                    <a:pt x="83322" y="18351"/>
                    <a:pt x="83322" y="18351"/>
                  </a:cubicBezTo>
                  <a:cubicBezTo>
                    <a:pt x="83322" y="18320"/>
                    <a:pt x="83322" y="18320"/>
                    <a:pt x="83291" y="18288"/>
                  </a:cubicBezTo>
                  <a:close/>
                  <a:moveTo>
                    <a:pt x="41741" y="18605"/>
                  </a:moveTo>
                  <a:cubicBezTo>
                    <a:pt x="41772" y="18605"/>
                    <a:pt x="41772" y="18605"/>
                    <a:pt x="41772" y="18636"/>
                  </a:cubicBezTo>
                  <a:cubicBezTo>
                    <a:pt x="41772" y="18636"/>
                    <a:pt x="41772" y="18605"/>
                    <a:pt x="41741" y="18605"/>
                  </a:cubicBezTo>
                  <a:close/>
                  <a:moveTo>
                    <a:pt x="17071" y="18636"/>
                  </a:moveTo>
                  <a:cubicBezTo>
                    <a:pt x="17071" y="18668"/>
                    <a:pt x="17102" y="18668"/>
                    <a:pt x="17102" y="18668"/>
                  </a:cubicBezTo>
                  <a:lnTo>
                    <a:pt x="17071" y="18668"/>
                  </a:lnTo>
                  <a:lnTo>
                    <a:pt x="17071" y="18636"/>
                  </a:lnTo>
                  <a:close/>
                  <a:moveTo>
                    <a:pt x="82436" y="19270"/>
                  </a:moveTo>
                  <a:cubicBezTo>
                    <a:pt x="82467" y="19270"/>
                    <a:pt x="82467" y="19301"/>
                    <a:pt x="82499" y="19333"/>
                  </a:cubicBezTo>
                  <a:cubicBezTo>
                    <a:pt x="82467" y="19301"/>
                    <a:pt x="82467" y="19301"/>
                    <a:pt x="82436" y="19270"/>
                  </a:cubicBezTo>
                  <a:close/>
                  <a:moveTo>
                    <a:pt x="53458" y="19301"/>
                  </a:moveTo>
                  <a:cubicBezTo>
                    <a:pt x="53490" y="19301"/>
                    <a:pt x="53490" y="19301"/>
                    <a:pt x="53490" y="19333"/>
                  </a:cubicBezTo>
                  <a:cubicBezTo>
                    <a:pt x="53490" y="19333"/>
                    <a:pt x="53458" y="19365"/>
                    <a:pt x="53458" y="19396"/>
                  </a:cubicBezTo>
                  <a:cubicBezTo>
                    <a:pt x="53458" y="19396"/>
                    <a:pt x="53458" y="19396"/>
                    <a:pt x="53427" y="19428"/>
                  </a:cubicBezTo>
                  <a:cubicBezTo>
                    <a:pt x="53427" y="19460"/>
                    <a:pt x="53427" y="19460"/>
                    <a:pt x="53427" y="19491"/>
                  </a:cubicBezTo>
                  <a:cubicBezTo>
                    <a:pt x="53427" y="19460"/>
                    <a:pt x="53395" y="19460"/>
                    <a:pt x="53395" y="19460"/>
                  </a:cubicBezTo>
                  <a:cubicBezTo>
                    <a:pt x="53395" y="19460"/>
                    <a:pt x="53395" y="19428"/>
                    <a:pt x="53395" y="19428"/>
                  </a:cubicBezTo>
                  <a:cubicBezTo>
                    <a:pt x="53395" y="19396"/>
                    <a:pt x="53395" y="19396"/>
                    <a:pt x="53395" y="19396"/>
                  </a:cubicBezTo>
                  <a:cubicBezTo>
                    <a:pt x="53395" y="19396"/>
                    <a:pt x="53395" y="19396"/>
                    <a:pt x="53395" y="19365"/>
                  </a:cubicBezTo>
                  <a:cubicBezTo>
                    <a:pt x="53395" y="19333"/>
                    <a:pt x="53395" y="19333"/>
                    <a:pt x="53395" y="19301"/>
                  </a:cubicBezTo>
                  <a:close/>
                  <a:moveTo>
                    <a:pt x="9533" y="19523"/>
                  </a:moveTo>
                  <a:lnTo>
                    <a:pt x="9533" y="19555"/>
                  </a:lnTo>
                  <a:lnTo>
                    <a:pt x="9502" y="19555"/>
                  </a:lnTo>
                  <a:cubicBezTo>
                    <a:pt x="9533" y="19523"/>
                    <a:pt x="9533" y="19523"/>
                    <a:pt x="9533" y="19523"/>
                  </a:cubicBezTo>
                  <a:close/>
                  <a:moveTo>
                    <a:pt x="56277" y="19650"/>
                  </a:moveTo>
                  <a:cubicBezTo>
                    <a:pt x="56277" y="19681"/>
                    <a:pt x="56277" y="19681"/>
                    <a:pt x="56245" y="19681"/>
                  </a:cubicBezTo>
                  <a:cubicBezTo>
                    <a:pt x="56245" y="19681"/>
                    <a:pt x="56245" y="19681"/>
                    <a:pt x="56245" y="19650"/>
                  </a:cubicBezTo>
                  <a:close/>
                  <a:moveTo>
                    <a:pt x="87218" y="19840"/>
                  </a:moveTo>
                  <a:lnTo>
                    <a:pt x="87249" y="19871"/>
                  </a:lnTo>
                  <a:cubicBezTo>
                    <a:pt x="87249" y="19871"/>
                    <a:pt x="87218" y="19871"/>
                    <a:pt x="87218" y="19840"/>
                  </a:cubicBezTo>
                  <a:close/>
                  <a:moveTo>
                    <a:pt x="98270" y="20220"/>
                  </a:moveTo>
                  <a:cubicBezTo>
                    <a:pt x="98270" y="20220"/>
                    <a:pt x="98270" y="20251"/>
                    <a:pt x="98238" y="20251"/>
                  </a:cubicBezTo>
                  <a:cubicBezTo>
                    <a:pt x="98207" y="20251"/>
                    <a:pt x="98175" y="20251"/>
                    <a:pt x="98143" y="20220"/>
                  </a:cubicBezTo>
                  <a:close/>
                  <a:moveTo>
                    <a:pt x="108816" y="20568"/>
                  </a:moveTo>
                  <a:cubicBezTo>
                    <a:pt x="108816" y="20568"/>
                    <a:pt x="108784" y="20600"/>
                    <a:pt x="108784" y="20600"/>
                  </a:cubicBezTo>
                  <a:cubicBezTo>
                    <a:pt x="108784" y="20568"/>
                    <a:pt x="108816" y="20568"/>
                    <a:pt x="108816" y="20568"/>
                  </a:cubicBezTo>
                  <a:close/>
                  <a:moveTo>
                    <a:pt x="99663" y="20568"/>
                  </a:moveTo>
                  <a:cubicBezTo>
                    <a:pt x="99663" y="20600"/>
                    <a:pt x="99695" y="20600"/>
                    <a:pt x="99695" y="20600"/>
                  </a:cubicBezTo>
                  <a:cubicBezTo>
                    <a:pt x="99695" y="20632"/>
                    <a:pt x="99663" y="20632"/>
                    <a:pt x="99663" y="20632"/>
                  </a:cubicBezTo>
                  <a:cubicBezTo>
                    <a:pt x="99663" y="20600"/>
                    <a:pt x="99663" y="20600"/>
                    <a:pt x="99663" y="20568"/>
                  </a:cubicBezTo>
                  <a:close/>
                  <a:moveTo>
                    <a:pt x="21283" y="20600"/>
                  </a:moveTo>
                  <a:cubicBezTo>
                    <a:pt x="21251" y="20632"/>
                    <a:pt x="21251" y="20632"/>
                    <a:pt x="21219" y="20663"/>
                  </a:cubicBezTo>
                  <a:cubicBezTo>
                    <a:pt x="21188" y="20695"/>
                    <a:pt x="21188" y="20695"/>
                    <a:pt x="21156" y="20727"/>
                  </a:cubicBezTo>
                  <a:cubicBezTo>
                    <a:pt x="21156" y="20695"/>
                    <a:pt x="21156" y="20695"/>
                    <a:pt x="21156" y="20695"/>
                  </a:cubicBezTo>
                  <a:cubicBezTo>
                    <a:pt x="21156" y="20663"/>
                    <a:pt x="21156" y="20663"/>
                    <a:pt x="21156" y="20663"/>
                  </a:cubicBezTo>
                  <a:cubicBezTo>
                    <a:pt x="21156" y="20663"/>
                    <a:pt x="21156" y="20632"/>
                    <a:pt x="21156" y="20632"/>
                  </a:cubicBezTo>
                  <a:cubicBezTo>
                    <a:pt x="21188" y="20632"/>
                    <a:pt x="21219" y="20600"/>
                    <a:pt x="21251" y="20600"/>
                  </a:cubicBezTo>
                  <a:close/>
                  <a:moveTo>
                    <a:pt x="25051" y="21487"/>
                  </a:moveTo>
                  <a:cubicBezTo>
                    <a:pt x="25051" y="21487"/>
                    <a:pt x="25051" y="21518"/>
                    <a:pt x="25051" y="21518"/>
                  </a:cubicBezTo>
                  <a:cubicBezTo>
                    <a:pt x="25019" y="21518"/>
                    <a:pt x="24956" y="21518"/>
                    <a:pt x="24924" y="21487"/>
                  </a:cubicBezTo>
                  <a:close/>
                  <a:moveTo>
                    <a:pt x="85856" y="21423"/>
                  </a:moveTo>
                  <a:cubicBezTo>
                    <a:pt x="85856" y="21423"/>
                    <a:pt x="85856" y="21423"/>
                    <a:pt x="85887" y="21455"/>
                  </a:cubicBezTo>
                  <a:cubicBezTo>
                    <a:pt x="85887" y="21487"/>
                    <a:pt x="85887" y="21487"/>
                    <a:pt x="85887" y="21487"/>
                  </a:cubicBezTo>
                  <a:cubicBezTo>
                    <a:pt x="85856" y="21518"/>
                    <a:pt x="85824" y="21550"/>
                    <a:pt x="85792" y="21582"/>
                  </a:cubicBezTo>
                  <a:cubicBezTo>
                    <a:pt x="85792" y="21550"/>
                    <a:pt x="85792" y="21550"/>
                    <a:pt x="85792" y="21518"/>
                  </a:cubicBezTo>
                  <a:cubicBezTo>
                    <a:pt x="85792" y="21518"/>
                    <a:pt x="85792" y="21487"/>
                    <a:pt x="85824" y="21487"/>
                  </a:cubicBezTo>
                  <a:cubicBezTo>
                    <a:pt x="85824" y="21455"/>
                    <a:pt x="85824" y="21455"/>
                    <a:pt x="85824" y="21455"/>
                  </a:cubicBezTo>
                  <a:cubicBezTo>
                    <a:pt x="85824" y="21423"/>
                    <a:pt x="85856" y="21423"/>
                    <a:pt x="85856" y="21423"/>
                  </a:cubicBezTo>
                  <a:close/>
                  <a:moveTo>
                    <a:pt x="46428" y="21613"/>
                  </a:moveTo>
                  <a:cubicBezTo>
                    <a:pt x="46417" y="21624"/>
                    <a:pt x="46410" y="21627"/>
                    <a:pt x="46405" y="21627"/>
                  </a:cubicBezTo>
                  <a:cubicBezTo>
                    <a:pt x="46396" y="21627"/>
                    <a:pt x="46396" y="21613"/>
                    <a:pt x="46396" y="21613"/>
                  </a:cubicBezTo>
                  <a:close/>
                  <a:moveTo>
                    <a:pt x="66316" y="21645"/>
                  </a:moveTo>
                  <a:cubicBezTo>
                    <a:pt x="66316" y="21645"/>
                    <a:pt x="66316" y="21677"/>
                    <a:pt x="66316" y="21677"/>
                  </a:cubicBezTo>
                  <a:lnTo>
                    <a:pt x="66284" y="21677"/>
                  </a:lnTo>
                  <a:cubicBezTo>
                    <a:pt x="66284" y="21645"/>
                    <a:pt x="66284" y="21645"/>
                    <a:pt x="66316" y="21645"/>
                  </a:cubicBezTo>
                  <a:close/>
                  <a:moveTo>
                    <a:pt x="26698" y="21993"/>
                  </a:moveTo>
                  <a:cubicBezTo>
                    <a:pt x="26698" y="22025"/>
                    <a:pt x="26698" y="22025"/>
                    <a:pt x="26698" y="22025"/>
                  </a:cubicBezTo>
                  <a:lnTo>
                    <a:pt x="26603" y="22025"/>
                  </a:lnTo>
                  <a:cubicBezTo>
                    <a:pt x="26635" y="21993"/>
                    <a:pt x="26635" y="21993"/>
                    <a:pt x="26666" y="21993"/>
                  </a:cubicBezTo>
                  <a:close/>
                  <a:moveTo>
                    <a:pt x="86964" y="21993"/>
                  </a:moveTo>
                  <a:cubicBezTo>
                    <a:pt x="86964" y="21993"/>
                    <a:pt x="86964" y="21993"/>
                    <a:pt x="86996" y="22025"/>
                  </a:cubicBezTo>
                  <a:cubicBezTo>
                    <a:pt x="86996" y="22025"/>
                    <a:pt x="86996" y="22025"/>
                    <a:pt x="86964" y="22057"/>
                  </a:cubicBezTo>
                  <a:cubicBezTo>
                    <a:pt x="86964" y="22025"/>
                    <a:pt x="86964" y="21993"/>
                    <a:pt x="86964" y="21993"/>
                  </a:cubicBezTo>
                  <a:close/>
                  <a:moveTo>
                    <a:pt x="98618" y="22183"/>
                  </a:moveTo>
                  <a:cubicBezTo>
                    <a:pt x="98650" y="22183"/>
                    <a:pt x="98650" y="22215"/>
                    <a:pt x="98650" y="22215"/>
                  </a:cubicBezTo>
                  <a:lnTo>
                    <a:pt x="98587" y="22215"/>
                  </a:lnTo>
                  <a:cubicBezTo>
                    <a:pt x="98587" y="22215"/>
                    <a:pt x="98618" y="22215"/>
                    <a:pt x="98618" y="22183"/>
                  </a:cubicBezTo>
                  <a:close/>
                  <a:moveTo>
                    <a:pt x="27806" y="22278"/>
                  </a:moveTo>
                  <a:cubicBezTo>
                    <a:pt x="27743" y="22310"/>
                    <a:pt x="27711" y="22310"/>
                    <a:pt x="27680" y="22342"/>
                  </a:cubicBezTo>
                  <a:lnTo>
                    <a:pt x="27711" y="22310"/>
                  </a:lnTo>
                  <a:cubicBezTo>
                    <a:pt x="27711" y="22310"/>
                    <a:pt x="27711" y="22310"/>
                    <a:pt x="27711" y="22278"/>
                  </a:cubicBezTo>
                  <a:close/>
                  <a:moveTo>
                    <a:pt x="8932" y="22817"/>
                  </a:moveTo>
                  <a:cubicBezTo>
                    <a:pt x="8932" y="22817"/>
                    <a:pt x="8932" y="22848"/>
                    <a:pt x="8900" y="22848"/>
                  </a:cubicBezTo>
                  <a:lnTo>
                    <a:pt x="8900" y="22817"/>
                  </a:lnTo>
                  <a:close/>
                  <a:moveTo>
                    <a:pt x="89688" y="22912"/>
                  </a:moveTo>
                  <a:lnTo>
                    <a:pt x="89688" y="22943"/>
                  </a:lnTo>
                  <a:lnTo>
                    <a:pt x="89656" y="22943"/>
                  </a:lnTo>
                  <a:cubicBezTo>
                    <a:pt x="89656" y="22943"/>
                    <a:pt x="89688" y="22943"/>
                    <a:pt x="89688" y="22912"/>
                  </a:cubicBezTo>
                  <a:close/>
                  <a:moveTo>
                    <a:pt x="80314" y="23577"/>
                  </a:moveTo>
                  <a:cubicBezTo>
                    <a:pt x="80314" y="23577"/>
                    <a:pt x="80314" y="23601"/>
                    <a:pt x="80314" y="23607"/>
                  </a:cubicBezTo>
                  <a:lnTo>
                    <a:pt x="80314" y="23607"/>
                  </a:lnTo>
                  <a:cubicBezTo>
                    <a:pt x="80293" y="23605"/>
                    <a:pt x="80271" y="23598"/>
                    <a:pt x="80250" y="23577"/>
                  </a:cubicBezTo>
                  <a:close/>
                  <a:moveTo>
                    <a:pt x="8773" y="23577"/>
                  </a:moveTo>
                  <a:cubicBezTo>
                    <a:pt x="8773" y="23577"/>
                    <a:pt x="8773" y="23577"/>
                    <a:pt x="8773" y="23608"/>
                  </a:cubicBezTo>
                  <a:lnTo>
                    <a:pt x="8742" y="23608"/>
                  </a:lnTo>
                  <a:lnTo>
                    <a:pt x="8773" y="23577"/>
                  </a:lnTo>
                  <a:close/>
                  <a:moveTo>
                    <a:pt x="57544" y="23925"/>
                  </a:moveTo>
                  <a:cubicBezTo>
                    <a:pt x="57544" y="23925"/>
                    <a:pt x="57544" y="23957"/>
                    <a:pt x="57544" y="23957"/>
                  </a:cubicBezTo>
                  <a:lnTo>
                    <a:pt x="57512" y="23957"/>
                  </a:lnTo>
                  <a:lnTo>
                    <a:pt x="57544" y="23925"/>
                  </a:lnTo>
                  <a:close/>
                  <a:moveTo>
                    <a:pt x="47251" y="24400"/>
                  </a:moveTo>
                  <a:cubicBezTo>
                    <a:pt x="47283" y="24400"/>
                    <a:pt x="47346" y="24432"/>
                    <a:pt x="47410" y="24432"/>
                  </a:cubicBezTo>
                  <a:lnTo>
                    <a:pt x="47378" y="24432"/>
                  </a:lnTo>
                  <a:cubicBezTo>
                    <a:pt x="47359" y="24441"/>
                    <a:pt x="47343" y="24445"/>
                    <a:pt x="47330" y="24445"/>
                  </a:cubicBezTo>
                  <a:cubicBezTo>
                    <a:pt x="47296" y="24445"/>
                    <a:pt x="47274" y="24423"/>
                    <a:pt x="47251" y="24400"/>
                  </a:cubicBezTo>
                  <a:close/>
                  <a:moveTo>
                    <a:pt x="65239" y="24558"/>
                  </a:moveTo>
                  <a:cubicBezTo>
                    <a:pt x="65239" y="24558"/>
                    <a:pt x="65239" y="24590"/>
                    <a:pt x="65239" y="24590"/>
                  </a:cubicBezTo>
                  <a:lnTo>
                    <a:pt x="65208" y="24590"/>
                  </a:lnTo>
                  <a:cubicBezTo>
                    <a:pt x="65208" y="24590"/>
                    <a:pt x="65208" y="24590"/>
                    <a:pt x="65239" y="24558"/>
                  </a:cubicBezTo>
                  <a:close/>
                  <a:moveTo>
                    <a:pt x="86584" y="24590"/>
                  </a:moveTo>
                  <a:cubicBezTo>
                    <a:pt x="86584" y="24590"/>
                    <a:pt x="86584" y="24622"/>
                    <a:pt x="86616" y="24622"/>
                  </a:cubicBezTo>
                  <a:lnTo>
                    <a:pt x="86616" y="24653"/>
                  </a:lnTo>
                  <a:lnTo>
                    <a:pt x="86489" y="24653"/>
                  </a:lnTo>
                  <a:cubicBezTo>
                    <a:pt x="86521" y="24622"/>
                    <a:pt x="86521" y="24622"/>
                    <a:pt x="86521" y="24622"/>
                  </a:cubicBezTo>
                  <a:cubicBezTo>
                    <a:pt x="86521" y="24622"/>
                    <a:pt x="86552" y="24590"/>
                    <a:pt x="86552" y="24590"/>
                  </a:cubicBezTo>
                  <a:close/>
                  <a:moveTo>
                    <a:pt x="15709" y="24622"/>
                  </a:moveTo>
                  <a:cubicBezTo>
                    <a:pt x="15709" y="24622"/>
                    <a:pt x="15740" y="24653"/>
                    <a:pt x="15709" y="24685"/>
                  </a:cubicBezTo>
                  <a:lnTo>
                    <a:pt x="15645" y="24685"/>
                  </a:lnTo>
                  <a:cubicBezTo>
                    <a:pt x="15645" y="24685"/>
                    <a:pt x="15677" y="24653"/>
                    <a:pt x="15709" y="24653"/>
                  </a:cubicBezTo>
                  <a:cubicBezTo>
                    <a:pt x="15709" y="24653"/>
                    <a:pt x="15709" y="24622"/>
                    <a:pt x="15709" y="24622"/>
                  </a:cubicBezTo>
                  <a:close/>
                  <a:moveTo>
                    <a:pt x="91830" y="24680"/>
                  </a:moveTo>
                  <a:cubicBezTo>
                    <a:pt x="91857" y="24680"/>
                    <a:pt x="91886" y="24699"/>
                    <a:pt x="91905" y="24717"/>
                  </a:cubicBezTo>
                  <a:lnTo>
                    <a:pt x="91778" y="24717"/>
                  </a:lnTo>
                  <a:cubicBezTo>
                    <a:pt x="91791" y="24690"/>
                    <a:pt x="91810" y="24680"/>
                    <a:pt x="91830" y="24680"/>
                  </a:cubicBezTo>
                  <a:close/>
                  <a:moveTo>
                    <a:pt x="63212" y="24843"/>
                  </a:moveTo>
                  <a:cubicBezTo>
                    <a:pt x="63181" y="24875"/>
                    <a:pt x="63181" y="24875"/>
                    <a:pt x="63149" y="24907"/>
                  </a:cubicBezTo>
                  <a:lnTo>
                    <a:pt x="63149" y="24843"/>
                  </a:lnTo>
                  <a:close/>
                  <a:moveTo>
                    <a:pt x="69420" y="25255"/>
                  </a:moveTo>
                  <a:cubicBezTo>
                    <a:pt x="69420" y="25287"/>
                    <a:pt x="69420" y="25287"/>
                    <a:pt x="69388" y="25287"/>
                  </a:cubicBezTo>
                  <a:cubicBezTo>
                    <a:pt x="69379" y="25296"/>
                    <a:pt x="69367" y="25300"/>
                    <a:pt x="69353" y="25300"/>
                  </a:cubicBezTo>
                  <a:cubicBezTo>
                    <a:pt x="69322" y="25300"/>
                    <a:pt x="69284" y="25278"/>
                    <a:pt x="69261" y="25255"/>
                  </a:cubicBezTo>
                  <a:close/>
                  <a:moveTo>
                    <a:pt x="93108" y="1"/>
                  </a:moveTo>
                  <a:cubicBezTo>
                    <a:pt x="93076" y="1"/>
                    <a:pt x="93045" y="5"/>
                    <a:pt x="93013" y="15"/>
                  </a:cubicBezTo>
                  <a:cubicBezTo>
                    <a:pt x="92823" y="78"/>
                    <a:pt x="92665" y="142"/>
                    <a:pt x="92475" y="142"/>
                  </a:cubicBezTo>
                  <a:cubicBezTo>
                    <a:pt x="92348" y="173"/>
                    <a:pt x="92221" y="173"/>
                    <a:pt x="92063" y="173"/>
                  </a:cubicBezTo>
                  <a:cubicBezTo>
                    <a:pt x="92031" y="142"/>
                    <a:pt x="91968" y="142"/>
                    <a:pt x="91936" y="142"/>
                  </a:cubicBezTo>
                  <a:cubicBezTo>
                    <a:pt x="91873" y="110"/>
                    <a:pt x="91778" y="110"/>
                    <a:pt x="91715" y="110"/>
                  </a:cubicBezTo>
                  <a:lnTo>
                    <a:pt x="91651" y="110"/>
                  </a:lnTo>
                  <a:cubicBezTo>
                    <a:pt x="91335" y="142"/>
                    <a:pt x="91049" y="173"/>
                    <a:pt x="90733" y="205"/>
                  </a:cubicBezTo>
                  <a:cubicBezTo>
                    <a:pt x="90638" y="205"/>
                    <a:pt x="90543" y="237"/>
                    <a:pt x="90448" y="237"/>
                  </a:cubicBezTo>
                  <a:cubicBezTo>
                    <a:pt x="90226" y="237"/>
                    <a:pt x="90036" y="268"/>
                    <a:pt x="89846" y="268"/>
                  </a:cubicBezTo>
                  <a:cubicBezTo>
                    <a:pt x="89624" y="268"/>
                    <a:pt x="89434" y="268"/>
                    <a:pt x="89244" y="237"/>
                  </a:cubicBezTo>
                  <a:cubicBezTo>
                    <a:pt x="89118" y="237"/>
                    <a:pt x="88991" y="205"/>
                    <a:pt x="88864" y="205"/>
                  </a:cubicBezTo>
                  <a:lnTo>
                    <a:pt x="88611" y="205"/>
                  </a:lnTo>
                  <a:cubicBezTo>
                    <a:pt x="88484" y="205"/>
                    <a:pt x="88358" y="205"/>
                    <a:pt x="88231" y="237"/>
                  </a:cubicBezTo>
                  <a:cubicBezTo>
                    <a:pt x="88073" y="300"/>
                    <a:pt x="87883" y="300"/>
                    <a:pt x="87724" y="300"/>
                  </a:cubicBezTo>
                  <a:cubicBezTo>
                    <a:pt x="87661" y="332"/>
                    <a:pt x="87598" y="332"/>
                    <a:pt x="87566" y="332"/>
                  </a:cubicBezTo>
                  <a:cubicBezTo>
                    <a:pt x="87376" y="332"/>
                    <a:pt x="87218" y="300"/>
                    <a:pt x="87059" y="300"/>
                  </a:cubicBezTo>
                  <a:cubicBezTo>
                    <a:pt x="86996" y="300"/>
                    <a:pt x="86933" y="300"/>
                    <a:pt x="86869" y="332"/>
                  </a:cubicBezTo>
                  <a:lnTo>
                    <a:pt x="86838" y="332"/>
                  </a:lnTo>
                  <a:cubicBezTo>
                    <a:pt x="86774" y="332"/>
                    <a:pt x="86711" y="300"/>
                    <a:pt x="86679" y="300"/>
                  </a:cubicBezTo>
                  <a:lnTo>
                    <a:pt x="86521" y="300"/>
                  </a:lnTo>
                  <a:cubicBezTo>
                    <a:pt x="86362" y="300"/>
                    <a:pt x="86204" y="332"/>
                    <a:pt x="86077" y="490"/>
                  </a:cubicBezTo>
                  <a:cubicBezTo>
                    <a:pt x="86046" y="522"/>
                    <a:pt x="85982" y="522"/>
                    <a:pt x="85951" y="522"/>
                  </a:cubicBezTo>
                  <a:lnTo>
                    <a:pt x="85856" y="522"/>
                  </a:lnTo>
                  <a:cubicBezTo>
                    <a:pt x="85824" y="522"/>
                    <a:pt x="85824" y="490"/>
                    <a:pt x="85824" y="490"/>
                  </a:cubicBezTo>
                  <a:lnTo>
                    <a:pt x="85792" y="490"/>
                  </a:lnTo>
                  <a:cubicBezTo>
                    <a:pt x="85697" y="458"/>
                    <a:pt x="85634" y="458"/>
                    <a:pt x="85571" y="458"/>
                  </a:cubicBezTo>
                  <a:cubicBezTo>
                    <a:pt x="85539" y="490"/>
                    <a:pt x="85539" y="490"/>
                    <a:pt x="85507" y="490"/>
                  </a:cubicBezTo>
                  <a:cubicBezTo>
                    <a:pt x="85476" y="490"/>
                    <a:pt x="85476" y="522"/>
                    <a:pt x="85444" y="522"/>
                  </a:cubicBezTo>
                  <a:cubicBezTo>
                    <a:pt x="85381" y="553"/>
                    <a:pt x="85349" y="585"/>
                    <a:pt x="85286" y="617"/>
                  </a:cubicBezTo>
                  <a:cubicBezTo>
                    <a:pt x="85254" y="553"/>
                    <a:pt x="85222" y="522"/>
                    <a:pt x="85191" y="490"/>
                  </a:cubicBezTo>
                  <a:lnTo>
                    <a:pt x="85064" y="490"/>
                  </a:lnTo>
                  <a:cubicBezTo>
                    <a:pt x="85032" y="490"/>
                    <a:pt x="85001" y="490"/>
                    <a:pt x="84969" y="522"/>
                  </a:cubicBezTo>
                  <a:cubicBezTo>
                    <a:pt x="84747" y="585"/>
                    <a:pt x="84526" y="553"/>
                    <a:pt x="84304" y="585"/>
                  </a:cubicBezTo>
                  <a:cubicBezTo>
                    <a:pt x="84272" y="617"/>
                    <a:pt x="84209" y="617"/>
                    <a:pt x="84146" y="617"/>
                  </a:cubicBezTo>
                  <a:cubicBezTo>
                    <a:pt x="84082" y="617"/>
                    <a:pt x="84051" y="617"/>
                    <a:pt x="83987" y="585"/>
                  </a:cubicBezTo>
                  <a:cubicBezTo>
                    <a:pt x="83924" y="585"/>
                    <a:pt x="83861" y="585"/>
                    <a:pt x="83829" y="553"/>
                  </a:cubicBezTo>
                  <a:lnTo>
                    <a:pt x="83449" y="553"/>
                  </a:lnTo>
                  <a:cubicBezTo>
                    <a:pt x="83196" y="648"/>
                    <a:pt x="82942" y="680"/>
                    <a:pt x="82657" y="680"/>
                  </a:cubicBezTo>
                  <a:cubicBezTo>
                    <a:pt x="82531" y="680"/>
                    <a:pt x="82372" y="648"/>
                    <a:pt x="82214" y="648"/>
                  </a:cubicBezTo>
                  <a:lnTo>
                    <a:pt x="82119" y="648"/>
                  </a:lnTo>
                  <a:cubicBezTo>
                    <a:pt x="82055" y="648"/>
                    <a:pt x="81992" y="680"/>
                    <a:pt x="81929" y="743"/>
                  </a:cubicBezTo>
                  <a:cubicBezTo>
                    <a:pt x="81865" y="743"/>
                    <a:pt x="81770" y="775"/>
                    <a:pt x="81707" y="775"/>
                  </a:cubicBezTo>
                  <a:cubicBezTo>
                    <a:pt x="81549" y="775"/>
                    <a:pt x="81390" y="775"/>
                    <a:pt x="81264" y="807"/>
                  </a:cubicBezTo>
                  <a:cubicBezTo>
                    <a:pt x="81169" y="807"/>
                    <a:pt x="81105" y="838"/>
                    <a:pt x="81042" y="838"/>
                  </a:cubicBezTo>
                  <a:cubicBezTo>
                    <a:pt x="80884" y="870"/>
                    <a:pt x="80725" y="902"/>
                    <a:pt x="80567" y="902"/>
                  </a:cubicBezTo>
                  <a:cubicBezTo>
                    <a:pt x="80409" y="933"/>
                    <a:pt x="80250" y="933"/>
                    <a:pt x="80092" y="965"/>
                  </a:cubicBezTo>
                  <a:cubicBezTo>
                    <a:pt x="79775" y="965"/>
                    <a:pt x="79490" y="1028"/>
                    <a:pt x="79174" y="1187"/>
                  </a:cubicBezTo>
                  <a:cubicBezTo>
                    <a:pt x="79174" y="1218"/>
                    <a:pt x="79142" y="1218"/>
                    <a:pt x="79142" y="1218"/>
                  </a:cubicBezTo>
                  <a:cubicBezTo>
                    <a:pt x="79110" y="1218"/>
                    <a:pt x="79079" y="1250"/>
                    <a:pt x="79047" y="1250"/>
                  </a:cubicBezTo>
                  <a:lnTo>
                    <a:pt x="78889" y="1250"/>
                  </a:lnTo>
                  <a:lnTo>
                    <a:pt x="78825" y="1218"/>
                  </a:lnTo>
                  <a:lnTo>
                    <a:pt x="78794" y="1218"/>
                  </a:lnTo>
                  <a:cubicBezTo>
                    <a:pt x="78730" y="1187"/>
                    <a:pt x="78699" y="1155"/>
                    <a:pt x="78635" y="1155"/>
                  </a:cubicBezTo>
                  <a:cubicBezTo>
                    <a:pt x="78604" y="1139"/>
                    <a:pt x="78564" y="1131"/>
                    <a:pt x="78524" y="1131"/>
                  </a:cubicBezTo>
                  <a:cubicBezTo>
                    <a:pt x="78485" y="1131"/>
                    <a:pt x="78445" y="1139"/>
                    <a:pt x="78414" y="1155"/>
                  </a:cubicBezTo>
                  <a:lnTo>
                    <a:pt x="78319" y="1155"/>
                  </a:lnTo>
                  <a:cubicBezTo>
                    <a:pt x="78287" y="1155"/>
                    <a:pt x="78255" y="1155"/>
                    <a:pt x="78255" y="1187"/>
                  </a:cubicBezTo>
                  <a:cubicBezTo>
                    <a:pt x="78192" y="1187"/>
                    <a:pt x="78129" y="1187"/>
                    <a:pt x="78097" y="1218"/>
                  </a:cubicBezTo>
                  <a:lnTo>
                    <a:pt x="77938" y="1218"/>
                  </a:lnTo>
                  <a:cubicBezTo>
                    <a:pt x="77843" y="1218"/>
                    <a:pt x="77780" y="1250"/>
                    <a:pt x="77717" y="1250"/>
                  </a:cubicBezTo>
                  <a:cubicBezTo>
                    <a:pt x="77558" y="1282"/>
                    <a:pt x="77432" y="1313"/>
                    <a:pt x="77273" y="1313"/>
                  </a:cubicBezTo>
                  <a:cubicBezTo>
                    <a:pt x="77210" y="1345"/>
                    <a:pt x="77147" y="1345"/>
                    <a:pt x="77052" y="1345"/>
                  </a:cubicBezTo>
                  <a:cubicBezTo>
                    <a:pt x="76957" y="1345"/>
                    <a:pt x="76862" y="1313"/>
                    <a:pt x="76767" y="1313"/>
                  </a:cubicBezTo>
                  <a:lnTo>
                    <a:pt x="76545" y="1313"/>
                  </a:lnTo>
                  <a:cubicBezTo>
                    <a:pt x="76450" y="1345"/>
                    <a:pt x="76355" y="1408"/>
                    <a:pt x="76323" y="1599"/>
                  </a:cubicBezTo>
                  <a:cubicBezTo>
                    <a:pt x="76244" y="1551"/>
                    <a:pt x="76157" y="1543"/>
                    <a:pt x="76070" y="1543"/>
                  </a:cubicBezTo>
                  <a:cubicBezTo>
                    <a:pt x="76026" y="1543"/>
                    <a:pt x="75983" y="1545"/>
                    <a:pt x="75940" y="1545"/>
                  </a:cubicBezTo>
                  <a:cubicBezTo>
                    <a:pt x="75898" y="1545"/>
                    <a:pt x="75856" y="1543"/>
                    <a:pt x="75817" y="1535"/>
                  </a:cubicBezTo>
                  <a:cubicBezTo>
                    <a:pt x="75753" y="1535"/>
                    <a:pt x="75658" y="1504"/>
                    <a:pt x="75595" y="1408"/>
                  </a:cubicBezTo>
                  <a:lnTo>
                    <a:pt x="75563" y="1408"/>
                  </a:lnTo>
                  <a:cubicBezTo>
                    <a:pt x="75563" y="1408"/>
                    <a:pt x="75532" y="1440"/>
                    <a:pt x="75500" y="1472"/>
                  </a:cubicBezTo>
                  <a:cubicBezTo>
                    <a:pt x="75500" y="1472"/>
                    <a:pt x="75468" y="1504"/>
                    <a:pt x="75468" y="1535"/>
                  </a:cubicBezTo>
                  <a:cubicBezTo>
                    <a:pt x="75468" y="1535"/>
                    <a:pt x="75437" y="1567"/>
                    <a:pt x="75437" y="1567"/>
                  </a:cubicBezTo>
                  <a:cubicBezTo>
                    <a:pt x="75405" y="1567"/>
                    <a:pt x="75373" y="1567"/>
                    <a:pt x="75342" y="1599"/>
                  </a:cubicBezTo>
                  <a:cubicBezTo>
                    <a:pt x="75301" y="1531"/>
                    <a:pt x="75261" y="1510"/>
                    <a:pt x="75220" y="1510"/>
                  </a:cubicBezTo>
                  <a:cubicBezTo>
                    <a:pt x="75166" y="1510"/>
                    <a:pt x="75111" y="1549"/>
                    <a:pt x="75057" y="1567"/>
                  </a:cubicBezTo>
                  <a:cubicBezTo>
                    <a:pt x="75025" y="1567"/>
                    <a:pt x="75025" y="1567"/>
                    <a:pt x="74993" y="1599"/>
                  </a:cubicBezTo>
                  <a:lnTo>
                    <a:pt x="74930" y="1599"/>
                  </a:lnTo>
                  <a:cubicBezTo>
                    <a:pt x="74898" y="1599"/>
                    <a:pt x="74835" y="1630"/>
                    <a:pt x="74803" y="1630"/>
                  </a:cubicBezTo>
                  <a:lnTo>
                    <a:pt x="74677" y="1630"/>
                  </a:lnTo>
                  <a:cubicBezTo>
                    <a:pt x="74645" y="1630"/>
                    <a:pt x="74613" y="1599"/>
                    <a:pt x="74613" y="1599"/>
                  </a:cubicBezTo>
                  <a:cubicBezTo>
                    <a:pt x="74550" y="1567"/>
                    <a:pt x="74487" y="1535"/>
                    <a:pt x="74423" y="1440"/>
                  </a:cubicBezTo>
                  <a:cubicBezTo>
                    <a:pt x="74423" y="1472"/>
                    <a:pt x="74423" y="1504"/>
                    <a:pt x="74423" y="1535"/>
                  </a:cubicBezTo>
                  <a:cubicBezTo>
                    <a:pt x="74423" y="1599"/>
                    <a:pt x="74423" y="1630"/>
                    <a:pt x="74423" y="1694"/>
                  </a:cubicBezTo>
                  <a:cubicBezTo>
                    <a:pt x="74455" y="1725"/>
                    <a:pt x="74455" y="1757"/>
                    <a:pt x="74455" y="1820"/>
                  </a:cubicBezTo>
                  <a:cubicBezTo>
                    <a:pt x="74455" y="1820"/>
                    <a:pt x="74455" y="1852"/>
                    <a:pt x="74455" y="1852"/>
                  </a:cubicBezTo>
                  <a:cubicBezTo>
                    <a:pt x="74455" y="1915"/>
                    <a:pt x="74455" y="1947"/>
                    <a:pt x="74455" y="1979"/>
                  </a:cubicBezTo>
                  <a:lnTo>
                    <a:pt x="74107" y="1979"/>
                  </a:lnTo>
                  <a:cubicBezTo>
                    <a:pt x="74075" y="1852"/>
                    <a:pt x="74233" y="1789"/>
                    <a:pt x="74233" y="1630"/>
                  </a:cubicBezTo>
                  <a:lnTo>
                    <a:pt x="74233" y="1599"/>
                  </a:lnTo>
                  <a:cubicBezTo>
                    <a:pt x="74233" y="1599"/>
                    <a:pt x="74233" y="1599"/>
                    <a:pt x="74233" y="1567"/>
                  </a:cubicBezTo>
                  <a:cubicBezTo>
                    <a:pt x="74202" y="1599"/>
                    <a:pt x="74138" y="1630"/>
                    <a:pt x="74107" y="1630"/>
                  </a:cubicBezTo>
                  <a:lnTo>
                    <a:pt x="73790" y="1630"/>
                  </a:lnTo>
                  <a:cubicBezTo>
                    <a:pt x="73758" y="1662"/>
                    <a:pt x="73758" y="1662"/>
                    <a:pt x="73758" y="1662"/>
                  </a:cubicBezTo>
                  <a:cubicBezTo>
                    <a:pt x="73695" y="1662"/>
                    <a:pt x="73663" y="1694"/>
                    <a:pt x="73632" y="1725"/>
                  </a:cubicBezTo>
                  <a:cubicBezTo>
                    <a:pt x="73600" y="1757"/>
                    <a:pt x="73600" y="1757"/>
                    <a:pt x="73600" y="1789"/>
                  </a:cubicBezTo>
                  <a:cubicBezTo>
                    <a:pt x="73536" y="1852"/>
                    <a:pt x="73505" y="1884"/>
                    <a:pt x="73441" y="1884"/>
                  </a:cubicBezTo>
                  <a:cubicBezTo>
                    <a:pt x="73410" y="1884"/>
                    <a:pt x="73378" y="1915"/>
                    <a:pt x="73346" y="1915"/>
                  </a:cubicBezTo>
                  <a:cubicBezTo>
                    <a:pt x="73283" y="1884"/>
                    <a:pt x="73220" y="1884"/>
                    <a:pt x="73125" y="1852"/>
                  </a:cubicBezTo>
                  <a:lnTo>
                    <a:pt x="73061" y="1852"/>
                  </a:lnTo>
                  <a:cubicBezTo>
                    <a:pt x="73040" y="1852"/>
                    <a:pt x="73019" y="1866"/>
                    <a:pt x="72998" y="1875"/>
                  </a:cubicBezTo>
                  <a:lnTo>
                    <a:pt x="72998" y="1875"/>
                  </a:lnTo>
                  <a:cubicBezTo>
                    <a:pt x="72998" y="1871"/>
                    <a:pt x="72998" y="1863"/>
                    <a:pt x="72998" y="1852"/>
                  </a:cubicBezTo>
                  <a:lnTo>
                    <a:pt x="73061" y="1852"/>
                  </a:lnTo>
                  <a:cubicBezTo>
                    <a:pt x="73061" y="1852"/>
                    <a:pt x="73030" y="1852"/>
                    <a:pt x="73030" y="1820"/>
                  </a:cubicBezTo>
                  <a:cubicBezTo>
                    <a:pt x="73030" y="1789"/>
                    <a:pt x="72998" y="1757"/>
                    <a:pt x="72966" y="1725"/>
                  </a:cubicBezTo>
                  <a:cubicBezTo>
                    <a:pt x="72966" y="1725"/>
                    <a:pt x="72966" y="1694"/>
                    <a:pt x="72935" y="1694"/>
                  </a:cubicBezTo>
                  <a:lnTo>
                    <a:pt x="72903" y="1694"/>
                  </a:lnTo>
                  <a:cubicBezTo>
                    <a:pt x="72871" y="1694"/>
                    <a:pt x="72871" y="1725"/>
                    <a:pt x="72840" y="1789"/>
                  </a:cubicBezTo>
                  <a:cubicBezTo>
                    <a:pt x="72776" y="1884"/>
                    <a:pt x="72745" y="1979"/>
                    <a:pt x="72681" y="2042"/>
                  </a:cubicBezTo>
                  <a:cubicBezTo>
                    <a:pt x="72618" y="2105"/>
                    <a:pt x="72555" y="2137"/>
                    <a:pt x="72460" y="2169"/>
                  </a:cubicBezTo>
                  <a:lnTo>
                    <a:pt x="72238" y="2169"/>
                  </a:lnTo>
                  <a:cubicBezTo>
                    <a:pt x="72238" y="2169"/>
                    <a:pt x="72238" y="2169"/>
                    <a:pt x="72238" y="2200"/>
                  </a:cubicBezTo>
                  <a:lnTo>
                    <a:pt x="72206" y="2200"/>
                  </a:lnTo>
                  <a:cubicBezTo>
                    <a:pt x="72206" y="2264"/>
                    <a:pt x="72238" y="2327"/>
                    <a:pt x="72238" y="2359"/>
                  </a:cubicBezTo>
                  <a:lnTo>
                    <a:pt x="71985" y="2359"/>
                  </a:lnTo>
                  <a:cubicBezTo>
                    <a:pt x="71985" y="2327"/>
                    <a:pt x="71985" y="2295"/>
                    <a:pt x="71985" y="2295"/>
                  </a:cubicBezTo>
                  <a:cubicBezTo>
                    <a:pt x="71985" y="2264"/>
                    <a:pt x="71985" y="2264"/>
                    <a:pt x="71985" y="2264"/>
                  </a:cubicBezTo>
                  <a:cubicBezTo>
                    <a:pt x="71985" y="2264"/>
                    <a:pt x="71985" y="2264"/>
                    <a:pt x="71985" y="2232"/>
                  </a:cubicBezTo>
                  <a:lnTo>
                    <a:pt x="71985" y="2200"/>
                  </a:lnTo>
                  <a:cubicBezTo>
                    <a:pt x="71985" y="2169"/>
                    <a:pt x="71985" y="2169"/>
                    <a:pt x="71985" y="2169"/>
                  </a:cubicBezTo>
                  <a:lnTo>
                    <a:pt x="71953" y="2169"/>
                  </a:lnTo>
                  <a:cubicBezTo>
                    <a:pt x="71921" y="2137"/>
                    <a:pt x="71921" y="2137"/>
                    <a:pt x="71890" y="2137"/>
                  </a:cubicBezTo>
                  <a:cubicBezTo>
                    <a:pt x="71763" y="2169"/>
                    <a:pt x="71668" y="2169"/>
                    <a:pt x="71541" y="2169"/>
                  </a:cubicBezTo>
                  <a:cubicBezTo>
                    <a:pt x="71446" y="2169"/>
                    <a:pt x="71320" y="2169"/>
                    <a:pt x="71225" y="2200"/>
                  </a:cubicBezTo>
                  <a:cubicBezTo>
                    <a:pt x="71478" y="2359"/>
                    <a:pt x="71225" y="2549"/>
                    <a:pt x="71225" y="2739"/>
                  </a:cubicBezTo>
                  <a:cubicBezTo>
                    <a:pt x="71193" y="2770"/>
                    <a:pt x="71225" y="2802"/>
                    <a:pt x="71225" y="2834"/>
                  </a:cubicBezTo>
                  <a:cubicBezTo>
                    <a:pt x="71256" y="2802"/>
                    <a:pt x="71288" y="2802"/>
                    <a:pt x="71288" y="2770"/>
                  </a:cubicBezTo>
                  <a:cubicBezTo>
                    <a:pt x="71415" y="2707"/>
                    <a:pt x="71478" y="2675"/>
                    <a:pt x="71510" y="2675"/>
                  </a:cubicBezTo>
                  <a:cubicBezTo>
                    <a:pt x="71541" y="2675"/>
                    <a:pt x="71541" y="2675"/>
                    <a:pt x="71541" y="2707"/>
                  </a:cubicBezTo>
                  <a:cubicBezTo>
                    <a:pt x="71605" y="2802"/>
                    <a:pt x="71605" y="2897"/>
                    <a:pt x="71605" y="2992"/>
                  </a:cubicBezTo>
                  <a:cubicBezTo>
                    <a:pt x="71605" y="2992"/>
                    <a:pt x="71605" y="3024"/>
                    <a:pt x="71605" y="3055"/>
                  </a:cubicBezTo>
                  <a:cubicBezTo>
                    <a:pt x="71605" y="3055"/>
                    <a:pt x="71573" y="3087"/>
                    <a:pt x="71573" y="3087"/>
                  </a:cubicBezTo>
                  <a:lnTo>
                    <a:pt x="71573" y="3150"/>
                  </a:lnTo>
                  <a:cubicBezTo>
                    <a:pt x="71541" y="3182"/>
                    <a:pt x="71541" y="3245"/>
                    <a:pt x="71510" y="3277"/>
                  </a:cubicBezTo>
                  <a:lnTo>
                    <a:pt x="71320" y="3277"/>
                  </a:lnTo>
                  <a:cubicBezTo>
                    <a:pt x="71211" y="3250"/>
                    <a:pt x="71102" y="3176"/>
                    <a:pt x="70993" y="3176"/>
                  </a:cubicBezTo>
                  <a:cubicBezTo>
                    <a:pt x="70975" y="3176"/>
                    <a:pt x="70957" y="3178"/>
                    <a:pt x="70940" y="3182"/>
                  </a:cubicBezTo>
                  <a:lnTo>
                    <a:pt x="70845" y="3182"/>
                  </a:lnTo>
                  <a:cubicBezTo>
                    <a:pt x="70686" y="3245"/>
                    <a:pt x="70528" y="3309"/>
                    <a:pt x="70370" y="3372"/>
                  </a:cubicBezTo>
                  <a:cubicBezTo>
                    <a:pt x="70338" y="3404"/>
                    <a:pt x="70306" y="3435"/>
                    <a:pt x="70275" y="3467"/>
                  </a:cubicBezTo>
                  <a:cubicBezTo>
                    <a:pt x="70275" y="3467"/>
                    <a:pt x="70243" y="3499"/>
                    <a:pt x="70243" y="3499"/>
                  </a:cubicBezTo>
                  <a:lnTo>
                    <a:pt x="70243" y="3530"/>
                  </a:lnTo>
                  <a:cubicBezTo>
                    <a:pt x="70148" y="3625"/>
                    <a:pt x="70053" y="3625"/>
                    <a:pt x="69926" y="3657"/>
                  </a:cubicBezTo>
                  <a:lnTo>
                    <a:pt x="69895" y="3657"/>
                  </a:lnTo>
                  <a:cubicBezTo>
                    <a:pt x="69895" y="3657"/>
                    <a:pt x="69895" y="3689"/>
                    <a:pt x="69895" y="3689"/>
                  </a:cubicBezTo>
                  <a:lnTo>
                    <a:pt x="69831" y="3689"/>
                  </a:lnTo>
                  <a:cubicBezTo>
                    <a:pt x="69831" y="3689"/>
                    <a:pt x="69831" y="3689"/>
                    <a:pt x="69800" y="3720"/>
                  </a:cubicBezTo>
                  <a:lnTo>
                    <a:pt x="69768" y="3720"/>
                  </a:lnTo>
                  <a:cubicBezTo>
                    <a:pt x="69768" y="3752"/>
                    <a:pt x="69736" y="3752"/>
                    <a:pt x="69736" y="3784"/>
                  </a:cubicBezTo>
                  <a:lnTo>
                    <a:pt x="69673" y="3784"/>
                  </a:lnTo>
                  <a:cubicBezTo>
                    <a:pt x="69631" y="3784"/>
                    <a:pt x="69588" y="3785"/>
                    <a:pt x="69548" y="3785"/>
                  </a:cubicBezTo>
                  <a:cubicBezTo>
                    <a:pt x="69405" y="3785"/>
                    <a:pt x="69279" y="3766"/>
                    <a:pt x="69230" y="3594"/>
                  </a:cubicBezTo>
                  <a:cubicBezTo>
                    <a:pt x="69198" y="3562"/>
                    <a:pt x="69198" y="3530"/>
                    <a:pt x="69198" y="3499"/>
                  </a:cubicBezTo>
                  <a:cubicBezTo>
                    <a:pt x="69134" y="3404"/>
                    <a:pt x="69103" y="3340"/>
                    <a:pt x="69071" y="3340"/>
                  </a:cubicBezTo>
                  <a:cubicBezTo>
                    <a:pt x="69039" y="3340"/>
                    <a:pt x="69008" y="3372"/>
                    <a:pt x="68976" y="3435"/>
                  </a:cubicBezTo>
                  <a:cubicBezTo>
                    <a:pt x="68944" y="3467"/>
                    <a:pt x="68944" y="3499"/>
                    <a:pt x="68913" y="3530"/>
                  </a:cubicBezTo>
                  <a:cubicBezTo>
                    <a:pt x="68913" y="3530"/>
                    <a:pt x="68913" y="3562"/>
                    <a:pt x="68913" y="3562"/>
                  </a:cubicBezTo>
                  <a:cubicBezTo>
                    <a:pt x="68881" y="3594"/>
                    <a:pt x="68881" y="3625"/>
                    <a:pt x="68849" y="3625"/>
                  </a:cubicBezTo>
                  <a:cubicBezTo>
                    <a:pt x="68849" y="3625"/>
                    <a:pt x="68818" y="3657"/>
                    <a:pt x="68818" y="3657"/>
                  </a:cubicBezTo>
                  <a:lnTo>
                    <a:pt x="68754" y="3657"/>
                  </a:lnTo>
                  <a:lnTo>
                    <a:pt x="68754" y="3625"/>
                  </a:lnTo>
                  <a:cubicBezTo>
                    <a:pt x="68754" y="3594"/>
                    <a:pt x="68754" y="3594"/>
                    <a:pt x="68754" y="3562"/>
                  </a:cubicBezTo>
                  <a:cubicBezTo>
                    <a:pt x="68754" y="3530"/>
                    <a:pt x="68754" y="3499"/>
                    <a:pt x="68754" y="3499"/>
                  </a:cubicBezTo>
                  <a:cubicBezTo>
                    <a:pt x="68723" y="3467"/>
                    <a:pt x="68723" y="3435"/>
                    <a:pt x="68723" y="3404"/>
                  </a:cubicBezTo>
                  <a:cubicBezTo>
                    <a:pt x="68691" y="3372"/>
                    <a:pt x="68659" y="3340"/>
                    <a:pt x="68628" y="3309"/>
                  </a:cubicBezTo>
                  <a:cubicBezTo>
                    <a:pt x="68564" y="3245"/>
                    <a:pt x="68564" y="3214"/>
                    <a:pt x="68564" y="3182"/>
                  </a:cubicBezTo>
                  <a:cubicBezTo>
                    <a:pt x="68596" y="3119"/>
                    <a:pt x="68659" y="3087"/>
                    <a:pt x="68754" y="3024"/>
                  </a:cubicBezTo>
                  <a:cubicBezTo>
                    <a:pt x="68754" y="3024"/>
                    <a:pt x="68786" y="3024"/>
                    <a:pt x="68786" y="2992"/>
                  </a:cubicBezTo>
                  <a:cubicBezTo>
                    <a:pt x="68818" y="2992"/>
                    <a:pt x="68818" y="2960"/>
                    <a:pt x="68849" y="2929"/>
                  </a:cubicBezTo>
                  <a:cubicBezTo>
                    <a:pt x="68944" y="2770"/>
                    <a:pt x="68976" y="2612"/>
                    <a:pt x="69039" y="2422"/>
                  </a:cubicBezTo>
                  <a:cubicBezTo>
                    <a:pt x="69039" y="2422"/>
                    <a:pt x="69039" y="2422"/>
                    <a:pt x="69039" y="2390"/>
                  </a:cubicBezTo>
                  <a:cubicBezTo>
                    <a:pt x="69039" y="2390"/>
                    <a:pt x="69071" y="2359"/>
                    <a:pt x="69071" y="2359"/>
                  </a:cubicBezTo>
                  <a:cubicBezTo>
                    <a:pt x="69071" y="2327"/>
                    <a:pt x="69071" y="2327"/>
                    <a:pt x="69071" y="2327"/>
                  </a:cubicBezTo>
                  <a:cubicBezTo>
                    <a:pt x="68944" y="2390"/>
                    <a:pt x="68818" y="2422"/>
                    <a:pt x="68691" y="2422"/>
                  </a:cubicBezTo>
                  <a:cubicBezTo>
                    <a:pt x="68501" y="2390"/>
                    <a:pt x="68311" y="2327"/>
                    <a:pt x="68121" y="2295"/>
                  </a:cubicBezTo>
                  <a:lnTo>
                    <a:pt x="67931" y="2295"/>
                  </a:lnTo>
                  <a:cubicBezTo>
                    <a:pt x="67868" y="2295"/>
                    <a:pt x="67773" y="2295"/>
                    <a:pt x="67709" y="2327"/>
                  </a:cubicBezTo>
                  <a:lnTo>
                    <a:pt x="67678" y="2327"/>
                  </a:lnTo>
                  <a:cubicBezTo>
                    <a:pt x="67519" y="2390"/>
                    <a:pt x="67393" y="2517"/>
                    <a:pt x="67329" y="2707"/>
                  </a:cubicBezTo>
                  <a:cubicBezTo>
                    <a:pt x="67266" y="2802"/>
                    <a:pt x="67203" y="2865"/>
                    <a:pt x="67139" y="2897"/>
                  </a:cubicBezTo>
                  <a:lnTo>
                    <a:pt x="66949" y="2897"/>
                  </a:lnTo>
                  <a:cubicBezTo>
                    <a:pt x="66918" y="2897"/>
                    <a:pt x="66886" y="2897"/>
                    <a:pt x="66854" y="2929"/>
                  </a:cubicBezTo>
                  <a:lnTo>
                    <a:pt x="66823" y="2929"/>
                  </a:lnTo>
                  <a:cubicBezTo>
                    <a:pt x="66791" y="2960"/>
                    <a:pt x="66759" y="3024"/>
                    <a:pt x="66728" y="3119"/>
                  </a:cubicBezTo>
                  <a:cubicBezTo>
                    <a:pt x="66696" y="3119"/>
                    <a:pt x="66664" y="3087"/>
                    <a:pt x="66633" y="3087"/>
                  </a:cubicBezTo>
                  <a:lnTo>
                    <a:pt x="66569" y="3087"/>
                  </a:lnTo>
                  <a:cubicBezTo>
                    <a:pt x="66569" y="2960"/>
                    <a:pt x="66538" y="2865"/>
                    <a:pt x="66474" y="2770"/>
                  </a:cubicBezTo>
                  <a:cubicBezTo>
                    <a:pt x="66474" y="2770"/>
                    <a:pt x="66443" y="2739"/>
                    <a:pt x="66443" y="2707"/>
                  </a:cubicBezTo>
                  <a:cubicBezTo>
                    <a:pt x="66379" y="2644"/>
                    <a:pt x="66348" y="2580"/>
                    <a:pt x="66316" y="2517"/>
                  </a:cubicBezTo>
                  <a:cubicBezTo>
                    <a:pt x="66316" y="2517"/>
                    <a:pt x="66284" y="2517"/>
                    <a:pt x="66284" y="2549"/>
                  </a:cubicBezTo>
                  <a:lnTo>
                    <a:pt x="66253" y="2549"/>
                  </a:lnTo>
                  <a:cubicBezTo>
                    <a:pt x="66253" y="2549"/>
                    <a:pt x="66221" y="2549"/>
                    <a:pt x="66221" y="2580"/>
                  </a:cubicBezTo>
                  <a:lnTo>
                    <a:pt x="66126" y="2580"/>
                  </a:lnTo>
                  <a:cubicBezTo>
                    <a:pt x="66094" y="2549"/>
                    <a:pt x="66031" y="2517"/>
                    <a:pt x="65968" y="2517"/>
                  </a:cubicBezTo>
                  <a:lnTo>
                    <a:pt x="65936" y="2517"/>
                  </a:lnTo>
                  <a:cubicBezTo>
                    <a:pt x="65904" y="2549"/>
                    <a:pt x="65904" y="2580"/>
                    <a:pt x="65904" y="2580"/>
                  </a:cubicBezTo>
                  <a:cubicBezTo>
                    <a:pt x="65904" y="2612"/>
                    <a:pt x="65936" y="2644"/>
                    <a:pt x="65936" y="2675"/>
                  </a:cubicBezTo>
                  <a:cubicBezTo>
                    <a:pt x="65968" y="2675"/>
                    <a:pt x="65968" y="2707"/>
                    <a:pt x="65999" y="2739"/>
                  </a:cubicBezTo>
                  <a:cubicBezTo>
                    <a:pt x="65999" y="2739"/>
                    <a:pt x="65999" y="2770"/>
                    <a:pt x="65999" y="2802"/>
                  </a:cubicBezTo>
                  <a:cubicBezTo>
                    <a:pt x="66031" y="2834"/>
                    <a:pt x="66031" y="2865"/>
                    <a:pt x="66031" y="2897"/>
                  </a:cubicBezTo>
                  <a:cubicBezTo>
                    <a:pt x="66031" y="2929"/>
                    <a:pt x="66031" y="2960"/>
                    <a:pt x="66031" y="2992"/>
                  </a:cubicBezTo>
                  <a:cubicBezTo>
                    <a:pt x="66031" y="2992"/>
                    <a:pt x="66031" y="3024"/>
                    <a:pt x="66031" y="3055"/>
                  </a:cubicBezTo>
                  <a:cubicBezTo>
                    <a:pt x="65999" y="3055"/>
                    <a:pt x="65999" y="3087"/>
                    <a:pt x="65999" y="3119"/>
                  </a:cubicBezTo>
                  <a:cubicBezTo>
                    <a:pt x="65968" y="3150"/>
                    <a:pt x="65936" y="3150"/>
                    <a:pt x="65873" y="3182"/>
                  </a:cubicBezTo>
                  <a:lnTo>
                    <a:pt x="65746" y="3182"/>
                  </a:lnTo>
                  <a:cubicBezTo>
                    <a:pt x="65619" y="3182"/>
                    <a:pt x="65524" y="3214"/>
                    <a:pt x="65429" y="3214"/>
                  </a:cubicBezTo>
                  <a:cubicBezTo>
                    <a:pt x="65366" y="3214"/>
                    <a:pt x="65334" y="3245"/>
                    <a:pt x="65271" y="3245"/>
                  </a:cubicBezTo>
                  <a:lnTo>
                    <a:pt x="65144" y="3245"/>
                  </a:lnTo>
                  <a:cubicBezTo>
                    <a:pt x="64891" y="3277"/>
                    <a:pt x="64637" y="3309"/>
                    <a:pt x="64416" y="3309"/>
                  </a:cubicBezTo>
                  <a:lnTo>
                    <a:pt x="64226" y="3309"/>
                  </a:lnTo>
                  <a:cubicBezTo>
                    <a:pt x="64036" y="3277"/>
                    <a:pt x="63877" y="3245"/>
                    <a:pt x="63687" y="3214"/>
                  </a:cubicBezTo>
                  <a:cubicBezTo>
                    <a:pt x="63656" y="3214"/>
                    <a:pt x="63592" y="3214"/>
                    <a:pt x="63561" y="3182"/>
                  </a:cubicBezTo>
                  <a:lnTo>
                    <a:pt x="63497" y="3182"/>
                  </a:lnTo>
                  <a:cubicBezTo>
                    <a:pt x="63276" y="3182"/>
                    <a:pt x="63086" y="3277"/>
                    <a:pt x="62864" y="3277"/>
                  </a:cubicBezTo>
                  <a:lnTo>
                    <a:pt x="62737" y="3277"/>
                  </a:lnTo>
                  <a:cubicBezTo>
                    <a:pt x="62706" y="3309"/>
                    <a:pt x="62706" y="3309"/>
                    <a:pt x="62706" y="3309"/>
                  </a:cubicBezTo>
                  <a:cubicBezTo>
                    <a:pt x="62706" y="3309"/>
                    <a:pt x="62674" y="3340"/>
                    <a:pt x="62674" y="3372"/>
                  </a:cubicBezTo>
                  <a:cubicBezTo>
                    <a:pt x="62674" y="3404"/>
                    <a:pt x="62674" y="3435"/>
                    <a:pt x="62674" y="3435"/>
                  </a:cubicBezTo>
                  <a:lnTo>
                    <a:pt x="62326" y="3435"/>
                  </a:lnTo>
                  <a:cubicBezTo>
                    <a:pt x="62326" y="3372"/>
                    <a:pt x="62326" y="3309"/>
                    <a:pt x="62294" y="3245"/>
                  </a:cubicBezTo>
                  <a:cubicBezTo>
                    <a:pt x="62294" y="3182"/>
                    <a:pt x="62262" y="3150"/>
                    <a:pt x="62231" y="3119"/>
                  </a:cubicBezTo>
                  <a:cubicBezTo>
                    <a:pt x="62167" y="3055"/>
                    <a:pt x="62072" y="3024"/>
                    <a:pt x="61946" y="3024"/>
                  </a:cubicBezTo>
                  <a:lnTo>
                    <a:pt x="61819" y="3024"/>
                  </a:lnTo>
                  <a:cubicBezTo>
                    <a:pt x="61597" y="3024"/>
                    <a:pt x="61376" y="3024"/>
                    <a:pt x="61154" y="2992"/>
                  </a:cubicBezTo>
                  <a:lnTo>
                    <a:pt x="60901" y="2992"/>
                  </a:lnTo>
                  <a:cubicBezTo>
                    <a:pt x="60901" y="2992"/>
                    <a:pt x="60901" y="2960"/>
                    <a:pt x="60932" y="2960"/>
                  </a:cubicBezTo>
                  <a:cubicBezTo>
                    <a:pt x="60932" y="2929"/>
                    <a:pt x="60932" y="2929"/>
                    <a:pt x="60932" y="2897"/>
                  </a:cubicBezTo>
                  <a:cubicBezTo>
                    <a:pt x="60964" y="2834"/>
                    <a:pt x="60996" y="2739"/>
                    <a:pt x="60901" y="2739"/>
                  </a:cubicBezTo>
                  <a:lnTo>
                    <a:pt x="60837" y="2739"/>
                  </a:lnTo>
                  <a:cubicBezTo>
                    <a:pt x="60679" y="2802"/>
                    <a:pt x="60489" y="2739"/>
                    <a:pt x="60330" y="2834"/>
                  </a:cubicBezTo>
                  <a:cubicBezTo>
                    <a:pt x="60267" y="2897"/>
                    <a:pt x="60235" y="2960"/>
                    <a:pt x="60172" y="2960"/>
                  </a:cubicBezTo>
                  <a:lnTo>
                    <a:pt x="60140" y="2960"/>
                  </a:lnTo>
                  <a:cubicBezTo>
                    <a:pt x="60014" y="2929"/>
                    <a:pt x="60109" y="2865"/>
                    <a:pt x="60109" y="2802"/>
                  </a:cubicBezTo>
                  <a:cubicBezTo>
                    <a:pt x="60140" y="2802"/>
                    <a:pt x="60140" y="2770"/>
                    <a:pt x="60140" y="2770"/>
                  </a:cubicBezTo>
                  <a:lnTo>
                    <a:pt x="60140" y="2739"/>
                  </a:lnTo>
                  <a:cubicBezTo>
                    <a:pt x="60109" y="2707"/>
                    <a:pt x="60109" y="2675"/>
                    <a:pt x="60077" y="2675"/>
                  </a:cubicBezTo>
                  <a:lnTo>
                    <a:pt x="60045" y="2675"/>
                  </a:lnTo>
                  <a:cubicBezTo>
                    <a:pt x="60014" y="2675"/>
                    <a:pt x="60014" y="2707"/>
                    <a:pt x="59982" y="2707"/>
                  </a:cubicBezTo>
                  <a:cubicBezTo>
                    <a:pt x="59950" y="2707"/>
                    <a:pt x="59950" y="2739"/>
                    <a:pt x="59919" y="2739"/>
                  </a:cubicBezTo>
                  <a:cubicBezTo>
                    <a:pt x="59887" y="2770"/>
                    <a:pt x="59887" y="2802"/>
                    <a:pt x="59855" y="2802"/>
                  </a:cubicBezTo>
                  <a:cubicBezTo>
                    <a:pt x="59824" y="2865"/>
                    <a:pt x="59760" y="2929"/>
                    <a:pt x="59760" y="2992"/>
                  </a:cubicBezTo>
                  <a:lnTo>
                    <a:pt x="59697" y="2992"/>
                  </a:lnTo>
                  <a:cubicBezTo>
                    <a:pt x="59665" y="2960"/>
                    <a:pt x="59634" y="2960"/>
                    <a:pt x="59602" y="2929"/>
                  </a:cubicBezTo>
                  <a:cubicBezTo>
                    <a:pt x="59570" y="2897"/>
                    <a:pt x="59539" y="2897"/>
                    <a:pt x="59507" y="2865"/>
                  </a:cubicBezTo>
                  <a:cubicBezTo>
                    <a:pt x="59475" y="2834"/>
                    <a:pt x="59444" y="2834"/>
                    <a:pt x="59444" y="2802"/>
                  </a:cubicBezTo>
                  <a:cubicBezTo>
                    <a:pt x="59380" y="2802"/>
                    <a:pt x="59349" y="2802"/>
                    <a:pt x="59317" y="2834"/>
                  </a:cubicBezTo>
                  <a:cubicBezTo>
                    <a:pt x="59285" y="2865"/>
                    <a:pt x="59254" y="2897"/>
                    <a:pt x="59254" y="2929"/>
                  </a:cubicBezTo>
                  <a:cubicBezTo>
                    <a:pt x="59222" y="3024"/>
                    <a:pt x="59159" y="3087"/>
                    <a:pt x="59127" y="3119"/>
                  </a:cubicBezTo>
                  <a:cubicBezTo>
                    <a:pt x="59095" y="3119"/>
                    <a:pt x="59064" y="3150"/>
                    <a:pt x="59032" y="3150"/>
                  </a:cubicBezTo>
                  <a:cubicBezTo>
                    <a:pt x="58969" y="3150"/>
                    <a:pt x="58874" y="3087"/>
                    <a:pt x="58779" y="2992"/>
                  </a:cubicBezTo>
                  <a:cubicBezTo>
                    <a:pt x="58747" y="2929"/>
                    <a:pt x="58715" y="2929"/>
                    <a:pt x="58684" y="2929"/>
                  </a:cubicBezTo>
                  <a:cubicBezTo>
                    <a:pt x="58652" y="2929"/>
                    <a:pt x="58620" y="2929"/>
                    <a:pt x="58620" y="2992"/>
                  </a:cubicBezTo>
                  <a:cubicBezTo>
                    <a:pt x="58494" y="3150"/>
                    <a:pt x="58399" y="3214"/>
                    <a:pt x="58272" y="3214"/>
                  </a:cubicBezTo>
                  <a:cubicBezTo>
                    <a:pt x="58145" y="3214"/>
                    <a:pt x="58019" y="3150"/>
                    <a:pt x="57924" y="3087"/>
                  </a:cubicBezTo>
                  <a:cubicBezTo>
                    <a:pt x="57797" y="2992"/>
                    <a:pt x="57702" y="2960"/>
                    <a:pt x="57607" y="2960"/>
                  </a:cubicBezTo>
                  <a:lnTo>
                    <a:pt x="57449" y="2960"/>
                  </a:lnTo>
                  <a:cubicBezTo>
                    <a:pt x="57385" y="2992"/>
                    <a:pt x="57322" y="3024"/>
                    <a:pt x="57259" y="3055"/>
                  </a:cubicBezTo>
                  <a:cubicBezTo>
                    <a:pt x="57259" y="3087"/>
                    <a:pt x="57227" y="3087"/>
                    <a:pt x="57227" y="3119"/>
                  </a:cubicBezTo>
                  <a:cubicBezTo>
                    <a:pt x="57195" y="3119"/>
                    <a:pt x="57195" y="3150"/>
                    <a:pt x="57195" y="3150"/>
                  </a:cubicBezTo>
                  <a:lnTo>
                    <a:pt x="56974" y="3150"/>
                  </a:lnTo>
                  <a:cubicBezTo>
                    <a:pt x="56847" y="3150"/>
                    <a:pt x="56720" y="3182"/>
                    <a:pt x="56625" y="3182"/>
                  </a:cubicBezTo>
                  <a:cubicBezTo>
                    <a:pt x="56499" y="3150"/>
                    <a:pt x="56404" y="3150"/>
                    <a:pt x="56309" y="3119"/>
                  </a:cubicBezTo>
                  <a:cubicBezTo>
                    <a:pt x="56214" y="3055"/>
                    <a:pt x="56119" y="3055"/>
                    <a:pt x="56024" y="3055"/>
                  </a:cubicBezTo>
                  <a:cubicBezTo>
                    <a:pt x="55960" y="3055"/>
                    <a:pt x="55897" y="3055"/>
                    <a:pt x="55833" y="3087"/>
                  </a:cubicBezTo>
                  <a:cubicBezTo>
                    <a:pt x="55738" y="3087"/>
                    <a:pt x="55675" y="3119"/>
                    <a:pt x="55580" y="3119"/>
                  </a:cubicBezTo>
                  <a:cubicBezTo>
                    <a:pt x="55485" y="3150"/>
                    <a:pt x="55422" y="3150"/>
                    <a:pt x="55358" y="3150"/>
                  </a:cubicBezTo>
                  <a:lnTo>
                    <a:pt x="55200" y="3150"/>
                  </a:lnTo>
                  <a:cubicBezTo>
                    <a:pt x="55137" y="3150"/>
                    <a:pt x="55042" y="3119"/>
                    <a:pt x="54978" y="3087"/>
                  </a:cubicBezTo>
                  <a:cubicBezTo>
                    <a:pt x="54883" y="3055"/>
                    <a:pt x="54788" y="3055"/>
                    <a:pt x="54693" y="3055"/>
                  </a:cubicBezTo>
                  <a:cubicBezTo>
                    <a:pt x="54693" y="3055"/>
                    <a:pt x="54662" y="3024"/>
                    <a:pt x="54662" y="3024"/>
                  </a:cubicBezTo>
                  <a:cubicBezTo>
                    <a:pt x="54598" y="3024"/>
                    <a:pt x="54567" y="3024"/>
                    <a:pt x="54503" y="2992"/>
                  </a:cubicBezTo>
                  <a:cubicBezTo>
                    <a:pt x="54472" y="2992"/>
                    <a:pt x="54440" y="2960"/>
                    <a:pt x="54408" y="2929"/>
                  </a:cubicBezTo>
                  <a:cubicBezTo>
                    <a:pt x="54377" y="2929"/>
                    <a:pt x="54377" y="2897"/>
                    <a:pt x="54377" y="2897"/>
                  </a:cubicBezTo>
                  <a:cubicBezTo>
                    <a:pt x="54345" y="2865"/>
                    <a:pt x="54313" y="2865"/>
                    <a:pt x="54313" y="2834"/>
                  </a:cubicBezTo>
                  <a:lnTo>
                    <a:pt x="54282" y="2834"/>
                  </a:lnTo>
                  <a:cubicBezTo>
                    <a:pt x="54250" y="2802"/>
                    <a:pt x="54250" y="2802"/>
                    <a:pt x="54218" y="2802"/>
                  </a:cubicBezTo>
                  <a:cubicBezTo>
                    <a:pt x="54218" y="2802"/>
                    <a:pt x="54187" y="2834"/>
                    <a:pt x="54187" y="2834"/>
                  </a:cubicBezTo>
                  <a:cubicBezTo>
                    <a:pt x="54155" y="2834"/>
                    <a:pt x="54155" y="2865"/>
                    <a:pt x="54123" y="2865"/>
                  </a:cubicBezTo>
                  <a:cubicBezTo>
                    <a:pt x="54123" y="2929"/>
                    <a:pt x="54123" y="2960"/>
                    <a:pt x="54123" y="2992"/>
                  </a:cubicBezTo>
                  <a:cubicBezTo>
                    <a:pt x="54123" y="3024"/>
                    <a:pt x="54123" y="3055"/>
                    <a:pt x="54123" y="3055"/>
                  </a:cubicBezTo>
                  <a:cubicBezTo>
                    <a:pt x="54155" y="3119"/>
                    <a:pt x="54155" y="3150"/>
                    <a:pt x="54155" y="3182"/>
                  </a:cubicBezTo>
                  <a:cubicBezTo>
                    <a:pt x="54155" y="3245"/>
                    <a:pt x="54187" y="3277"/>
                    <a:pt x="54187" y="3309"/>
                  </a:cubicBezTo>
                  <a:lnTo>
                    <a:pt x="54028" y="3309"/>
                  </a:lnTo>
                  <a:lnTo>
                    <a:pt x="53965" y="3245"/>
                  </a:lnTo>
                  <a:cubicBezTo>
                    <a:pt x="53933" y="3214"/>
                    <a:pt x="53933" y="3214"/>
                    <a:pt x="53933" y="3214"/>
                  </a:cubicBezTo>
                  <a:cubicBezTo>
                    <a:pt x="53933" y="3150"/>
                    <a:pt x="53902" y="3119"/>
                    <a:pt x="53902" y="3087"/>
                  </a:cubicBezTo>
                  <a:cubicBezTo>
                    <a:pt x="53902" y="3055"/>
                    <a:pt x="53870" y="3055"/>
                    <a:pt x="53870" y="3024"/>
                  </a:cubicBezTo>
                  <a:cubicBezTo>
                    <a:pt x="53838" y="3024"/>
                    <a:pt x="53838" y="3024"/>
                    <a:pt x="53807" y="2992"/>
                  </a:cubicBezTo>
                  <a:lnTo>
                    <a:pt x="53775" y="2992"/>
                  </a:lnTo>
                  <a:cubicBezTo>
                    <a:pt x="53585" y="2992"/>
                    <a:pt x="53395" y="3055"/>
                    <a:pt x="53205" y="3055"/>
                  </a:cubicBezTo>
                  <a:cubicBezTo>
                    <a:pt x="53142" y="3055"/>
                    <a:pt x="53078" y="3024"/>
                    <a:pt x="53015" y="3024"/>
                  </a:cubicBezTo>
                  <a:cubicBezTo>
                    <a:pt x="52952" y="3024"/>
                    <a:pt x="52888" y="3024"/>
                    <a:pt x="52825" y="3055"/>
                  </a:cubicBezTo>
                  <a:cubicBezTo>
                    <a:pt x="52793" y="3087"/>
                    <a:pt x="52762" y="3087"/>
                    <a:pt x="52730" y="3150"/>
                  </a:cubicBezTo>
                  <a:cubicBezTo>
                    <a:pt x="52698" y="3182"/>
                    <a:pt x="52698" y="3214"/>
                    <a:pt x="52698" y="3277"/>
                  </a:cubicBezTo>
                  <a:lnTo>
                    <a:pt x="52350" y="3277"/>
                  </a:lnTo>
                  <a:cubicBezTo>
                    <a:pt x="52321" y="3160"/>
                    <a:pt x="52345" y="2988"/>
                    <a:pt x="52249" y="2988"/>
                  </a:cubicBezTo>
                  <a:cubicBezTo>
                    <a:pt x="52241" y="2988"/>
                    <a:pt x="52233" y="2990"/>
                    <a:pt x="52223" y="2992"/>
                  </a:cubicBezTo>
                  <a:lnTo>
                    <a:pt x="51970" y="2992"/>
                  </a:lnTo>
                  <a:cubicBezTo>
                    <a:pt x="51875" y="2992"/>
                    <a:pt x="51780" y="2992"/>
                    <a:pt x="51748" y="3150"/>
                  </a:cubicBezTo>
                  <a:cubicBezTo>
                    <a:pt x="51717" y="3150"/>
                    <a:pt x="51717" y="3182"/>
                    <a:pt x="51717" y="3182"/>
                  </a:cubicBezTo>
                  <a:cubicBezTo>
                    <a:pt x="51717" y="3214"/>
                    <a:pt x="51717" y="3245"/>
                    <a:pt x="51717" y="3245"/>
                  </a:cubicBezTo>
                  <a:lnTo>
                    <a:pt x="51526" y="3245"/>
                  </a:lnTo>
                  <a:cubicBezTo>
                    <a:pt x="51558" y="3087"/>
                    <a:pt x="51526" y="2992"/>
                    <a:pt x="51431" y="2960"/>
                  </a:cubicBezTo>
                  <a:lnTo>
                    <a:pt x="51305" y="2960"/>
                  </a:lnTo>
                  <a:cubicBezTo>
                    <a:pt x="51083" y="2992"/>
                    <a:pt x="50861" y="3024"/>
                    <a:pt x="50671" y="3024"/>
                  </a:cubicBezTo>
                  <a:lnTo>
                    <a:pt x="50418" y="3024"/>
                  </a:lnTo>
                  <a:cubicBezTo>
                    <a:pt x="50323" y="3024"/>
                    <a:pt x="50260" y="2992"/>
                    <a:pt x="50165" y="2992"/>
                  </a:cubicBezTo>
                  <a:lnTo>
                    <a:pt x="49911" y="2992"/>
                  </a:lnTo>
                  <a:cubicBezTo>
                    <a:pt x="49848" y="2960"/>
                    <a:pt x="49753" y="2960"/>
                    <a:pt x="49658" y="2960"/>
                  </a:cubicBezTo>
                  <a:lnTo>
                    <a:pt x="49310" y="2960"/>
                  </a:lnTo>
                  <a:cubicBezTo>
                    <a:pt x="49120" y="2960"/>
                    <a:pt x="48961" y="2897"/>
                    <a:pt x="48835" y="2802"/>
                  </a:cubicBezTo>
                  <a:cubicBezTo>
                    <a:pt x="48740" y="2739"/>
                    <a:pt x="48676" y="2675"/>
                    <a:pt x="48581" y="2612"/>
                  </a:cubicBezTo>
                  <a:cubicBezTo>
                    <a:pt x="48550" y="2549"/>
                    <a:pt x="48486" y="2517"/>
                    <a:pt x="48423" y="2517"/>
                  </a:cubicBezTo>
                  <a:cubicBezTo>
                    <a:pt x="48391" y="2517"/>
                    <a:pt x="48360" y="2517"/>
                    <a:pt x="48328" y="2549"/>
                  </a:cubicBezTo>
                  <a:cubicBezTo>
                    <a:pt x="48296" y="2580"/>
                    <a:pt x="48296" y="2580"/>
                    <a:pt x="48265" y="2612"/>
                  </a:cubicBezTo>
                  <a:lnTo>
                    <a:pt x="48138" y="2612"/>
                  </a:lnTo>
                  <a:cubicBezTo>
                    <a:pt x="47980" y="2612"/>
                    <a:pt x="47853" y="2549"/>
                    <a:pt x="47758" y="2485"/>
                  </a:cubicBezTo>
                  <a:cubicBezTo>
                    <a:pt x="47790" y="2454"/>
                    <a:pt x="47853" y="2454"/>
                    <a:pt x="47885" y="2454"/>
                  </a:cubicBezTo>
                  <a:lnTo>
                    <a:pt x="48138" y="2454"/>
                  </a:lnTo>
                  <a:cubicBezTo>
                    <a:pt x="48170" y="2454"/>
                    <a:pt x="48233" y="2422"/>
                    <a:pt x="48265" y="2422"/>
                  </a:cubicBezTo>
                  <a:cubicBezTo>
                    <a:pt x="48296" y="2390"/>
                    <a:pt x="48296" y="2390"/>
                    <a:pt x="48296" y="2390"/>
                  </a:cubicBezTo>
                  <a:cubicBezTo>
                    <a:pt x="48391" y="2327"/>
                    <a:pt x="48455" y="2295"/>
                    <a:pt x="48550" y="2295"/>
                  </a:cubicBezTo>
                  <a:cubicBezTo>
                    <a:pt x="48613" y="2264"/>
                    <a:pt x="48708" y="2264"/>
                    <a:pt x="48771" y="2264"/>
                  </a:cubicBezTo>
                  <a:lnTo>
                    <a:pt x="48961" y="2264"/>
                  </a:lnTo>
                  <a:cubicBezTo>
                    <a:pt x="49563" y="2295"/>
                    <a:pt x="50196" y="2295"/>
                    <a:pt x="50798" y="2295"/>
                  </a:cubicBezTo>
                  <a:lnTo>
                    <a:pt x="51431" y="2295"/>
                  </a:lnTo>
                  <a:cubicBezTo>
                    <a:pt x="51526" y="2306"/>
                    <a:pt x="51625" y="2309"/>
                    <a:pt x="51725" y="2309"/>
                  </a:cubicBezTo>
                  <a:cubicBezTo>
                    <a:pt x="51924" y="2309"/>
                    <a:pt x="52128" y="2295"/>
                    <a:pt x="52318" y="2295"/>
                  </a:cubicBezTo>
                  <a:cubicBezTo>
                    <a:pt x="52825" y="2232"/>
                    <a:pt x="53332" y="2137"/>
                    <a:pt x="53870" y="2137"/>
                  </a:cubicBezTo>
                  <a:lnTo>
                    <a:pt x="53902" y="2137"/>
                  </a:lnTo>
                  <a:cubicBezTo>
                    <a:pt x="53933" y="2137"/>
                    <a:pt x="53965" y="2169"/>
                    <a:pt x="53997" y="2169"/>
                  </a:cubicBezTo>
                  <a:cubicBezTo>
                    <a:pt x="54028" y="2169"/>
                    <a:pt x="54092" y="2137"/>
                    <a:pt x="54155" y="2042"/>
                  </a:cubicBezTo>
                  <a:cubicBezTo>
                    <a:pt x="54060" y="1947"/>
                    <a:pt x="53965" y="1915"/>
                    <a:pt x="53870" y="1915"/>
                  </a:cubicBezTo>
                  <a:cubicBezTo>
                    <a:pt x="53807" y="1915"/>
                    <a:pt x="53743" y="1947"/>
                    <a:pt x="53680" y="1947"/>
                  </a:cubicBezTo>
                  <a:cubicBezTo>
                    <a:pt x="52983" y="1915"/>
                    <a:pt x="52287" y="1915"/>
                    <a:pt x="51590" y="1915"/>
                  </a:cubicBezTo>
                  <a:cubicBezTo>
                    <a:pt x="51241" y="1884"/>
                    <a:pt x="50893" y="1884"/>
                    <a:pt x="50545" y="1884"/>
                  </a:cubicBezTo>
                  <a:lnTo>
                    <a:pt x="49500" y="1852"/>
                  </a:lnTo>
                  <a:cubicBezTo>
                    <a:pt x="49373" y="1852"/>
                    <a:pt x="49246" y="1884"/>
                    <a:pt x="49120" y="1915"/>
                  </a:cubicBezTo>
                  <a:cubicBezTo>
                    <a:pt x="49025" y="1947"/>
                    <a:pt x="48961" y="1947"/>
                    <a:pt x="48866" y="1947"/>
                  </a:cubicBezTo>
                  <a:cubicBezTo>
                    <a:pt x="48835" y="1947"/>
                    <a:pt x="48835" y="1979"/>
                    <a:pt x="48803" y="1979"/>
                  </a:cubicBezTo>
                  <a:cubicBezTo>
                    <a:pt x="48740" y="1979"/>
                    <a:pt x="48708" y="1947"/>
                    <a:pt x="48645" y="1947"/>
                  </a:cubicBezTo>
                  <a:cubicBezTo>
                    <a:pt x="48613" y="1915"/>
                    <a:pt x="48613" y="1915"/>
                    <a:pt x="48613" y="1915"/>
                  </a:cubicBezTo>
                  <a:cubicBezTo>
                    <a:pt x="48613" y="1884"/>
                    <a:pt x="48581" y="1884"/>
                    <a:pt x="48581" y="1884"/>
                  </a:cubicBezTo>
                  <a:cubicBezTo>
                    <a:pt x="48581" y="1884"/>
                    <a:pt x="48550" y="1915"/>
                    <a:pt x="48550" y="1947"/>
                  </a:cubicBezTo>
                  <a:lnTo>
                    <a:pt x="48106" y="1947"/>
                  </a:lnTo>
                  <a:cubicBezTo>
                    <a:pt x="48075" y="1915"/>
                    <a:pt x="48075" y="1884"/>
                    <a:pt x="48043" y="1852"/>
                  </a:cubicBezTo>
                  <a:lnTo>
                    <a:pt x="48011" y="1852"/>
                  </a:lnTo>
                  <a:cubicBezTo>
                    <a:pt x="47980" y="1852"/>
                    <a:pt x="47948" y="1884"/>
                    <a:pt x="47916" y="1947"/>
                  </a:cubicBezTo>
                  <a:cubicBezTo>
                    <a:pt x="47790" y="2010"/>
                    <a:pt x="47663" y="2042"/>
                    <a:pt x="47536" y="2042"/>
                  </a:cubicBezTo>
                  <a:cubicBezTo>
                    <a:pt x="47346" y="2042"/>
                    <a:pt x="47156" y="2010"/>
                    <a:pt x="46998" y="2010"/>
                  </a:cubicBezTo>
                  <a:lnTo>
                    <a:pt x="45604" y="2010"/>
                  </a:lnTo>
                  <a:cubicBezTo>
                    <a:pt x="45478" y="2010"/>
                    <a:pt x="45351" y="2010"/>
                    <a:pt x="45224" y="1979"/>
                  </a:cubicBezTo>
                  <a:cubicBezTo>
                    <a:pt x="44654" y="1979"/>
                    <a:pt x="44116" y="1979"/>
                    <a:pt x="43578" y="1947"/>
                  </a:cubicBezTo>
                  <a:lnTo>
                    <a:pt x="43166" y="1947"/>
                  </a:lnTo>
                  <a:cubicBezTo>
                    <a:pt x="42944" y="1979"/>
                    <a:pt x="42754" y="2010"/>
                    <a:pt x="42532" y="2010"/>
                  </a:cubicBezTo>
                  <a:cubicBezTo>
                    <a:pt x="42374" y="2042"/>
                    <a:pt x="42247" y="2042"/>
                    <a:pt x="42089" y="2042"/>
                  </a:cubicBezTo>
                  <a:lnTo>
                    <a:pt x="41867" y="2042"/>
                  </a:lnTo>
                  <a:cubicBezTo>
                    <a:pt x="41772" y="2010"/>
                    <a:pt x="41677" y="1979"/>
                    <a:pt x="41551" y="1947"/>
                  </a:cubicBezTo>
                  <a:cubicBezTo>
                    <a:pt x="41519" y="1915"/>
                    <a:pt x="41487" y="1915"/>
                    <a:pt x="41456" y="1884"/>
                  </a:cubicBezTo>
                  <a:lnTo>
                    <a:pt x="41361" y="1884"/>
                  </a:lnTo>
                  <a:cubicBezTo>
                    <a:pt x="41171" y="2042"/>
                    <a:pt x="40949" y="2105"/>
                    <a:pt x="40759" y="2137"/>
                  </a:cubicBezTo>
                  <a:cubicBezTo>
                    <a:pt x="40664" y="2137"/>
                    <a:pt x="40601" y="2169"/>
                    <a:pt x="40537" y="2169"/>
                  </a:cubicBezTo>
                  <a:cubicBezTo>
                    <a:pt x="40537" y="2232"/>
                    <a:pt x="40569" y="2264"/>
                    <a:pt x="40601" y="2295"/>
                  </a:cubicBezTo>
                  <a:cubicBezTo>
                    <a:pt x="40632" y="2327"/>
                    <a:pt x="40632" y="2327"/>
                    <a:pt x="40664" y="2359"/>
                  </a:cubicBezTo>
                  <a:cubicBezTo>
                    <a:pt x="40696" y="2359"/>
                    <a:pt x="40696" y="2359"/>
                    <a:pt x="40696" y="2390"/>
                  </a:cubicBezTo>
                  <a:lnTo>
                    <a:pt x="40727" y="2390"/>
                  </a:lnTo>
                  <a:cubicBezTo>
                    <a:pt x="40759" y="2422"/>
                    <a:pt x="40759" y="2485"/>
                    <a:pt x="40759" y="2549"/>
                  </a:cubicBezTo>
                  <a:cubicBezTo>
                    <a:pt x="40727" y="2612"/>
                    <a:pt x="40696" y="2675"/>
                    <a:pt x="40632" y="2707"/>
                  </a:cubicBezTo>
                  <a:cubicBezTo>
                    <a:pt x="40601" y="2707"/>
                    <a:pt x="40601" y="2739"/>
                    <a:pt x="40569" y="2739"/>
                  </a:cubicBezTo>
                  <a:cubicBezTo>
                    <a:pt x="40506" y="2739"/>
                    <a:pt x="40442" y="2739"/>
                    <a:pt x="40379" y="2707"/>
                  </a:cubicBezTo>
                  <a:cubicBezTo>
                    <a:pt x="40347" y="2707"/>
                    <a:pt x="40284" y="2707"/>
                    <a:pt x="40252" y="2675"/>
                  </a:cubicBezTo>
                  <a:cubicBezTo>
                    <a:pt x="40189" y="2644"/>
                    <a:pt x="40126" y="2612"/>
                    <a:pt x="40094" y="2549"/>
                  </a:cubicBezTo>
                  <a:cubicBezTo>
                    <a:pt x="40062" y="2517"/>
                    <a:pt x="39999" y="2485"/>
                    <a:pt x="39967" y="2454"/>
                  </a:cubicBezTo>
                  <a:cubicBezTo>
                    <a:pt x="39967" y="2454"/>
                    <a:pt x="39936" y="2422"/>
                    <a:pt x="39904" y="2422"/>
                  </a:cubicBezTo>
                  <a:lnTo>
                    <a:pt x="39777" y="2422"/>
                  </a:lnTo>
                  <a:cubicBezTo>
                    <a:pt x="39714" y="2454"/>
                    <a:pt x="39651" y="2485"/>
                    <a:pt x="39587" y="2485"/>
                  </a:cubicBezTo>
                  <a:cubicBezTo>
                    <a:pt x="39556" y="2485"/>
                    <a:pt x="39524" y="2485"/>
                    <a:pt x="39492" y="2517"/>
                  </a:cubicBezTo>
                  <a:cubicBezTo>
                    <a:pt x="39397" y="2517"/>
                    <a:pt x="39271" y="2517"/>
                    <a:pt x="39176" y="2549"/>
                  </a:cubicBezTo>
                  <a:cubicBezTo>
                    <a:pt x="39081" y="2549"/>
                    <a:pt x="38986" y="2517"/>
                    <a:pt x="38891" y="2517"/>
                  </a:cubicBezTo>
                  <a:lnTo>
                    <a:pt x="38827" y="2517"/>
                  </a:lnTo>
                  <a:cubicBezTo>
                    <a:pt x="38669" y="2517"/>
                    <a:pt x="38511" y="2485"/>
                    <a:pt x="38384" y="2485"/>
                  </a:cubicBezTo>
                  <a:cubicBezTo>
                    <a:pt x="38352" y="2454"/>
                    <a:pt x="38320" y="2454"/>
                    <a:pt x="38320" y="2454"/>
                  </a:cubicBezTo>
                  <a:cubicBezTo>
                    <a:pt x="38257" y="2454"/>
                    <a:pt x="38225" y="2485"/>
                    <a:pt x="38162" y="2485"/>
                  </a:cubicBezTo>
                  <a:cubicBezTo>
                    <a:pt x="38099" y="2549"/>
                    <a:pt x="38035" y="2580"/>
                    <a:pt x="38004" y="2675"/>
                  </a:cubicBezTo>
                  <a:lnTo>
                    <a:pt x="37560" y="2675"/>
                  </a:lnTo>
                  <a:cubicBezTo>
                    <a:pt x="37465" y="2675"/>
                    <a:pt x="37370" y="2675"/>
                    <a:pt x="37275" y="2707"/>
                  </a:cubicBezTo>
                  <a:cubicBezTo>
                    <a:pt x="37149" y="2739"/>
                    <a:pt x="36990" y="2770"/>
                    <a:pt x="36864" y="2770"/>
                  </a:cubicBezTo>
                  <a:cubicBezTo>
                    <a:pt x="36642" y="2770"/>
                    <a:pt x="36389" y="2739"/>
                    <a:pt x="36167" y="2739"/>
                  </a:cubicBezTo>
                  <a:cubicBezTo>
                    <a:pt x="36040" y="2739"/>
                    <a:pt x="35882" y="2707"/>
                    <a:pt x="35724" y="2707"/>
                  </a:cubicBezTo>
                  <a:cubicBezTo>
                    <a:pt x="35534" y="2707"/>
                    <a:pt x="35375" y="2739"/>
                    <a:pt x="35217" y="2960"/>
                  </a:cubicBezTo>
                  <a:cubicBezTo>
                    <a:pt x="35154" y="2992"/>
                    <a:pt x="35122" y="3024"/>
                    <a:pt x="35059" y="3055"/>
                  </a:cubicBezTo>
                  <a:cubicBezTo>
                    <a:pt x="34995" y="3055"/>
                    <a:pt x="34964" y="3024"/>
                    <a:pt x="34900" y="2960"/>
                  </a:cubicBezTo>
                  <a:cubicBezTo>
                    <a:pt x="34774" y="2834"/>
                    <a:pt x="34615" y="2770"/>
                    <a:pt x="34489" y="2739"/>
                  </a:cubicBezTo>
                  <a:cubicBezTo>
                    <a:pt x="34394" y="2707"/>
                    <a:pt x="34299" y="2699"/>
                    <a:pt x="34207" y="2699"/>
                  </a:cubicBezTo>
                  <a:cubicBezTo>
                    <a:pt x="34116" y="2699"/>
                    <a:pt x="34029" y="2707"/>
                    <a:pt x="33950" y="2707"/>
                  </a:cubicBezTo>
                  <a:cubicBezTo>
                    <a:pt x="33887" y="2739"/>
                    <a:pt x="33823" y="2739"/>
                    <a:pt x="33760" y="2739"/>
                  </a:cubicBezTo>
                  <a:cubicBezTo>
                    <a:pt x="33665" y="2770"/>
                    <a:pt x="33570" y="2802"/>
                    <a:pt x="33507" y="2802"/>
                  </a:cubicBezTo>
                  <a:lnTo>
                    <a:pt x="33158" y="2802"/>
                  </a:lnTo>
                  <a:cubicBezTo>
                    <a:pt x="32937" y="2802"/>
                    <a:pt x="32683" y="2834"/>
                    <a:pt x="32430" y="2960"/>
                  </a:cubicBezTo>
                  <a:cubicBezTo>
                    <a:pt x="32335" y="3024"/>
                    <a:pt x="32208" y="3055"/>
                    <a:pt x="32082" y="3055"/>
                  </a:cubicBezTo>
                  <a:cubicBezTo>
                    <a:pt x="31955" y="3055"/>
                    <a:pt x="31828" y="2992"/>
                    <a:pt x="31765" y="2865"/>
                  </a:cubicBezTo>
                  <a:cubicBezTo>
                    <a:pt x="31733" y="2834"/>
                    <a:pt x="31733" y="2834"/>
                    <a:pt x="31733" y="2834"/>
                  </a:cubicBezTo>
                  <a:cubicBezTo>
                    <a:pt x="31702" y="2802"/>
                    <a:pt x="31702" y="2770"/>
                    <a:pt x="31670" y="2770"/>
                  </a:cubicBezTo>
                  <a:cubicBezTo>
                    <a:pt x="31607" y="2707"/>
                    <a:pt x="31543" y="2675"/>
                    <a:pt x="31480" y="2675"/>
                  </a:cubicBezTo>
                  <a:lnTo>
                    <a:pt x="31385" y="2675"/>
                  </a:lnTo>
                  <a:cubicBezTo>
                    <a:pt x="31353" y="2707"/>
                    <a:pt x="31322" y="2707"/>
                    <a:pt x="31290" y="2707"/>
                  </a:cubicBezTo>
                  <a:cubicBezTo>
                    <a:pt x="31227" y="2739"/>
                    <a:pt x="31163" y="2739"/>
                    <a:pt x="31100" y="2770"/>
                  </a:cubicBezTo>
                  <a:cubicBezTo>
                    <a:pt x="31037" y="2770"/>
                    <a:pt x="30942" y="2802"/>
                    <a:pt x="30847" y="2802"/>
                  </a:cubicBezTo>
                  <a:cubicBezTo>
                    <a:pt x="30752" y="2802"/>
                    <a:pt x="30688" y="2770"/>
                    <a:pt x="30593" y="2770"/>
                  </a:cubicBezTo>
                  <a:cubicBezTo>
                    <a:pt x="30562" y="2770"/>
                    <a:pt x="30562" y="2739"/>
                    <a:pt x="30530" y="2739"/>
                  </a:cubicBezTo>
                  <a:lnTo>
                    <a:pt x="30467" y="2739"/>
                  </a:lnTo>
                  <a:cubicBezTo>
                    <a:pt x="30340" y="2739"/>
                    <a:pt x="30245" y="2802"/>
                    <a:pt x="30182" y="2929"/>
                  </a:cubicBezTo>
                  <a:cubicBezTo>
                    <a:pt x="30118" y="2992"/>
                    <a:pt x="30087" y="3055"/>
                    <a:pt x="30023" y="3055"/>
                  </a:cubicBezTo>
                  <a:cubicBezTo>
                    <a:pt x="30023" y="3087"/>
                    <a:pt x="29992" y="3087"/>
                    <a:pt x="29992" y="3087"/>
                  </a:cubicBezTo>
                  <a:cubicBezTo>
                    <a:pt x="29928" y="3087"/>
                    <a:pt x="29865" y="3024"/>
                    <a:pt x="29833" y="2929"/>
                  </a:cubicBezTo>
                  <a:cubicBezTo>
                    <a:pt x="29802" y="2897"/>
                    <a:pt x="29802" y="2897"/>
                    <a:pt x="29770" y="2865"/>
                  </a:cubicBezTo>
                  <a:cubicBezTo>
                    <a:pt x="29770" y="2865"/>
                    <a:pt x="29738" y="2834"/>
                    <a:pt x="29738" y="2834"/>
                  </a:cubicBezTo>
                  <a:lnTo>
                    <a:pt x="29675" y="2834"/>
                  </a:lnTo>
                  <a:cubicBezTo>
                    <a:pt x="29643" y="2834"/>
                    <a:pt x="29611" y="2865"/>
                    <a:pt x="29548" y="2865"/>
                  </a:cubicBezTo>
                  <a:cubicBezTo>
                    <a:pt x="29390" y="2929"/>
                    <a:pt x="29231" y="2960"/>
                    <a:pt x="29105" y="2992"/>
                  </a:cubicBezTo>
                  <a:lnTo>
                    <a:pt x="28345" y="2992"/>
                  </a:lnTo>
                  <a:cubicBezTo>
                    <a:pt x="28186" y="2992"/>
                    <a:pt x="28060" y="2960"/>
                    <a:pt x="27901" y="2929"/>
                  </a:cubicBezTo>
                  <a:lnTo>
                    <a:pt x="27648" y="2929"/>
                  </a:lnTo>
                  <a:cubicBezTo>
                    <a:pt x="27236" y="2929"/>
                    <a:pt x="26825" y="3055"/>
                    <a:pt x="26413" y="3055"/>
                  </a:cubicBezTo>
                  <a:lnTo>
                    <a:pt x="26223" y="3055"/>
                  </a:lnTo>
                  <a:cubicBezTo>
                    <a:pt x="26176" y="3052"/>
                    <a:pt x="26128" y="3051"/>
                    <a:pt x="26080" y="3051"/>
                  </a:cubicBezTo>
                  <a:cubicBezTo>
                    <a:pt x="25585" y="3051"/>
                    <a:pt x="25067" y="3193"/>
                    <a:pt x="24576" y="3309"/>
                  </a:cubicBezTo>
                  <a:cubicBezTo>
                    <a:pt x="24196" y="3404"/>
                    <a:pt x="23784" y="3499"/>
                    <a:pt x="23373" y="3499"/>
                  </a:cubicBezTo>
                  <a:cubicBezTo>
                    <a:pt x="23309" y="3499"/>
                    <a:pt x="23246" y="3499"/>
                    <a:pt x="23183" y="3467"/>
                  </a:cubicBezTo>
                  <a:lnTo>
                    <a:pt x="23088" y="3467"/>
                  </a:lnTo>
                  <a:cubicBezTo>
                    <a:pt x="22929" y="3499"/>
                    <a:pt x="22771" y="3562"/>
                    <a:pt x="22676" y="3689"/>
                  </a:cubicBezTo>
                  <a:cubicBezTo>
                    <a:pt x="22644" y="3720"/>
                    <a:pt x="22613" y="3752"/>
                    <a:pt x="22613" y="3784"/>
                  </a:cubicBezTo>
                  <a:cubicBezTo>
                    <a:pt x="22539" y="3773"/>
                    <a:pt x="22465" y="3766"/>
                    <a:pt x="22391" y="3766"/>
                  </a:cubicBezTo>
                  <a:cubicBezTo>
                    <a:pt x="22243" y="3766"/>
                    <a:pt x="22095" y="3794"/>
                    <a:pt x="21948" y="3879"/>
                  </a:cubicBezTo>
                  <a:cubicBezTo>
                    <a:pt x="21884" y="3910"/>
                    <a:pt x="21789" y="3942"/>
                    <a:pt x="21726" y="3974"/>
                  </a:cubicBezTo>
                  <a:cubicBezTo>
                    <a:pt x="21536" y="4037"/>
                    <a:pt x="21346" y="4069"/>
                    <a:pt x="21156" y="4069"/>
                  </a:cubicBezTo>
                  <a:cubicBezTo>
                    <a:pt x="21029" y="4069"/>
                    <a:pt x="20934" y="4069"/>
                    <a:pt x="20807" y="4037"/>
                  </a:cubicBezTo>
                  <a:lnTo>
                    <a:pt x="20649" y="4037"/>
                  </a:lnTo>
                  <a:cubicBezTo>
                    <a:pt x="20522" y="4037"/>
                    <a:pt x="20396" y="4037"/>
                    <a:pt x="20269" y="4069"/>
                  </a:cubicBezTo>
                  <a:cubicBezTo>
                    <a:pt x="20174" y="4069"/>
                    <a:pt x="20047" y="4100"/>
                    <a:pt x="19921" y="4132"/>
                  </a:cubicBezTo>
                  <a:cubicBezTo>
                    <a:pt x="19857" y="4132"/>
                    <a:pt x="19794" y="4132"/>
                    <a:pt x="19762" y="4164"/>
                  </a:cubicBezTo>
                  <a:lnTo>
                    <a:pt x="19667" y="4164"/>
                  </a:lnTo>
                  <a:cubicBezTo>
                    <a:pt x="19541" y="4164"/>
                    <a:pt x="19382" y="4132"/>
                    <a:pt x="19256" y="4069"/>
                  </a:cubicBezTo>
                  <a:cubicBezTo>
                    <a:pt x="19192" y="4069"/>
                    <a:pt x="19161" y="4037"/>
                    <a:pt x="19097" y="4037"/>
                  </a:cubicBezTo>
                  <a:cubicBezTo>
                    <a:pt x="19002" y="4005"/>
                    <a:pt x="18907" y="4005"/>
                    <a:pt x="18781" y="4005"/>
                  </a:cubicBezTo>
                  <a:cubicBezTo>
                    <a:pt x="18749" y="4005"/>
                    <a:pt x="18686" y="4037"/>
                    <a:pt x="18654" y="4037"/>
                  </a:cubicBezTo>
                  <a:cubicBezTo>
                    <a:pt x="18401" y="4100"/>
                    <a:pt x="18179" y="4132"/>
                    <a:pt x="17926" y="4132"/>
                  </a:cubicBezTo>
                  <a:cubicBezTo>
                    <a:pt x="17799" y="4132"/>
                    <a:pt x="17641" y="4132"/>
                    <a:pt x="17514" y="4100"/>
                  </a:cubicBezTo>
                  <a:cubicBezTo>
                    <a:pt x="17419" y="4100"/>
                    <a:pt x="17324" y="4100"/>
                    <a:pt x="17229" y="4069"/>
                  </a:cubicBezTo>
                  <a:cubicBezTo>
                    <a:pt x="17039" y="4069"/>
                    <a:pt x="16849" y="4037"/>
                    <a:pt x="16659" y="4037"/>
                  </a:cubicBezTo>
                  <a:lnTo>
                    <a:pt x="16279" y="4037"/>
                  </a:lnTo>
                  <a:cubicBezTo>
                    <a:pt x="16089" y="4005"/>
                    <a:pt x="15899" y="3974"/>
                    <a:pt x="15709" y="3910"/>
                  </a:cubicBezTo>
                  <a:cubicBezTo>
                    <a:pt x="15645" y="3879"/>
                    <a:pt x="15582" y="3879"/>
                    <a:pt x="15519" y="3879"/>
                  </a:cubicBezTo>
                  <a:cubicBezTo>
                    <a:pt x="15519" y="3847"/>
                    <a:pt x="15519" y="3847"/>
                    <a:pt x="15487" y="3815"/>
                  </a:cubicBezTo>
                  <a:cubicBezTo>
                    <a:pt x="15455" y="3815"/>
                    <a:pt x="15455" y="3784"/>
                    <a:pt x="15455" y="3784"/>
                  </a:cubicBezTo>
                  <a:lnTo>
                    <a:pt x="15360" y="3784"/>
                  </a:lnTo>
                  <a:cubicBezTo>
                    <a:pt x="15360" y="3784"/>
                    <a:pt x="15360" y="3752"/>
                    <a:pt x="15360" y="3752"/>
                  </a:cubicBezTo>
                  <a:lnTo>
                    <a:pt x="15265" y="3752"/>
                  </a:lnTo>
                  <a:cubicBezTo>
                    <a:pt x="15223" y="3752"/>
                    <a:pt x="15181" y="3766"/>
                    <a:pt x="15148" y="3766"/>
                  </a:cubicBezTo>
                  <a:cubicBezTo>
                    <a:pt x="15132" y="3766"/>
                    <a:pt x="15118" y="3763"/>
                    <a:pt x="15107" y="3752"/>
                  </a:cubicBezTo>
                  <a:cubicBezTo>
                    <a:pt x="15012" y="3657"/>
                    <a:pt x="14917" y="3657"/>
                    <a:pt x="14822" y="3657"/>
                  </a:cubicBezTo>
                  <a:lnTo>
                    <a:pt x="14537" y="3657"/>
                  </a:lnTo>
                  <a:cubicBezTo>
                    <a:pt x="14505" y="3657"/>
                    <a:pt x="14474" y="3625"/>
                    <a:pt x="14442" y="3625"/>
                  </a:cubicBezTo>
                  <a:cubicBezTo>
                    <a:pt x="14336" y="3625"/>
                    <a:pt x="14231" y="3639"/>
                    <a:pt x="14135" y="3639"/>
                  </a:cubicBezTo>
                  <a:cubicBezTo>
                    <a:pt x="14087" y="3639"/>
                    <a:pt x="14041" y="3636"/>
                    <a:pt x="13999" y="3625"/>
                  </a:cubicBezTo>
                  <a:lnTo>
                    <a:pt x="13872" y="3625"/>
                  </a:lnTo>
                  <a:cubicBezTo>
                    <a:pt x="13809" y="3594"/>
                    <a:pt x="13745" y="3594"/>
                    <a:pt x="13650" y="3562"/>
                  </a:cubicBezTo>
                  <a:cubicBezTo>
                    <a:pt x="13429" y="3467"/>
                    <a:pt x="13175" y="3404"/>
                    <a:pt x="12922" y="3340"/>
                  </a:cubicBezTo>
                  <a:cubicBezTo>
                    <a:pt x="12764" y="3309"/>
                    <a:pt x="12574" y="3277"/>
                    <a:pt x="12415" y="3245"/>
                  </a:cubicBezTo>
                  <a:cubicBezTo>
                    <a:pt x="12225" y="3214"/>
                    <a:pt x="12067" y="3182"/>
                    <a:pt x="11908" y="3182"/>
                  </a:cubicBezTo>
                  <a:cubicBezTo>
                    <a:pt x="11813" y="3182"/>
                    <a:pt x="11718" y="3182"/>
                    <a:pt x="11655" y="3150"/>
                  </a:cubicBezTo>
                  <a:cubicBezTo>
                    <a:pt x="11497" y="3150"/>
                    <a:pt x="11370" y="3150"/>
                    <a:pt x="11243" y="3119"/>
                  </a:cubicBezTo>
                  <a:cubicBezTo>
                    <a:pt x="11180" y="3119"/>
                    <a:pt x="11117" y="3087"/>
                    <a:pt x="11053" y="3055"/>
                  </a:cubicBezTo>
                  <a:cubicBezTo>
                    <a:pt x="10990" y="3024"/>
                    <a:pt x="10927" y="2960"/>
                    <a:pt x="10863" y="2929"/>
                  </a:cubicBezTo>
                  <a:cubicBezTo>
                    <a:pt x="10800" y="2897"/>
                    <a:pt x="10737" y="2897"/>
                    <a:pt x="10673" y="2865"/>
                  </a:cubicBezTo>
                  <a:cubicBezTo>
                    <a:pt x="10610" y="2865"/>
                    <a:pt x="10578" y="2865"/>
                    <a:pt x="10515" y="2834"/>
                  </a:cubicBezTo>
                  <a:cubicBezTo>
                    <a:pt x="10483" y="2897"/>
                    <a:pt x="10452" y="2929"/>
                    <a:pt x="10420" y="2960"/>
                  </a:cubicBezTo>
                  <a:cubicBezTo>
                    <a:pt x="10388" y="2992"/>
                    <a:pt x="10388" y="2992"/>
                    <a:pt x="10357" y="3024"/>
                  </a:cubicBezTo>
                  <a:lnTo>
                    <a:pt x="10230" y="3024"/>
                  </a:lnTo>
                  <a:cubicBezTo>
                    <a:pt x="10219" y="3034"/>
                    <a:pt x="10209" y="3038"/>
                    <a:pt x="10200" y="3038"/>
                  </a:cubicBezTo>
                  <a:cubicBezTo>
                    <a:pt x="10181" y="3038"/>
                    <a:pt x="10167" y="3024"/>
                    <a:pt x="10167" y="3024"/>
                  </a:cubicBezTo>
                  <a:lnTo>
                    <a:pt x="10072" y="3024"/>
                  </a:lnTo>
                  <a:cubicBezTo>
                    <a:pt x="10040" y="3024"/>
                    <a:pt x="10040" y="2992"/>
                    <a:pt x="10008" y="2992"/>
                  </a:cubicBezTo>
                  <a:cubicBezTo>
                    <a:pt x="10008" y="2960"/>
                    <a:pt x="9977" y="2960"/>
                    <a:pt x="9977" y="2929"/>
                  </a:cubicBezTo>
                  <a:cubicBezTo>
                    <a:pt x="9913" y="2865"/>
                    <a:pt x="9850" y="2770"/>
                    <a:pt x="9787" y="2675"/>
                  </a:cubicBezTo>
                  <a:cubicBezTo>
                    <a:pt x="9787" y="2644"/>
                    <a:pt x="9755" y="2612"/>
                    <a:pt x="9723" y="2580"/>
                  </a:cubicBezTo>
                  <a:cubicBezTo>
                    <a:pt x="9660" y="2549"/>
                    <a:pt x="9597" y="2517"/>
                    <a:pt x="9533" y="2485"/>
                  </a:cubicBezTo>
                  <a:cubicBezTo>
                    <a:pt x="9533" y="2485"/>
                    <a:pt x="9533" y="2517"/>
                    <a:pt x="9502" y="2517"/>
                  </a:cubicBezTo>
                  <a:cubicBezTo>
                    <a:pt x="9470" y="2549"/>
                    <a:pt x="9470" y="2549"/>
                    <a:pt x="9438" y="2549"/>
                  </a:cubicBezTo>
                  <a:cubicBezTo>
                    <a:pt x="9407" y="2580"/>
                    <a:pt x="9375" y="2580"/>
                    <a:pt x="9375" y="2580"/>
                  </a:cubicBezTo>
                  <a:cubicBezTo>
                    <a:pt x="9343" y="2612"/>
                    <a:pt x="9343" y="2612"/>
                    <a:pt x="9312" y="2612"/>
                  </a:cubicBezTo>
                  <a:lnTo>
                    <a:pt x="9280" y="2612"/>
                  </a:lnTo>
                  <a:cubicBezTo>
                    <a:pt x="9248" y="2612"/>
                    <a:pt x="9185" y="2580"/>
                    <a:pt x="9153" y="2485"/>
                  </a:cubicBezTo>
                  <a:cubicBezTo>
                    <a:pt x="9090" y="2390"/>
                    <a:pt x="9027" y="2359"/>
                    <a:pt x="8995" y="2359"/>
                  </a:cubicBezTo>
                  <a:cubicBezTo>
                    <a:pt x="8932" y="2359"/>
                    <a:pt x="8868" y="2422"/>
                    <a:pt x="8805" y="2485"/>
                  </a:cubicBezTo>
                  <a:cubicBezTo>
                    <a:pt x="8647" y="2644"/>
                    <a:pt x="8552" y="2707"/>
                    <a:pt x="8488" y="2707"/>
                  </a:cubicBezTo>
                  <a:cubicBezTo>
                    <a:pt x="8393" y="2707"/>
                    <a:pt x="8298" y="2612"/>
                    <a:pt x="8140" y="2454"/>
                  </a:cubicBezTo>
                  <a:cubicBezTo>
                    <a:pt x="8108" y="2422"/>
                    <a:pt x="8108" y="2422"/>
                    <a:pt x="8108" y="2422"/>
                  </a:cubicBezTo>
                  <a:cubicBezTo>
                    <a:pt x="8077" y="2359"/>
                    <a:pt x="8013" y="2327"/>
                    <a:pt x="7982" y="2327"/>
                  </a:cubicBezTo>
                  <a:cubicBezTo>
                    <a:pt x="7918" y="2359"/>
                    <a:pt x="7887" y="2390"/>
                    <a:pt x="7887" y="2454"/>
                  </a:cubicBezTo>
                  <a:cubicBezTo>
                    <a:pt x="7823" y="2770"/>
                    <a:pt x="7728" y="2992"/>
                    <a:pt x="7443" y="3024"/>
                  </a:cubicBezTo>
                  <a:lnTo>
                    <a:pt x="7411" y="3024"/>
                  </a:lnTo>
                  <a:cubicBezTo>
                    <a:pt x="7380" y="3024"/>
                    <a:pt x="7348" y="3119"/>
                    <a:pt x="7316" y="3150"/>
                  </a:cubicBezTo>
                  <a:cubicBezTo>
                    <a:pt x="6936" y="3435"/>
                    <a:pt x="6905" y="3942"/>
                    <a:pt x="6873" y="4385"/>
                  </a:cubicBezTo>
                  <a:cubicBezTo>
                    <a:pt x="6841" y="4702"/>
                    <a:pt x="6746" y="4892"/>
                    <a:pt x="6525" y="5050"/>
                  </a:cubicBezTo>
                  <a:cubicBezTo>
                    <a:pt x="6303" y="5177"/>
                    <a:pt x="6208" y="5335"/>
                    <a:pt x="6366" y="5620"/>
                  </a:cubicBezTo>
                  <a:cubicBezTo>
                    <a:pt x="6366" y="5652"/>
                    <a:pt x="6366" y="5652"/>
                    <a:pt x="6366" y="5652"/>
                  </a:cubicBezTo>
                  <a:cubicBezTo>
                    <a:pt x="6398" y="5747"/>
                    <a:pt x="6366" y="5874"/>
                    <a:pt x="6366" y="6000"/>
                  </a:cubicBezTo>
                  <a:lnTo>
                    <a:pt x="6366" y="6190"/>
                  </a:lnTo>
                  <a:cubicBezTo>
                    <a:pt x="6366" y="6222"/>
                    <a:pt x="6366" y="6254"/>
                    <a:pt x="6366" y="6286"/>
                  </a:cubicBezTo>
                  <a:cubicBezTo>
                    <a:pt x="6366" y="6317"/>
                    <a:pt x="6366" y="6381"/>
                    <a:pt x="6366" y="6412"/>
                  </a:cubicBezTo>
                  <a:lnTo>
                    <a:pt x="6366" y="6507"/>
                  </a:lnTo>
                  <a:cubicBezTo>
                    <a:pt x="6366" y="6729"/>
                    <a:pt x="6335" y="6887"/>
                    <a:pt x="6081" y="6951"/>
                  </a:cubicBezTo>
                  <a:cubicBezTo>
                    <a:pt x="5828" y="7014"/>
                    <a:pt x="5701" y="7299"/>
                    <a:pt x="5733" y="7616"/>
                  </a:cubicBezTo>
                  <a:cubicBezTo>
                    <a:pt x="5701" y="7616"/>
                    <a:pt x="5701" y="7647"/>
                    <a:pt x="5670" y="7647"/>
                  </a:cubicBezTo>
                  <a:cubicBezTo>
                    <a:pt x="5638" y="7647"/>
                    <a:pt x="5606" y="7647"/>
                    <a:pt x="5575" y="7679"/>
                  </a:cubicBezTo>
                  <a:cubicBezTo>
                    <a:pt x="5575" y="7679"/>
                    <a:pt x="5543" y="7711"/>
                    <a:pt x="5511" y="7742"/>
                  </a:cubicBezTo>
                  <a:cubicBezTo>
                    <a:pt x="5511" y="7742"/>
                    <a:pt x="5480" y="7774"/>
                    <a:pt x="5480" y="7806"/>
                  </a:cubicBezTo>
                  <a:cubicBezTo>
                    <a:pt x="5480" y="7837"/>
                    <a:pt x="5480" y="7869"/>
                    <a:pt x="5480" y="7869"/>
                  </a:cubicBezTo>
                  <a:cubicBezTo>
                    <a:pt x="5480" y="8091"/>
                    <a:pt x="5448" y="8281"/>
                    <a:pt x="5448" y="8502"/>
                  </a:cubicBezTo>
                  <a:cubicBezTo>
                    <a:pt x="5448" y="8661"/>
                    <a:pt x="5448" y="8787"/>
                    <a:pt x="5448" y="8946"/>
                  </a:cubicBezTo>
                  <a:cubicBezTo>
                    <a:pt x="5480" y="9072"/>
                    <a:pt x="5511" y="9199"/>
                    <a:pt x="5543" y="9294"/>
                  </a:cubicBezTo>
                  <a:cubicBezTo>
                    <a:pt x="5575" y="9389"/>
                    <a:pt x="5606" y="9452"/>
                    <a:pt x="5606" y="9516"/>
                  </a:cubicBezTo>
                  <a:cubicBezTo>
                    <a:pt x="5606" y="9611"/>
                    <a:pt x="5606" y="9706"/>
                    <a:pt x="5575" y="9801"/>
                  </a:cubicBezTo>
                  <a:cubicBezTo>
                    <a:pt x="5511" y="9864"/>
                    <a:pt x="5448" y="9959"/>
                    <a:pt x="5353" y="10022"/>
                  </a:cubicBezTo>
                  <a:cubicBezTo>
                    <a:pt x="5258" y="10086"/>
                    <a:pt x="5163" y="10117"/>
                    <a:pt x="5068" y="10181"/>
                  </a:cubicBezTo>
                  <a:cubicBezTo>
                    <a:pt x="5036" y="10212"/>
                    <a:pt x="5005" y="10244"/>
                    <a:pt x="5005" y="10276"/>
                  </a:cubicBezTo>
                  <a:cubicBezTo>
                    <a:pt x="4941" y="10339"/>
                    <a:pt x="4941" y="10434"/>
                    <a:pt x="4941" y="10561"/>
                  </a:cubicBezTo>
                  <a:cubicBezTo>
                    <a:pt x="4941" y="10561"/>
                    <a:pt x="4941" y="10592"/>
                    <a:pt x="4910" y="10624"/>
                  </a:cubicBezTo>
                  <a:cubicBezTo>
                    <a:pt x="4910" y="10624"/>
                    <a:pt x="4878" y="10656"/>
                    <a:pt x="4815" y="10687"/>
                  </a:cubicBezTo>
                  <a:cubicBezTo>
                    <a:pt x="4815" y="10687"/>
                    <a:pt x="4783" y="10687"/>
                    <a:pt x="4751" y="10719"/>
                  </a:cubicBezTo>
                  <a:lnTo>
                    <a:pt x="4720" y="10719"/>
                  </a:lnTo>
                  <a:cubicBezTo>
                    <a:pt x="4593" y="10782"/>
                    <a:pt x="4498" y="10846"/>
                    <a:pt x="4403" y="10941"/>
                  </a:cubicBezTo>
                  <a:cubicBezTo>
                    <a:pt x="4371" y="11036"/>
                    <a:pt x="4308" y="11099"/>
                    <a:pt x="4276" y="11194"/>
                  </a:cubicBezTo>
                  <a:cubicBezTo>
                    <a:pt x="4245" y="11258"/>
                    <a:pt x="4213" y="11353"/>
                    <a:pt x="4181" y="11448"/>
                  </a:cubicBezTo>
                  <a:cubicBezTo>
                    <a:pt x="4150" y="11606"/>
                    <a:pt x="4118" y="11764"/>
                    <a:pt x="4118" y="11923"/>
                  </a:cubicBezTo>
                  <a:cubicBezTo>
                    <a:pt x="4118" y="11954"/>
                    <a:pt x="4118" y="11986"/>
                    <a:pt x="4118" y="12049"/>
                  </a:cubicBezTo>
                  <a:cubicBezTo>
                    <a:pt x="4086" y="12081"/>
                    <a:pt x="4086" y="12144"/>
                    <a:pt x="4086" y="12208"/>
                  </a:cubicBezTo>
                  <a:lnTo>
                    <a:pt x="4086" y="12239"/>
                  </a:lnTo>
                  <a:lnTo>
                    <a:pt x="4086" y="12271"/>
                  </a:lnTo>
                  <a:cubicBezTo>
                    <a:pt x="4086" y="12334"/>
                    <a:pt x="4118" y="12429"/>
                    <a:pt x="4118" y="12493"/>
                  </a:cubicBezTo>
                  <a:cubicBezTo>
                    <a:pt x="4118" y="12619"/>
                    <a:pt x="4118" y="12778"/>
                    <a:pt x="4118" y="12904"/>
                  </a:cubicBezTo>
                  <a:cubicBezTo>
                    <a:pt x="4055" y="12968"/>
                    <a:pt x="4055" y="12999"/>
                    <a:pt x="4023" y="13063"/>
                  </a:cubicBezTo>
                  <a:cubicBezTo>
                    <a:pt x="4023" y="13063"/>
                    <a:pt x="4023" y="13094"/>
                    <a:pt x="4023" y="13126"/>
                  </a:cubicBezTo>
                  <a:cubicBezTo>
                    <a:pt x="4023" y="13158"/>
                    <a:pt x="3991" y="13189"/>
                    <a:pt x="3960" y="13221"/>
                  </a:cubicBezTo>
                  <a:lnTo>
                    <a:pt x="3928" y="13284"/>
                  </a:lnTo>
                  <a:cubicBezTo>
                    <a:pt x="3896" y="13379"/>
                    <a:pt x="3865" y="13474"/>
                    <a:pt x="4086" y="13569"/>
                  </a:cubicBezTo>
                  <a:cubicBezTo>
                    <a:pt x="4245" y="13601"/>
                    <a:pt x="4245" y="13854"/>
                    <a:pt x="4150" y="13918"/>
                  </a:cubicBezTo>
                  <a:cubicBezTo>
                    <a:pt x="3960" y="14013"/>
                    <a:pt x="3896" y="14139"/>
                    <a:pt x="3865" y="14298"/>
                  </a:cubicBezTo>
                  <a:cubicBezTo>
                    <a:pt x="3865" y="14361"/>
                    <a:pt x="3833" y="14456"/>
                    <a:pt x="3833" y="14519"/>
                  </a:cubicBezTo>
                  <a:cubicBezTo>
                    <a:pt x="3833" y="14614"/>
                    <a:pt x="3801" y="14678"/>
                    <a:pt x="3801" y="14741"/>
                  </a:cubicBezTo>
                  <a:cubicBezTo>
                    <a:pt x="3770" y="14868"/>
                    <a:pt x="3738" y="15026"/>
                    <a:pt x="3675" y="15153"/>
                  </a:cubicBezTo>
                  <a:cubicBezTo>
                    <a:pt x="3643" y="15216"/>
                    <a:pt x="3611" y="15279"/>
                    <a:pt x="3548" y="15343"/>
                  </a:cubicBezTo>
                  <a:cubicBezTo>
                    <a:pt x="3516" y="15406"/>
                    <a:pt x="3485" y="15469"/>
                    <a:pt x="3485" y="15533"/>
                  </a:cubicBezTo>
                  <a:cubicBezTo>
                    <a:pt x="3485" y="15564"/>
                    <a:pt x="3453" y="15564"/>
                    <a:pt x="3485" y="15564"/>
                  </a:cubicBezTo>
                  <a:cubicBezTo>
                    <a:pt x="3485" y="15596"/>
                    <a:pt x="3485" y="15659"/>
                    <a:pt x="3453" y="15691"/>
                  </a:cubicBezTo>
                  <a:cubicBezTo>
                    <a:pt x="3453" y="15755"/>
                    <a:pt x="3453" y="15818"/>
                    <a:pt x="3421" y="15881"/>
                  </a:cubicBezTo>
                  <a:cubicBezTo>
                    <a:pt x="3421" y="15945"/>
                    <a:pt x="3390" y="16008"/>
                    <a:pt x="3358" y="16071"/>
                  </a:cubicBezTo>
                  <a:cubicBezTo>
                    <a:pt x="3358" y="16103"/>
                    <a:pt x="3326" y="16166"/>
                    <a:pt x="3295" y="16230"/>
                  </a:cubicBezTo>
                  <a:lnTo>
                    <a:pt x="3231" y="16356"/>
                  </a:lnTo>
                  <a:cubicBezTo>
                    <a:pt x="3199" y="16388"/>
                    <a:pt x="3168" y="16420"/>
                    <a:pt x="3136" y="16451"/>
                  </a:cubicBezTo>
                  <a:cubicBezTo>
                    <a:pt x="3104" y="16515"/>
                    <a:pt x="3073" y="16578"/>
                    <a:pt x="3041" y="16610"/>
                  </a:cubicBezTo>
                  <a:cubicBezTo>
                    <a:pt x="2978" y="16705"/>
                    <a:pt x="2914" y="16831"/>
                    <a:pt x="2851" y="16958"/>
                  </a:cubicBezTo>
                  <a:cubicBezTo>
                    <a:pt x="2724" y="17306"/>
                    <a:pt x="2408" y="17496"/>
                    <a:pt x="2059" y="17623"/>
                  </a:cubicBezTo>
                  <a:cubicBezTo>
                    <a:pt x="1869" y="17686"/>
                    <a:pt x="1648" y="17781"/>
                    <a:pt x="1553" y="18035"/>
                  </a:cubicBezTo>
                  <a:cubicBezTo>
                    <a:pt x="1426" y="18098"/>
                    <a:pt x="1331" y="18161"/>
                    <a:pt x="1236" y="18256"/>
                  </a:cubicBezTo>
                  <a:cubicBezTo>
                    <a:pt x="1141" y="18351"/>
                    <a:pt x="1046" y="18446"/>
                    <a:pt x="983" y="18541"/>
                  </a:cubicBezTo>
                  <a:cubicBezTo>
                    <a:pt x="951" y="18573"/>
                    <a:pt x="919" y="18605"/>
                    <a:pt x="919" y="18636"/>
                  </a:cubicBezTo>
                  <a:cubicBezTo>
                    <a:pt x="888" y="18668"/>
                    <a:pt x="856" y="18731"/>
                    <a:pt x="824" y="18763"/>
                  </a:cubicBezTo>
                  <a:lnTo>
                    <a:pt x="729" y="18763"/>
                  </a:lnTo>
                  <a:cubicBezTo>
                    <a:pt x="729" y="18763"/>
                    <a:pt x="729" y="18763"/>
                    <a:pt x="729" y="18795"/>
                  </a:cubicBezTo>
                  <a:lnTo>
                    <a:pt x="698" y="18795"/>
                  </a:lnTo>
                  <a:cubicBezTo>
                    <a:pt x="698" y="18795"/>
                    <a:pt x="698" y="18826"/>
                    <a:pt x="698" y="18826"/>
                  </a:cubicBezTo>
                  <a:lnTo>
                    <a:pt x="666" y="18826"/>
                  </a:lnTo>
                  <a:cubicBezTo>
                    <a:pt x="666" y="18826"/>
                    <a:pt x="666" y="18826"/>
                    <a:pt x="666" y="18858"/>
                  </a:cubicBezTo>
                  <a:cubicBezTo>
                    <a:pt x="539" y="19016"/>
                    <a:pt x="444" y="19175"/>
                    <a:pt x="381" y="19365"/>
                  </a:cubicBezTo>
                  <a:cubicBezTo>
                    <a:pt x="254" y="19586"/>
                    <a:pt x="191" y="19840"/>
                    <a:pt x="96" y="20093"/>
                  </a:cubicBezTo>
                  <a:cubicBezTo>
                    <a:pt x="33" y="20156"/>
                    <a:pt x="33" y="20220"/>
                    <a:pt x="33" y="20315"/>
                  </a:cubicBezTo>
                  <a:cubicBezTo>
                    <a:pt x="33" y="20315"/>
                    <a:pt x="33" y="20315"/>
                    <a:pt x="33" y="20346"/>
                  </a:cubicBezTo>
                  <a:cubicBezTo>
                    <a:pt x="33" y="20378"/>
                    <a:pt x="33" y="20378"/>
                    <a:pt x="64" y="20410"/>
                  </a:cubicBezTo>
                  <a:cubicBezTo>
                    <a:pt x="64" y="20410"/>
                    <a:pt x="64" y="20441"/>
                    <a:pt x="64" y="20441"/>
                  </a:cubicBezTo>
                  <a:cubicBezTo>
                    <a:pt x="64" y="20473"/>
                    <a:pt x="64" y="20505"/>
                    <a:pt x="64" y="20505"/>
                  </a:cubicBezTo>
                  <a:cubicBezTo>
                    <a:pt x="64" y="20537"/>
                    <a:pt x="64" y="20568"/>
                    <a:pt x="64" y="20600"/>
                  </a:cubicBezTo>
                  <a:cubicBezTo>
                    <a:pt x="33" y="20695"/>
                    <a:pt x="1" y="20758"/>
                    <a:pt x="1" y="20853"/>
                  </a:cubicBezTo>
                  <a:cubicBezTo>
                    <a:pt x="1" y="20948"/>
                    <a:pt x="1" y="21075"/>
                    <a:pt x="33" y="21202"/>
                  </a:cubicBezTo>
                  <a:cubicBezTo>
                    <a:pt x="64" y="21360"/>
                    <a:pt x="159" y="21550"/>
                    <a:pt x="223" y="21740"/>
                  </a:cubicBezTo>
                  <a:cubicBezTo>
                    <a:pt x="286" y="21803"/>
                    <a:pt x="318" y="21898"/>
                    <a:pt x="381" y="21962"/>
                  </a:cubicBezTo>
                  <a:cubicBezTo>
                    <a:pt x="413" y="22057"/>
                    <a:pt x="476" y="22120"/>
                    <a:pt x="539" y="22183"/>
                  </a:cubicBezTo>
                  <a:cubicBezTo>
                    <a:pt x="634" y="22310"/>
                    <a:pt x="793" y="22405"/>
                    <a:pt x="919" y="22500"/>
                  </a:cubicBezTo>
                  <a:cubicBezTo>
                    <a:pt x="1141" y="22658"/>
                    <a:pt x="1299" y="22912"/>
                    <a:pt x="1553" y="23007"/>
                  </a:cubicBezTo>
                  <a:cubicBezTo>
                    <a:pt x="1964" y="23197"/>
                    <a:pt x="2376" y="23387"/>
                    <a:pt x="2788" y="23577"/>
                  </a:cubicBezTo>
                  <a:lnTo>
                    <a:pt x="2914" y="23608"/>
                  </a:lnTo>
                  <a:cubicBezTo>
                    <a:pt x="3136" y="23703"/>
                    <a:pt x="3358" y="23798"/>
                    <a:pt x="3580" y="23893"/>
                  </a:cubicBezTo>
                  <a:cubicBezTo>
                    <a:pt x="3643" y="24020"/>
                    <a:pt x="3738" y="23988"/>
                    <a:pt x="3833" y="24020"/>
                  </a:cubicBezTo>
                  <a:cubicBezTo>
                    <a:pt x="3865" y="24020"/>
                    <a:pt x="3928" y="24052"/>
                    <a:pt x="3960" y="24083"/>
                  </a:cubicBezTo>
                  <a:lnTo>
                    <a:pt x="3991" y="24083"/>
                  </a:lnTo>
                  <a:cubicBezTo>
                    <a:pt x="4720" y="24210"/>
                    <a:pt x="5448" y="24337"/>
                    <a:pt x="6176" y="24337"/>
                  </a:cubicBezTo>
                  <a:lnTo>
                    <a:pt x="6493" y="24337"/>
                  </a:lnTo>
                  <a:cubicBezTo>
                    <a:pt x="6905" y="24432"/>
                    <a:pt x="7285" y="24527"/>
                    <a:pt x="7697" y="24590"/>
                  </a:cubicBezTo>
                  <a:cubicBezTo>
                    <a:pt x="7728" y="24622"/>
                    <a:pt x="7728" y="24653"/>
                    <a:pt x="7728" y="24653"/>
                  </a:cubicBezTo>
                  <a:cubicBezTo>
                    <a:pt x="7728" y="24653"/>
                    <a:pt x="7728" y="24685"/>
                    <a:pt x="7728" y="24685"/>
                  </a:cubicBezTo>
                  <a:cubicBezTo>
                    <a:pt x="7760" y="24748"/>
                    <a:pt x="7823" y="24780"/>
                    <a:pt x="7887" y="24780"/>
                  </a:cubicBezTo>
                  <a:lnTo>
                    <a:pt x="7918" y="24780"/>
                  </a:lnTo>
                  <a:cubicBezTo>
                    <a:pt x="7918" y="24780"/>
                    <a:pt x="7918" y="24780"/>
                    <a:pt x="7918" y="24812"/>
                  </a:cubicBezTo>
                  <a:lnTo>
                    <a:pt x="8393" y="24812"/>
                  </a:lnTo>
                  <a:lnTo>
                    <a:pt x="8457" y="24843"/>
                  </a:lnTo>
                  <a:cubicBezTo>
                    <a:pt x="8488" y="24843"/>
                    <a:pt x="8552" y="24843"/>
                    <a:pt x="8615" y="24875"/>
                  </a:cubicBezTo>
                  <a:cubicBezTo>
                    <a:pt x="8773" y="24907"/>
                    <a:pt x="8932" y="24907"/>
                    <a:pt x="9090" y="24907"/>
                  </a:cubicBezTo>
                  <a:lnTo>
                    <a:pt x="9407" y="24907"/>
                  </a:lnTo>
                  <a:cubicBezTo>
                    <a:pt x="9533" y="24875"/>
                    <a:pt x="9628" y="24875"/>
                    <a:pt x="9755" y="24875"/>
                  </a:cubicBezTo>
                  <a:cubicBezTo>
                    <a:pt x="9850" y="24843"/>
                    <a:pt x="9977" y="24843"/>
                    <a:pt x="10072" y="24812"/>
                  </a:cubicBezTo>
                  <a:cubicBezTo>
                    <a:pt x="10198" y="24812"/>
                    <a:pt x="10293" y="24780"/>
                    <a:pt x="10420" y="24780"/>
                  </a:cubicBezTo>
                  <a:cubicBezTo>
                    <a:pt x="10578" y="24748"/>
                    <a:pt x="10737" y="24717"/>
                    <a:pt x="10927" y="24717"/>
                  </a:cubicBezTo>
                  <a:lnTo>
                    <a:pt x="11085" y="24717"/>
                  </a:lnTo>
                  <a:cubicBezTo>
                    <a:pt x="11813" y="24780"/>
                    <a:pt x="12542" y="24780"/>
                    <a:pt x="13270" y="24812"/>
                  </a:cubicBezTo>
                  <a:cubicBezTo>
                    <a:pt x="14189" y="24843"/>
                    <a:pt x="15139" y="24875"/>
                    <a:pt x="16057" y="25002"/>
                  </a:cubicBezTo>
                  <a:cubicBezTo>
                    <a:pt x="16279" y="25033"/>
                    <a:pt x="16501" y="25065"/>
                    <a:pt x="16722" y="25097"/>
                  </a:cubicBezTo>
                  <a:cubicBezTo>
                    <a:pt x="17704" y="25160"/>
                    <a:pt x="18717" y="25097"/>
                    <a:pt x="19699" y="25192"/>
                  </a:cubicBezTo>
                  <a:cubicBezTo>
                    <a:pt x="20016" y="25255"/>
                    <a:pt x="20332" y="25224"/>
                    <a:pt x="20649" y="25319"/>
                  </a:cubicBezTo>
                  <a:lnTo>
                    <a:pt x="20681" y="25319"/>
                  </a:lnTo>
                  <a:cubicBezTo>
                    <a:pt x="20839" y="25255"/>
                    <a:pt x="20966" y="25224"/>
                    <a:pt x="21124" y="25224"/>
                  </a:cubicBezTo>
                  <a:cubicBezTo>
                    <a:pt x="21188" y="25224"/>
                    <a:pt x="21251" y="25224"/>
                    <a:pt x="21283" y="25255"/>
                  </a:cubicBezTo>
                  <a:cubicBezTo>
                    <a:pt x="21948" y="25287"/>
                    <a:pt x="22613" y="25287"/>
                    <a:pt x="23246" y="25287"/>
                  </a:cubicBezTo>
                  <a:lnTo>
                    <a:pt x="24386" y="25287"/>
                  </a:lnTo>
                  <a:cubicBezTo>
                    <a:pt x="24766" y="25319"/>
                    <a:pt x="25114" y="25350"/>
                    <a:pt x="25495" y="25382"/>
                  </a:cubicBezTo>
                  <a:cubicBezTo>
                    <a:pt x="25590" y="25382"/>
                    <a:pt x="25685" y="25414"/>
                    <a:pt x="25780" y="25414"/>
                  </a:cubicBezTo>
                  <a:cubicBezTo>
                    <a:pt x="25938" y="25445"/>
                    <a:pt x="26128" y="25445"/>
                    <a:pt x="26286" y="25477"/>
                  </a:cubicBezTo>
                  <a:lnTo>
                    <a:pt x="26508" y="25477"/>
                  </a:lnTo>
                  <a:cubicBezTo>
                    <a:pt x="26698" y="25477"/>
                    <a:pt x="26856" y="25477"/>
                    <a:pt x="27015" y="25509"/>
                  </a:cubicBezTo>
                  <a:cubicBezTo>
                    <a:pt x="27268" y="25509"/>
                    <a:pt x="27521" y="25509"/>
                    <a:pt x="27775" y="25540"/>
                  </a:cubicBezTo>
                  <a:cubicBezTo>
                    <a:pt x="28535" y="25604"/>
                    <a:pt x="29326" y="25730"/>
                    <a:pt x="30118" y="25730"/>
                  </a:cubicBezTo>
                  <a:lnTo>
                    <a:pt x="30435" y="25730"/>
                  </a:lnTo>
                  <a:cubicBezTo>
                    <a:pt x="30562" y="25730"/>
                    <a:pt x="30657" y="25699"/>
                    <a:pt x="30783" y="25699"/>
                  </a:cubicBezTo>
                  <a:cubicBezTo>
                    <a:pt x="31132" y="25699"/>
                    <a:pt x="31448" y="25730"/>
                    <a:pt x="31797" y="25794"/>
                  </a:cubicBezTo>
                  <a:cubicBezTo>
                    <a:pt x="31923" y="25794"/>
                    <a:pt x="32050" y="25825"/>
                    <a:pt x="32177" y="25825"/>
                  </a:cubicBezTo>
                  <a:cubicBezTo>
                    <a:pt x="32303" y="25825"/>
                    <a:pt x="32430" y="25857"/>
                    <a:pt x="32557" y="25857"/>
                  </a:cubicBezTo>
                  <a:lnTo>
                    <a:pt x="32937" y="25857"/>
                  </a:lnTo>
                  <a:cubicBezTo>
                    <a:pt x="33380" y="25889"/>
                    <a:pt x="33823" y="25889"/>
                    <a:pt x="34299" y="25920"/>
                  </a:cubicBezTo>
                  <a:cubicBezTo>
                    <a:pt x="34489" y="25952"/>
                    <a:pt x="34679" y="25952"/>
                    <a:pt x="34869" y="25984"/>
                  </a:cubicBezTo>
                  <a:cubicBezTo>
                    <a:pt x="35312" y="26047"/>
                    <a:pt x="35787" y="26047"/>
                    <a:pt x="36262" y="26079"/>
                  </a:cubicBezTo>
                  <a:cubicBezTo>
                    <a:pt x="36420" y="26079"/>
                    <a:pt x="36579" y="26079"/>
                    <a:pt x="36737" y="26110"/>
                  </a:cubicBezTo>
                  <a:cubicBezTo>
                    <a:pt x="37687" y="26205"/>
                    <a:pt x="38606" y="26269"/>
                    <a:pt x="39556" y="26364"/>
                  </a:cubicBezTo>
                  <a:cubicBezTo>
                    <a:pt x="39682" y="26395"/>
                    <a:pt x="39809" y="26395"/>
                    <a:pt x="39936" y="26395"/>
                  </a:cubicBezTo>
                  <a:cubicBezTo>
                    <a:pt x="40822" y="26459"/>
                    <a:pt x="41709" y="26427"/>
                    <a:pt x="42627" y="26522"/>
                  </a:cubicBezTo>
                  <a:cubicBezTo>
                    <a:pt x="43388" y="26585"/>
                    <a:pt x="44148" y="26649"/>
                    <a:pt x="44908" y="26712"/>
                  </a:cubicBezTo>
                  <a:cubicBezTo>
                    <a:pt x="45351" y="26744"/>
                    <a:pt x="45794" y="26775"/>
                    <a:pt x="46269" y="26807"/>
                  </a:cubicBezTo>
                  <a:cubicBezTo>
                    <a:pt x="47885" y="26902"/>
                    <a:pt x="49500" y="26902"/>
                    <a:pt x="51146" y="26997"/>
                  </a:cubicBezTo>
                  <a:cubicBezTo>
                    <a:pt x="51685" y="27029"/>
                    <a:pt x="52223" y="27029"/>
                    <a:pt x="52762" y="27060"/>
                  </a:cubicBezTo>
                  <a:lnTo>
                    <a:pt x="53553" y="27060"/>
                  </a:lnTo>
                  <a:cubicBezTo>
                    <a:pt x="54377" y="27092"/>
                    <a:pt x="55168" y="27092"/>
                    <a:pt x="55992" y="27092"/>
                  </a:cubicBezTo>
                  <a:lnTo>
                    <a:pt x="56784" y="27092"/>
                  </a:lnTo>
                  <a:cubicBezTo>
                    <a:pt x="57069" y="27124"/>
                    <a:pt x="57322" y="27124"/>
                    <a:pt x="57607" y="27124"/>
                  </a:cubicBezTo>
                  <a:cubicBezTo>
                    <a:pt x="57892" y="27124"/>
                    <a:pt x="58177" y="27116"/>
                    <a:pt x="58462" y="27116"/>
                  </a:cubicBezTo>
                  <a:cubicBezTo>
                    <a:pt x="58747" y="27116"/>
                    <a:pt x="59032" y="27124"/>
                    <a:pt x="59317" y="27155"/>
                  </a:cubicBezTo>
                  <a:lnTo>
                    <a:pt x="60014" y="27155"/>
                  </a:lnTo>
                  <a:cubicBezTo>
                    <a:pt x="60109" y="27124"/>
                    <a:pt x="60172" y="27092"/>
                    <a:pt x="60235" y="27092"/>
                  </a:cubicBezTo>
                  <a:cubicBezTo>
                    <a:pt x="60267" y="27060"/>
                    <a:pt x="60299" y="27060"/>
                    <a:pt x="60330" y="27060"/>
                  </a:cubicBezTo>
                  <a:lnTo>
                    <a:pt x="60552" y="27060"/>
                  </a:lnTo>
                  <a:cubicBezTo>
                    <a:pt x="60774" y="27155"/>
                    <a:pt x="61027" y="27155"/>
                    <a:pt x="61249" y="27155"/>
                  </a:cubicBezTo>
                  <a:lnTo>
                    <a:pt x="61502" y="27155"/>
                  </a:lnTo>
                  <a:cubicBezTo>
                    <a:pt x="61661" y="27155"/>
                    <a:pt x="61819" y="27187"/>
                    <a:pt x="61946" y="27187"/>
                  </a:cubicBezTo>
                  <a:cubicBezTo>
                    <a:pt x="62009" y="27219"/>
                    <a:pt x="62041" y="27219"/>
                    <a:pt x="62072" y="27219"/>
                  </a:cubicBezTo>
                  <a:cubicBezTo>
                    <a:pt x="62389" y="27219"/>
                    <a:pt x="62706" y="27092"/>
                    <a:pt x="62991" y="27092"/>
                  </a:cubicBezTo>
                  <a:cubicBezTo>
                    <a:pt x="63244" y="27092"/>
                    <a:pt x="63466" y="27124"/>
                    <a:pt x="63719" y="27124"/>
                  </a:cubicBezTo>
                  <a:lnTo>
                    <a:pt x="64416" y="27124"/>
                  </a:lnTo>
                  <a:cubicBezTo>
                    <a:pt x="64732" y="27155"/>
                    <a:pt x="65049" y="27155"/>
                    <a:pt x="65366" y="27155"/>
                  </a:cubicBezTo>
                  <a:cubicBezTo>
                    <a:pt x="65841" y="27155"/>
                    <a:pt x="66316" y="27124"/>
                    <a:pt x="66791" y="27092"/>
                  </a:cubicBezTo>
                  <a:cubicBezTo>
                    <a:pt x="66802" y="27081"/>
                    <a:pt x="66812" y="27078"/>
                    <a:pt x="66824" y="27078"/>
                  </a:cubicBezTo>
                  <a:cubicBezTo>
                    <a:pt x="66847" y="27078"/>
                    <a:pt x="66875" y="27092"/>
                    <a:pt x="66918" y="27092"/>
                  </a:cubicBezTo>
                  <a:cubicBezTo>
                    <a:pt x="66949" y="27092"/>
                    <a:pt x="66981" y="27124"/>
                    <a:pt x="67044" y="27124"/>
                  </a:cubicBezTo>
                  <a:cubicBezTo>
                    <a:pt x="67076" y="27155"/>
                    <a:pt x="67108" y="27155"/>
                    <a:pt x="67171" y="27155"/>
                  </a:cubicBezTo>
                  <a:cubicBezTo>
                    <a:pt x="67171" y="27187"/>
                    <a:pt x="67203" y="27187"/>
                    <a:pt x="67234" y="27187"/>
                  </a:cubicBezTo>
                  <a:cubicBezTo>
                    <a:pt x="67234" y="27187"/>
                    <a:pt x="67266" y="27155"/>
                    <a:pt x="67298" y="27155"/>
                  </a:cubicBezTo>
                  <a:cubicBezTo>
                    <a:pt x="67678" y="27092"/>
                    <a:pt x="68089" y="27092"/>
                    <a:pt x="68469" y="27060"/>
                  </a:cubicBezTo>
                  <a:lnTo>
                    <a:pt x="69071" y="27060"/>
                  </a:lnTo>
                  <a:cubicBezTo>
                    <a:pt x="69261" y="27060"/>
                    <a:pt x="69451" y="27029"/>
                    <a:pt x="69673" y="27029"/>
                  </a:cubicBezTo>
                  <a:lnTo>
                    <a:pt x="69800" y="27029"/>
                  </a:lnTo>
                  <a:cubicBezTo>
                    <a:pt x="70021" y="27029"/>
                    <a:pt x="70275" y="27060"/>
                    <a:pt x="70496" y="27060"/>
                  </a:cubicBezTo>
                  <a:cubicBezTo>
                    <a:pt x="70591" y="27029"/>
                    <a:pt x="70686" y="27029"/>
                    <a:pt x="70750" y="27029"/>
                  </a:cubicBezTo>
                  <a:cubicBezTo>
                    <a:pt x="71003" y="26965"/>
                    <a:pt x="71225" y="26965"/>
                    <a:pt x="71446" y="26965"/>
                  </a:cubicBezTo>
                  <a:lnTo>
                    <a:pt x="72016" y="26965"/>
                  </a:lnTo>
                  <a:cubicBezTo>
                    <a:pt x="72206" y="26965"/>
                    <a:pt x="72396" y="26965"/>
                    <a:pt x="72586" y="26934"/>
                  </a:cubicBezTo>
                  <a:cubicBezTo>
                    <a:pt x="72713" y="26902"/>
                    <a:pt x="72871" y="26870"/>
                    <a:pt x="72998" y="26807"/>
                  </a:cubicBezTo>
                  <a:cubicBezTo>
                    <a:pt x="73093" y="26870"/>
                    <a:pt x="73220" y="26870"/>
                    <a:pt x="73315" y="26870"/>
                  </a:cubicBezTo>
                  <a:lnTo>
                    <a:pt x="73663" y="26870"/>
                  </a:lnTo>
                  <a:cubicBezTo>
                    <a:pt x="73853" y="26839"/>
                    <a:pt x="74075" y="26775"/>
                    <a:pt x="74297" y="26744"/>
                  </a:cubicBezTo>
                  <a:cubicBezTo>
                    <a:pt x="74487" y="26744"/>
                    <a:pt x="74677" y="26712"/>
                    <a:pt x="74867" y="26712"/>
                  </a:cubicBezTo>
                  <a:cubicBezTo>
                    <a:pt x="75057" y="26712"/>
                    <a:pt x="75247" y="26680"/>
                    <a:pt x="75437" y="26680"/>
                  </a:cubicBezTo>
                  <a:cubicBezTo>
                    <a:pt x="75722" y="26680"/>
                    <a:pt x="76007" y="26680"/>
                    <a:pt x="76292" y="26649"/>
                  </a:cubicBezTo>
                  <a:lnTo>
                    <a:pt x="76577" y="26649"/>
                  </a:lnTo>
                  <a:cubicBezTo>
                    <a:pt x="76640" y="26617"/>
                    <a:pt x="76735" y="26617"/>
                    <a:pt x="76798" y="26617"/>
                  </a:cubicBezTo>
                  <a:cubicBezTo>
                    <a:pt x="77305" y="26585"/>
                    <a:pt x="77812" y="26522"/>
                    <a:pt x="78350" y="26522"/>
                  </a:cubicBezTo>
                  <a:cubicBezTo>
                    <a:pt x="78509" y="26522"/>
                    <a:pt x="78667" y="26522"/>
                    <a:pt x="78825" y="26490"/>
                  </a:cubicBezTo>
                  <a:lnTo>
                    <a:pt x="78952" y="26490"/>
                  </a:lnTo>
                  <a:cubicBezTo>
                    <a:pt x="79079" y="26490"/>
                    <a:pt x="79205" y="26459"/>
                    <a:pt x="79332" y="26427"/>
                  </a:cubicBezTo>
                  <a:cubicBezTo>
                    <a:pt x="79490" y="26395"/>
                    <a:pt x="79649" y="26395"/>
                    <a:pt x="79807" y="26364"/>
                  </a:cubicBezTo>
                  <a:cubicBezTo>
                    <a:pt x="79902" y="26364"/>
                    <a:pt x="79965" y="26332"/>
                    <a:pt x="80060" y="26332"/>
                  </a:cubicBezTo>
                  <a:cubicBezTo>
                    <a:pt x="80219" y="26332"/>
                    <a:pt x="80377" y="26300"/>
                    <a:pt x="80535" y="26300"/>
                  </a:cubicBezTo>
                  <a:lnTo>
                    <a:pt x="81580" y="26300"/>
                  </a:lnTo>
                  <a:cubicBezTo>
                    <a:pt x="82182" y="26300"/>
                    <a:pt x="82816" y="26174"/>
                    <a:pt x="83417" y="26110"/>
                  </a:cubicBezTo>
                  <a:cubicBezTo>
                    <a:pt x="83544" y="26110"/>
                    <a:pt x="83671" y="26110"/>
                    <a:pt x="83766" y="26079"/>
                  </a:cubicBezTo>
                  <a:lnTo>
                    <a:pt x="84241" y="26079"/>
                  </a:lnTo>
                  <a:cubicBezTo>
                    <a:pt x="84431" y="26047"/>
                    <a:pt x="84621" y="26047"/>
                    <a:pt x="84811" y="26047"/>
                  </a:cubicBezTo>
                  <a:lnTo>
                    <a:pt x="85381" y="26047"/>
                  </a:lnTo>
                  <a:cubicBezTo>
                    <a:pt x="85697" y="26015"/>
                    <a:pt x="85982" y="26015"/>
                    <a:pt x="86267" y="25952"/>
                  </a:cubicBezTo>
                  <a:cubicBezTo>
                    <a:pt x="86679" y="25920"/>
                    <a:pt x="87123" y="25889"/>
                    <a:pt x="87534" y="25825"/>
                  </a:cubicBezTo>
                  <a:cubicBezTo>
                    <a:pt x="88421" y="25730"/>
                    <a:pt x="89308" y="25604"/>
                    <a:pt x="90194" y="25604"/>
                  </a:cubicBezTo>
                  <a:cubicBezTo>
                    <a:pt x="90448" y="25604"/>
                    <a:pt x="90669" y="25572"/>
                    <a:pt x="90891" y="25540"/>
                  </a:cubicBezTo>
                  <a:lnTo>
                    <a:pt x="91018" y="25540"/>
                  </a:lnTo>
                  <a:lnTo>
                    <a:pt x="91113" y="25509"/>
                  </a:lnTo>
                  <a:cubicBezTo>
                    <a:pt x="91208" y="25477"/>
                    <a:pt x="91303" y="25477"/>
                    <a:pt x="91398" y="25445"/>
                  </a:cubicBezTo>
                  <a:cubicBezTo>
                    <a:pt x="91493" y="25445"/>
                    <a:pt x="91556" y="25414"/>
                    <a:pt x="91651" y="25414"/>
                  </a:cubicBezTo>
                  <a:lnTo>
                    <a:pt x="91778" y="25414"/>
                  </a:lnTo>
                  <a:cubicBezTo>
                    <a:pt x="91852" y="25423"/>
                    <a:pt x="91926" y="25427"/>
                    <a:pt x="92000" y="25427"/>
                  </a:cubicBezTo>
                  <a:cubicBezTo>
                    <a:pt x="92180" y="25427"/>
                    <a:pt x="92359" y="25404"/>
                    <a:pt x="92538" y="25382"/>
                  </a:cubicBezTo>
                  <a:lnTo>
                    <a:pt x="92728" y="25382"/>
                  </a:lnTo>
                  <a:cubicBezTo>
                    <a:pt x="92918" y="25350"/>
                    <a:pt x="93108" y="25319"/>
                    <a:pt x="93298" y="25319"/>
                  </a:cubicBezTo>
                  <a:cubicBezTo>
                    <a:pt x="93615" y="25319"/>
                    <a:pt x="93963" y="25319"/>
                    <a:pt x="94280" y="25224"/>
                  </a:cubicBezTo>
                  <a:cubicBezTo>
                    <a:pt x="94755" y="25128"/>
                    <a:pt x="95230" y="25160"/>
                    <a:pt x="95705" y="25097"/>
                  </a:cubicBezTo>
                  <a:cubicBezTo>
                    <a:pt x="96370" y="25002"/>
                    <a:pt x="97003" y="24907"/>
                    <a:pt x="97668" y="24843"/>
                  </a:cubicBezTo>
                  <a:cubicBezTo>
                    <a:pt x="97689" y="24833"/>
                    <a:pt x="97714" y="24829"/>
                    <a:pt x="97740" y="24829"/>
                  </a:cubicBezTo>
                  <a:cubicBezTo>
                    <a:pt x="97791" y="24829"/>
                    <a:pt x="97848" y="24843"/>
                    <a:pt x="97890" y="24843"/>
                  </a:cubicBezTo>
                  <a:cubicBezTo>
                    <a:pt x="97922" y="24843"/>
                    <a:pt x="97922" y="24843"/>
                    <a:pt x="97953" y="24812"/>
                  </a:cubicBezTo>
                  <a:cubicBezTo>
                    <a:pt x="98017" y="24812"/>
                    <a:pt x="98080" y="24812"/>
                    <a:pt x="98112" y="24780"/>
                  </a:cubicBezTo>
                  <a:cubicBezTo>
                    <a:pt x="98143" y="24748"/>
                    <a:pt x="98143" y="24748"/>
                    <a:pt x="98175" y="24717"/>
                  </a:cubicBezTo>
                  <a:cubicBezTo>
                    <a:pt x="98397" y="24685"/>
                    <a:pt x="98618" y="24717"/>
                    <a:pt x="98840" y="24653"/>
                  </a:cubicBezTo>
                  <a:cubicBezTo>
                    <a:pt x="98967" y="24622"/>
                    <a:pt x="99093" y="24622"/>
                    <a:pt x="99220" y="24590"/>
                  </a:cubicBezTo>
                  <a:cubicBezTo>
                    <a:pt x="99347" y="24558"/>
                    <a:pt x="99505" y="24558"/>
                    <a:pt x="99632" y="24527"/>
                  </a:cubicBezTo>
                  <a:cubicBezTo>
                    <a:pt x="99885" y="24495"/>
                    <a:pt x="100170" y="24463"/>
                    <a:pt x="100424" y="24432"/>
                  </a:cubicBezTo>
                  <a:cubicBezTo>
                    <a:pt x="100709" y="24432"/>
                    <a:pt x="100962" y="24400"/>
                    <a:pt x="101247" y="24305"/>
                  </a:cubicBezTo>
                  <a:cubicBezTo>
                    <a:pt x="101405" y="24273"/>
                    <a:pt x="101595" y="24242"/>
                    <a:pt x="101754" y="24178"/>
                  </a:cubicBezTo>
                  <a:cubicBezTo>
                    <a:pt x="101912" y="24147"/>
                    <a:pt x="102102" y="24115"/>
                    <a:pt x="102260" y="24083"/>
                  </a:cubicBezTo>
                  <a:cubicBezTo>
                    <a:pt x="102577" y="24020"/>
                    <a:pt x="102925" y="23925"/>
                    <a:pt x="103274" y="23862"/>
                  </a:cubicBezTo>
                  <a:cubicBezTo>
                    <a:pt x="103432" y="23830"/>
                    <a:pt x="103559" y="23798"/>
                    <a:pt x="103717" y="23767"/>
                  </a:cubicBezTo>
                  <a:cubicBezTo>
                    <a:pt x="104002" y="23735"/>
                    <a:pt x="104255" y="23672"/>
                    <a:pt x="104541" y="23608"/>
                  </a:cubicBezTo>
                  <a:cubicBezTo>
                    <a:pt x="104731" y="23545"/>
                    <a:pt x="104889" y="23482"/>
                    <a:pt x="105079" y="23387"/>
                  </a:cubicBezTo>
                  <a:cubicBezTo>
                    <a:pt x="105111" y="23450"/>
                    <a:pt x="105174" y="23482"/>
                    <a:pt x="105206" y="23482"/>
                  </a:cubicBezTo>
                  <a:lnTo>
                    <a:pt x="105237" y="23482"/>
                  </a:lnTo>
                  <a:cubicBezTo>
                    <a:pt x="105269" y="23482"/>
                    <a:pt x="105269" y="23450"/>
                    <a:pt x="105301" y="23418"/>
                  </a:cubicBezTo>
                  <a:cubicBezTo>
                    <a:pt x="105332" y="23418"/>
                    <a:pt x="105332" y="23387"/>
                    <a:pt x="105332" y="23387"/>
                  </a:cubicBezTo>
                  <a:cubicBezTo>
                    <a:pt x="105364" y="23387"/>
                    <a:pt x="105396" y="23418"/>
                    <a:pt x="105427" y="23418"/>
                  </a:cubicBezTo>
                  <a:cubicBezTo>
                    <a:pt x="105427" y="23450"/>
                    <a:pt x="105459" y="23450"/>
                    <a:pt x="105459" y="23450"/>
                  </a:cubicBezTo>
                  <a:lnTo>
                    <a:pt x="105491" y="23450"/>
                  </a:lnTo>
                  <a:cubicBezTo>
                    <a:pt x="105649" y="23482"/>
                    <a:pt x="105807" y="23513"/>
                    <a:pt x="105966" y="23513"/>
                  </a:cubicBezTo>
                  <a:cubicBezTo>
                    <a:pt x="106219" y="23513"/>
                    <a:pt x="106472" y="23450"/>
                    <a:pt x="106726" y="23418"/>
                  </a:cubicBezTo>
                  <a:lnTo>
                    <a:pt x="106947" y="23418"/>
                  </a:lnTo>
                  <a:cubicBezTo>
                    <a:pt x="107042" y="23387"/>
                    <a:pt x="107106" y="23387"/>
                    <a:pt x="107169" y="23387"/>
                  </a:cubicBezTo>
                  <a:lnTo>
                    <a:pt x="107296" y="23387"/>
                  </a:lnTo>
                  <a:cubicBezTo>
                    <a:pt x="107296" y="23387"/>
                    <a:pt x="107327" y="23387"/>
                    <a:pt x="107359" y="23355"/>
                  </a:cubicBezTo>
                  <a:cubicBezTo>
                    <a:pt x="107486" y="23260"/>
                    <a:pt x="107644" y="23197"/>
                    <a:pt x="107771" y="23165"/>
                  </a:cubicBezTo>
                  <a:cubicBezTo>
                    <a:pt x="107834" y="23165"/>
                    <a:pt x="107897" y="23133"/>
                    <a:pt x="107992" y="23133"/>
                  </a:cubicBezTo>
                  <a:cubicBezTo>
                    <a:pt x="108056" y="23133"/>
                    <a:pt x="108119" y="23102"/>
                    <a:pt x="108214" y="23102"/>
                  </a:cubicBezTo>
                  <a:cubicBezTo>
                    <a:pt x="108562" y="23038"/>
                    <a:pt x="108974" y="22975"/>
                    <a:pt x="109291" y="22722"/>
                  </a:cubicBezTo>
                  <a:cubicBezTo>
                    <a:pt x="109323" y="22722"/>
                    <a:pt x="109323" y="22690"/>
                    <a:pt x="109354" y="22690"/>
                  </a:cubicBezTo>
                  <a:cubicBezTo>
                    <a:pt x="109386" y="22658"/>
                    <a:pt x="109418" y="22627"/>
                    <a:pt x="109418" y="22627"/>
                  </a:cubicBezTo>
                  <a:cubicBezTo>
                    <a:pt x="109608" y="22595"/>
                    <a:pt x="109766" y="22532"/>
                    <a:pt x="109893" y="22405"/>
                  </a:cubicBezTo>
                  <a:cubicBezTo>
                    <a:pt x="109956" y="22342"/>
                    <a:pt x="110051" y="22278"/>
                    <a:pt x="110114" y="22183"/>
                  </a:cubicBezTo>
                  <a:cubicBezTo>
                    <a:pt x="110146" y="22120"/>
                    <a:pt x="110178" y="22057"/>
                    <a:pt x="110241" y="21993"/>
                  </a:cubicBezTo>
                  <a:cubicBezTo>
                    <a:pt x="110304" y="21962"/>
                    <a:pt x="110368" y="21898"/>
                    <a:pt x="110399" y="21803"/>
                  </a:cubicBezTo>
                  <a:cubicBezTo>
                    <a:pt x="110431" y="21772"/>
                    <a:pt x="110463" y="21740"/>
                    <a:pt x="110494" y="21708"/>
                  </a:cubicBezTo>
                  <a:cubicBezTo>
                    <a:pt x="110526" y="21677"/>
                    <a:pt x="110558" y="21645"/>
                    <a:pt x="110558" y="21645"/>
                  </a:cubicBezTo>
                  <a:cubicBezTo>
                    <a:pt x="110558" y="21613"/>
                    <a:pt x="110589" y="21613"/>
                    <a:pt x="110589" y="21582"/>
                  </a:cubicBezTo>
                  <a:cubicBezTo>
                    <a:pt x="110748" y="21423"/>
                    <a:pt x="110906" y="21297"/>
                    <a:pt x="111033" y="21107"/>
                  </a:cubicBezTo>
                  <a:cubicBezTo>
                    <a:pt x="111223" y="20853"/>
                    <a:pt x="111381" y="20568"/>
                    <a:pt x="111508" y="20283"/>
                  </a:cubicBezTo>
                  <a:cubicBezTo>
                    <a:pt x="111539" y="20251"/>
                    <a:pt x="111539" y="20188"/>
                    <a:pt x="111571" y="20156"/>
                  </a:cubicBezTo>
                  <a:cubicBezTo>
                    <a:pt x="111603" y="20061"/>
                    <a:pt x="111603" y="19998"/>
                    <a:pt x="111634" y="19903"/>
                  </a:cubicBezTo>
                  <a:cubicBezTo>
                    <a:pt x="111666" y="19808"/>
                    <a:pt x="111698" y="19713"/>
                    <a:pt x="111698" y="19618"/>
                  </a:cubicBezTo>
                  <a:cubicBezTo>
                    <a:pt x="111761" y="19491"/>
                    <a:pt x="111761" y="19301"/>
                    <a:pt x="111761" y="19080"/>
                  </a:cubicBezTo>
                  <a:cubicBezTo>
                    <a:pt x="111729" y="18921"/>
                    <a:pt x="111698" y="18795"/>
                    <a:pt x="111666" y="18636"/>
                  </a:cubicBezTo>
                  <a:cubicBezTo>
                    <a:pt x="111634" y="18573"/>
                    <a:pt x="111603" y="18478"/>
                    <a:pt x="111571" y="18415"/>
                  </a:cubicBezTo>
                  <a:cubicBezTo>
                    <a:pt x="111508" y="18320"/>
                    <a:pt x="111444" y="18256"/>
                    <a:pt x="111318" y="18225"/>
                  </a:cubicBezTo>
                  <a:lnTo>
                    <a:pt x="111349" y="18225"/>
                  </a:lnTo>
                  <a:cubicBezTo>
                    <a:pt x="111318" y="18161"/>
                    <a:pt x="111318" y="18130"/>
                    <a:pt x="111318" y="18098"/>
                  </a:cubicBezTo>
                  <a:cubicBezTo>
                    <a:pt x="111318" y="18035"/>
                    <a:pt x="111318" y="18003"/>
                    <a:pt x="111286" y="17971"/>
                  </a:cubicBezTo>
                  <a:cubicBezTo>
                    <a:pt x="111286" y="17940"/>
                    <a:pt x="111286" y="17908"/>
                    <a:pt x="111254" y="17908"/>
                  </a:cubicBezTo>
                  <a:cubicBezTo>
                    <a:pt x="111254" y="17845"/>
                    <a:pt x="111223" y="17781"/>
                    <a:pt x="111223" y="17718"/>
                  </a:cubicBezTo>
                  <a:cubicBezTo>
                    <a:pt x="111223" y="17718"/>
                    <a:pt x="111191" y="17686"/>
                    <a:pt x="111191" y="17655"/>
                  </a:cubicBezTo>
                  <a:cubicBezTo>
                    <a:pt x="111191" y="17591"/>
                    <a:pt x="111191" y="17560"/>
                    <a:pt x="111223" y="17528"/>
                  </a:cubicBezTo>
                  <a:cubicBezTo>
                    <a:pt x="111254" y="17496"/>
                    <a:pt x="111286" y="17496"/>
                    <a:pt x="111286" y="17496"/>
                  </a:cubicBezTo>
                  <a:cubicBezTo>
                    <a:pt x="111318" y="17465"/>
                    <a:pt x="111349" y="17465"/>
                    <a:pt x="111381" y="17465"/>
                  </a:cubicBezTo>
                  <a:cubicBezTo>
                    <a:pt x="111413" y="17465"/>
                    <a:pt x="111444" y="17465"/>
                    <a:pt x="111476" y="17433"/>
                  </a:cubicBezTo>
                  <a:cubicBezTo>
                    <a:pt x="111476" y="17433"/>
                    <a:pt x="111476" y="17401"/>
                    <a:pt x="111476" y="17401"/>
                  </a:cubicBezTo>
                  <a:cubicBezTo>
                    <a:pt x="111508" y="17370"/>
                    <a:pt x="111508" y="17338"/>
                    <a:pt x="111508" y="17275"/>
                  </a:cubicBezTo>
                  <a:cubicBezTo>
                    <a:pt x="111508" y="17148"/>
                    <a:pt x="111539" y="17021"/>
                    <a:pt x="111539" y="16863"/>
                  </a:cubicBezTo>
                  <a:cubicBezTo>
                    <a:pt x="111539" y="16863"/>
                    <a:pt x="111508" y="16863"/>
                    <a:pt x="111508" y="16831"/>
                  </a:cubicBezTo>
                  <a:cubicBezTo>
                    <a:pt x="111508" y="16800"/>
                    <a:pt x="111508" y="16800"/>
                    <a:pt x="111508" y="16768"/>
                  </a:cubicBezTo>
                  <a:cubicBezTo>
                    <a:pt x="111508" y="16736"/>
                    <a:pt x="111476" y="16705"/>
                    <a:pt x="111476" y="16673"/>
                  </a:cubicBezTo>
                  <a:cubicBezTo>
                    <a:pt x="111444" y="16673"/>
                    <a:pt x="111444" y="16673"/>
                    <a:pt x="111444" y="16641"/>
                  </a:cubicBezTo>
                  <a:cubicBezTo>
                    <a:pt x="111413" y="16610"/>
                    <a:pt x="111413" y="16578"/>
                    <a:pt x="111381" y="16546"/>
                  </a:cubicBezTo>
                  <a:cubicBezTo>
                    <a:pt x="111349" y="16483"/>
                    <a:pt x="111318" y="16420"/>
                    <a:pt x="111286" y="16356"/>
                  </a:cubicBezTo>
                  <a:cubicBezTo>
                    <a:pt x="111254" y="16293"/>
                    <a:pt x="111191" y="16230"/>
                    <a:pt x="111159" y="16166"/>
                  </a:cubicBezTo>
                  <a:cubicBezTo>
                    <a:pt x="111096" y="16071"/>
                    <a:pt x="111001" y="16008"/>
                    <a:pt x="110938" y="15913"/>
                  </a:cubicBezTo>
                  <a:cubicBezTo>
                    <a:pt x="110748" y="15723"/>
                    <a:pt x="110526" y="15533"/>
                    <a:pt x="110336" y="15311"/>
                  </a:cubicBezTo>
                  <a:cubicBezTo>
                    <a:pt x="110241" y="15184"/>
                    <a:pt x="110114" y="15121"/>
                    <a:pt x="110019" y="14994"/>
                  </a:cubicBezTo>
                  <a:cubicBezTo>
                    <a:pt x="109988" y="14994"/>
                    <a:pt x="109988" y="14994"/>
                    <a:pt x="109988" y="14963"/>
                  </a:cubicBezTo>
                  <a:cubicBezTo>
                    <a:pt x="109924" y="14899"/>
                    <a:pt x="109861" y="14804"/>
                    <a:pt x="109861" y="14678"/>
                  </a:cubicBezTo>
                  <a:cubicBezTo>
                    <a:pt x="109861" y="14583"/>
                    <a:pt x="109766" y="14551"/>
                    <a:pt x="109703" y="14519"/>
                  </a:cubicBezTo>
                  <a:cubicBezTo>
                    <a:pt x="109608" y="14519"/>
                    <a:pt x="109513" y="14456"/>
                    <a:pt x="109449" y="14393"/>
                  </a:cubicBezTo>
                  <a:cubicBezTo>
                    <a:pt x="109418" y="14361"/>
                    <a:pt x="109386" y="14329"/>
                    <a:pt x="109354" y="14298"/>
                  </a:cubicBezTo>
                  <a:cubicBezTo>
                    <a:pt x="109259" y="14203"/>
                    <a:pt x="109196" y="14076"/>
                    <a:pt x="109164" y="13981"/>
                  </a:cubicBezTo>
                  <a:cubicBezTo>
                    <a:pt x="109133" y="13949"/>
                    <a:pt x="109133" y="13949"/>
                    <a:pt x="109133" y="13918"/>
                  </a:cubicBezTo>
                  <a:cubicBezTo>
                    <a:pt x="109101" y="13918"/>
                    <a:pt x="109101" y="13886"/>
                    <a:pt x="109101" y="13854"/>
                  </a:cubicBezTo>
                  <a:lnTo>
                    <a:pt x="109038" y="13854"/>
                  </a:lnTo>
                  <a:cubicBezTo>
                    <a:pt x="109038" y="13823"/>
                    <a:pt x="109038" y="13823"/>
                    <a:pt x="109038" y="13823"/>
                  </a:cubicBezTo>
                  <a:cubicBezTo>
                    <a:pt x="109006" y="13823"/>
                    <a:pt x="108974" y="13854"/>
                    <a:pt x="108974" y="13854"/>
                  </a:cubicBezTo>
                  <a:lnTo>
                    <a:pt x="108943" y="13854"/>
                  </a:lnTo>
                  <a:cubicBezTo>
                    <a:pt x="108911" y="13886"/>
                    <a:pt x="108879" y="13918"/>
                    <a:pt x="108848" y="13918"/>
                  </a:cubicBezTo>
                  <a:lnTo>
                    <a:pt x="108848" y="13886"/>
                  </a:lnTo>
                  <a:cubicBezTo>
                    <a:pt x="108816" y="13696"/>
                    <a:pt x="108689" y="13664"/>
                    <a:pt x="108562" y="13601"/>
                  </a:cubicBezTo>
                  <a:cubicBezTo>
                    <a:pt x="108531" y="13601"/>
                    <a:pt x="108499" y="13569"/>
                    <a:pt x="108467" y="13569"/>
                  </a:cubicBezTo>
                  <a:cubicBezTo>
                    <a:pt x="108436" y="13538"/>
                    <a:pt x="108404" y="13538"/>
                    <a:pt x="108372" y="13538"/>
                  </a:cubicBezTo>
                  <a:cubicBezTo>
                    <a:pt x="108277" y="13506"/>
                    <a:pt x="108214" y="13474"/>
                    <a:pt x="108151" y="13474"/>
                  </a:cubicBezTo>
                  <a:cubicBezTo>
                    <a:pt x="108056" y="13443"/>
                    <a:pt x="107992" y="13379"/>
                    <a:pt x="107992" y="13284"/>
                  </a:cubicBezTo>
                  <a:cubicBezTo>
                    <a:pt x="107992" y="13253"/>
                    <a:pt x="107992" y="13189"/>
                    <a:pt x="107992" y="13126"/>
                  </a:cubicBezTo>
                  <a:cubicBezTo>
                    <a:pt x="108214" y="13158"/>
                    <a:pt x="108436" y="13189"/>
                    <a:pt x="108657" y="13221"/>
                  </a:cubicBezTo>
                  <a:cubicBezTo>
                    <a:pt x="108721" y="13221"/>
                    <a:pt x="108784" y="13253"/>
                    <a:pt x="108816" y="13284"/>
                  </a:cubicBezTo>
                  <a:cubicBezTo>
                    <a:pt x="108911" y="13348"/>
                    <a:pt x="108974" y="13379"/>
                    <a:pt x="109069" y="13411"/>
                  </a:cubicBezTo>
                  <a:cubicBezTo>
                    <a:pt x="109164" y="13443"/>
                    <a:pt x="109259" y="13443"/>
                    <a:pt x="109354" y="13443"/>
                  </a:cubicBezTo>
                  <a:cubicBezTo>
                    <a:pt x="109291" y="13411"/>
                    <a:pt x="109259" y="13379"/>
                    <a:pt x="109228" y="13316"/>
                  </a:cubicBezTo>
                  <a:cubicBezTo>
                    <a:pt x="109228" y="13284"/>
                    <a:pt x="109196" y="13253"/>
                    <a:pt x="109196" y="13221"/>
                  </a:cubicBezTo>
                  <a:cubicBezTo>
                    <a:pt x="109164" y="13189"/>
                    <a:pt x="109133" y="13158"/>
                    <a:pt x="109133" y="13094"/>
                  </a:cubicBezTo>
                  <a:cubicBezTo>
                    <a:pt x="109133" y="13094"/>
                    <a:pt x="109133" y="13063"/>
                    <a:pt x="109101" y="13063"/>
                  </a:cubicBezTo>
                  <a:cubicBezTo>
                    <a:pt x="109069" y="12968"/>
                    <a:pt x="109069" y="12873"/>
                    <a:pt x="109006" y="12873"/>
                  </a:cubicBezTo>
                  <a:cubicBezTo>
                    <a:pt x="108721" y="12714"/>
                    <a:pt x="108911" y="12461"/>
                    <a:pt x="108848" y="12239"/>
                  </a:cubicBezTo>
                  <a:cubicBezTo>
                    <a:pt x="108974" y="12208"/>
                    <a:pt x="109038" y="12081"/>
                    <a:pt x="109038" y="11954"/>
                  </a:cubicBezTo>
                  <a:cubicBezTo>
                    <a:pt x="109069" y="11923"/>
                    <a:pt x="109069" y="11891"/>
                    <a:pt x="109101" y="11891"/>
                  </a:cubicBezTo>
                  <a:cubicBezTo>
                    <a:pt x="109133" y="11828"/>
                    <a:pt x="109133" y="11764"/>
                    <a:pt x="109133" y="11733"/>
                  </a:cubicBezTo>
                  <a:cubicBezTo>
                    <a:pt x="109133" y="11701"/>
                    <a:pt x="109101" y="11701"/>
                    <a:pt x="109101" y="11669"/>
                  </a:cubicBezTo>
                  <a:cubicBezTo>
                    <a:pt x="109101" y="11669"/>
                    <a:pt x="109101" y="11638"/>
                    <a:pt x="109069" y="11638"/>
                  </a:cubicBezTo>
                  <a:cubicBezTo>
                    <a:pt x="109038" y="11606"/>
                    <a:pt x="109006" y="11574"/>
                    <a:pt x="108974" y="11511"/>
                  </a:cubicBezTo>
                  <a:cubicBezTo>
                    <a:pt x="108943" y="11479"/>
                    <a:pt x="108911" y="11448"/>
                    <a:pt x="108879" y="11416"/>
                  </a:cubicBezTo>
                  <a:cubicBezTo>
                    <a:pt x="108879" y="11384"/>
                    <a:pt x="108879" y="11384"/>
                    <a:pt x="108879" y="11353"/>
                  </a:cubicBezTo>
                  <a:cubicBezTo>
                    <a:pt x="108879" y="11321"/>
                    <a:pt x="108911" y="11289"/>
                    <a:pt x="108911" y="11258"/>
                  </a:cubicBezTo>
                  <a:cubicBezTo>
                    <a:pt x="108911" y="11258"/>
                    <a:pt x="108911" y="11226"/>
                    <a:pt x="108911" y="11226"/>
                  </a:cubicBezTo>
                  <a:cubicBezTo>
                    <a:pt x="109101" y="10877"/>
                    <a:pt x="109069" y="10782"/>
                    <a:pt x="108784" y="10592"/>
                  </a:cubicBezTo>
                  <a:cubicBezTo>
                    <a:pt x="108784" y="10561"/>
                    <a:pt x="108753" y="10561"/>
                    <a:pt x="108753" y="10561"/>
                  </a:cubicBezTo>
                  <a:cubicBezTo>
                    <a:pt x="108721" y="10561"/>
                    <a:pt x="108689" y="10529"/>
                    <a:pt x="108657" y="10529"/>
                  </a:cubicBezTo>
                  <a:cubicBezTo>
                    <a:pt x="108657" y="10497"/>
                    <a:pt x="108626" y="10497"/>
                    <a:pt x="108594" y="10497"/>
                  </a:cubicBezTo>
                  <a:cubicBezTo>
                    <a:pt x="108594" y="10497"/>
                    <a:pt x="108562" y="10466"/>
                    <a:pt x="108531" y="10466"/>
                  </a:cubicBezTo>
                  <a:cubicBezTo>
                    <a:pt x="108531" y="10402"/>
                    <a:pt x="108499" y="10307"/>
                    <a:pt x="108499" y="10212"/>
                  </a:cubicBezTo>
                  <a:cubicBezTo>
                    <a:pt x="108499" y="10181"/>
                    <a:pt x="108499" y="10149"/>
                    <a:pt x="108499" y="10117"/>
                  </a:cubicBezTo>
                  <a:cubicBezTo>
                    <a:pt x="108531" y="10086"/>
                    <a:pt x="108562" y="10054"/>
                    <a:pt x="108657" y="10022"/>
                  </a:cubicBezTo>
                  <a:cubicBezTo>
                    <a:pt x="108657" y="10022"/>
                    <a:pt x="108657" y="10022"/>
                    <a:pt x="108657" y="9991"/>
                  </a:cubicBezTo>
                  <a:lnTo>
                    <a:pt x="108689" y="9991"/>
                  </a:lnTo>
                  <a:cubicBezTo>
                    <a:pt x="108721" y="9927"/>
                    <a:pt x="108721" y="9864"/>
                    <a:pt x="108721" y="9801"/>
                  </a:cubicBezTo>
                  <a:cubicBezTo>
                    <a:pt x="108721" y="9516"/>
                    <a:pt x="108721" y="9262"/>
                    <a:pt x="108721" y="9009"/>
                  </a:cubicBezTo>
                  <a:cubicBezTo>
                    <a:pt x="108753" y="8724"/>
                    <a:pt x="108753" y="8471"/>
                    <a:pt x="108753" y="8186"/>
                  </a:cubicBezTo>
                  <a:cubicBezTo>
                    <a:pt x="108753" y="8154"/>
                    <a:pt x="108753" y="8091"/>
                    <a:pt x="108753" y="8059"/>
                  </a:cubicBezTo>
                  <a:cubicBezTo>
                    <a:pt x="108721" y="7964"/>
                    <a:pt x="108721" y="7869"/>
                    <a:pt x="108689" y="7774"/>
                  </a:cubicBezTo>
                  <a:cubicBezTo>
                    <a:pt x="108689" y="7742"/>
                    <a:pt x="108689" y="7679"/>
                    <a:pt x="108657" y="7647"/>
                  </a:cubicBezTo>
                  <a:cubicBezTo>
                    <a:pt x="108562" y="7426"/>
                    <a:pt x="108531" y="7141"/>
                    <a:pt x="108246" y="7141"/>
                  </a:cubicBezTo>
                  <a:cubicBezTo>
                    <a:pt x="108214" y="6792"/>
                    <a:pt x="108246" y="6381"/>
                    <a:pt x="107897" y="6190"/>
                  </a:cubicBezTo>
                  <a:lnTo>
                    <a:pt x="107929" y="5937"/>
                  </a:lnTo>
                  <a:lnTo>
                    <a:pt x="107929" y="5684"/>
                  </a:lnTo>
                  <a:cubicBezTo>
                    <a:pt x="107961" y="5620"/>
                    <a:pt x="107961" y="5525"/>
                    <a:pt x="107961" y="5430"/>
                  </a:cubicBezTo>
                  <a:cubicBezTo>
                    <a:pt x="107961" y="5304"/>
                    <a:pt x="107961" y="5145"/>
                    <a:pt x="107929" y="5019"/>
                  </a:cubicBezTo>
                  <a:cubicBezTo>
                    <a:pt x="107929" y="4892"/>
                    <a:pt x="107897" y="4765"/>
                    <a:pt x="107834" y="4639"/>
                  </a:cubicBezTo>
                  <a:cubicBezTo>
                    <a:pt x="107866" y="4385"/>
                    <a:pt x="107771" y="4164"/>
                    <a:pt x="107771" y="3942"/>
                  </a:cubicBezTo>
                  <a:cubicBezTo>
                    <a:pt x="107771" y="3847"/>
                    <a:pt x="107802" y="3720"/>
                    <a:pt x="107771" y="3625"/>
                  </a:cubicBezTo>
                  <a:cubicBezTo>
                    <a:pt x="107771" y="3625"/>
                    <a:pt x="107771" y="3594"/>
                    <a:pt x="107771" y="3594"/>
                  </a:cubicBezTo>
                  <a:cubicBezTo>
                    <a:pt x="107771" y="3530"/>
                    <a:pt x="107739" y="3499"/>
                    <a:pt x="107644" y="3467"/>
                  </a:cubicBezTo>
                  <a:cubicBezTo>
                    <a:pt x="107612" y="3467"/>
                    <a:pt x="107581" y="3435"/>
                    <a:pt x="107549" y="3372"/>
                  </a:cubicBezTo>
                  <a:cubicBezTo>
                    <a:pt x="107549" y="3372"/>
                    <a:pt x="107517" y="3340"/>
                    <a:pt x="107517" y="3309"/>
                  </a:cubicBezTo>
                  <a:cubicBezTo>
                    <a:pt x="107486" y="3182"/>
                    <a:pt x="107486" y="3055"/>
                    <a:pt x="107359" y="3055"/>
                  </a:cubicBezTo>
                  <a:lnTo>
                    <a:pt x="107264" y="2960"/>
                  </a:lnTo>
                  <a:cubicBezTo>
                    <a:pt x="107264" y="2929"/>
                    <a:pt x="107264" y="2929"/>
                    <a:pt x="107264" y="2897"/>
                  </a:cubicBezTo>
                  <a:cubicBezTo>
                    <a:pt x="107264" y="2802"/>
                    <a:pt x="107232" y="2739"/>
                    <a:pt x="107201" y="2644"/>
                  </a:cubicBezTo>
                  <a:cubicBezTo>
                    <a:pt x="107201" y="2644"/>
                    <a:pt x="107201" y="2612"/>
                    <a:pt x="107169" y="2612"/>
                  </a:cubicBezTo>
                  <a:cubicBezTo>
                    <a:pt x="107169" y="2580"/>
                    <a:pt x="107137" y="2517"/>
                    <a:pt x="107106" y="2485"/>
                  </a:cubicBezTo>
                  <a:cubicBezTo>
                    <a:pt x="106916" y="2074"/>
                    <a:pt x="106567" y="1884"/>
                    <a:pt x="106219" y="1694"/>
                  </a:cubicBezTo>
                  <a:cubicBezTo>
                    <a:pt x="106187" y="1662"/>
                    <a:pt x="106156" y="1630"/>
                    <a:pt x="106124" y="1599"/>
                  </a:cubicBezTo>
                  <a:cubicBezTo>
                    <a:pt x="106061" y="1567"/>
                    <a:pt x="105966" y="1504"/>
                    <a:pt x="105871" y="1472"/>
                  </a:cubicBezTo>
                  <a:cubicBezTo>
                    <a:pt x="105807" y="1440"/>
                    <a:pt x="105712" y="1408"/>
                    <a:pt x="105617" y="1377"/>
                  </a:cubicBezTo>
                  <a:cubicBezTo>
                    <a:pt x="105459" y="1282"/>
                    <a:pt x="105301" y="1218"/>
                    <a:pt x="105111" y="1187"/>
                  </a:cubicBezTo>
                  <a:cubicBezTo>
                    <a:pt x="104952" y="1155"/>
                    <a:pt x="104794" y="1123"/>
                    <a:pt x="104636" y="1092"/>
                  </a:cubicBezTo>
                  <a:cubicBezTo>
                    <a:pt x="104477" y="1028"/>
                    <a:pt x="104351" y="997"/>
                    <a:pt x="104192" y="965"/>
                  </a:cubicBezTo>
                  <a:cubicBezTo>
                    <a:pt x="103875" y="870"/>
                    <a:pt x="103590" y="775"/>
                    <a:pt x="103274" y="743"/>
                  </a:cubicBezTo>
                  <a:cubicBezTo>
                    <a:pt x="102862" y="680"/>
                    <a:pt x="102482" y="585"/>
                    <a:pt x="102070" y="522"/>
                  </a:cubicBezTo>
                  <a:cubicBezTo>
                    <a:pt x="102007" y="490"/>
                    <a:pt x="101944" y="490"/>
                    <a:pt x="101849" y="490"/>
                  </a:cubicBezTo>
                  <a:cubicBezTo>
                    <a:pt x="101785" y="458"/>
                    <a:pt x="101722" y="458"/>
                    <a:pt x="101659" y="458"/>
                  </a:cubicBezTo>
                  <a:cubicBezTo>
                    <a:pt x="101437" y="427"/>
                    <a:pt x="101215" y="395"/>
                    <a:pt x="100994" y="395"/>
                  </a:cubicBezTo>
                  <a:lnTo>
                    <a:pt x="100835" y="395"/>
                  </a:lnTo>
                  <a:cubicBezTo>
                    <a:pt x="100645" y="395"/>
                    <a:pt x="100487" y="395"/>
                    <a:pt x="100329" y="458"/>
                  </a:cubicBezTo>
                  <a:lnTo>
                    <a:pt x="100012" y="458"/>
                  </a:lnTo>
                  <a:cubicBezTo>
                    <a:pt x="99980" y="427"/>
                    <a:pt x="99980" y="427"/>
                    <a:pt x="99949" y="427"/>
                  </a:cubicBezTo>
                  <a:lnTo>
                    <a:pt x="99853" y="395"/>
                  </a:lnTo>
                  <a:cubicBezTo>
                    <a:pt x="99727" y="363"/>
                    <a:pt x="99568" y="332"/>
                    <a:pt x="99410" y="300"/>
                  </a:cubicBezTo>
                  <a:lnTo>
                    <a:pt x="99220" y="300"/>
                  </a:lnTo>
                  <a:cubicBezTo>
                    <a:pt x="99125" y="300"/>
                    <a:pt x="99062" y="268"/>
                    <a:pt x="98998" y="268"/>
                  </a:cubicBezTo>
                  <a:cubicBezTo>
                    <a:pt x="98745" y="268"/>
                    <a:pt x="98460" y="268"/>
                    <a:pt x="98207" y="237"/>
                  </a:cubicBezTo>
                  <a:cubicBezTo>
                    <a:pt x="97763" y="173"/>
                    <a:pt x="97288" y="142"/>
                    <a:pt x="96782" y="142"/>
                  </a:cubicBezTo>
                  <a:lnTo>
                    <a:pt x="96243" y="142"/>
                  </a:lnTo>
                  <a:cubicBezTo>
                    <a:pt x="95958" y="110"/>
                    <a:pt x="95673" y="110"/>
                    <a:pt x="95356" y="47"/>
                  </a:cubicBezTo>
                  <a:lnTo>
                    <a:pt x="95230" y="47"/>
                  </a:lnTo>
                  <a:cubicBezTo>
                    <a:pt x="95166" y="47"/>
                    <a:pt x="95071" y="15"/>
                    <a:pt x="94976" y="15"/>
                  </a:cubicBezTo>
                  <a:lnTo>
                    <a:pt x="94723" y="15"/>
                  </a:lnTo>
                  <a:cubicBezTo>
                    <a:pt x="94406" y="15"/>
                    <a:pt x="94121" y="47"/>
                    <a:pt x="93836" y="47"/>
                  </a:cubicBezTo>
                  <a:lnTo>
                    <a:pt x="93551" y="47"/>
                  </a:lnTo>
                  <a:cubicBezTo>
                    <a:pt x="93488" y="47"/>
                    <a:pt x="93393" y="15"/>
                    <a:pt x="93298" y="15"/>
                  </a:cubicBezTo>
                  <a:cubicBezTo>
                    <a:pt x="93235" y="15"/>
                    <a:pt x="93171" y="1"/>
                    <a:pt x="93108" y="1"/>
                  </a:cubicBezTo>
                  <a:close/>
                </a:path>
              </a:pathLst>
            </a:custGeom>
            <a:solidFill>
              <a:schemeClr val="accent1">
                <a:lumMod val="60000"/>
                <a:lumOff val="40000"/>
                <a:alpha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mj-lt"/>
                </a:rPr>
                <a:t>Linear Interpolation</a:t>
              </a:r>
              <a:endParaRPr sz="1800">
                <a:latin typeface="+mj-lt"/>
              </a:endParaRPr>
            </a:p>
          </p:txBody>
        </p:sp>
      </p:grpSp>
      <p:sp>
        <p:nvSpPr>
          <p:cNvPr id="19" name="TextBox 18">
            <a:extLst>
              <a:ext uri="{FF2B5EF4-FFF2-40B4-BE49-F238E27FC236}">
                <a16:creationId xmlns:a16="http://schemas.microsoft.com/office/drawing/2014/main" id="{2685F621-46AC-B405-4678-0A9A3485722C}"/>
              </a:ext>
            </a:extLst>
          </p:cNvPr>
          <p:cNvSpPr txBox="1"/>
          <p:nvPr/>
        </p:nvSpPr>
        <p:spPr>
          <a:xfrm>
            <a:off x="5458897" y="3027823"/>
            <a:ext cx="1088571" cy="307777"/>
          </a:xfrm>
          <a:prstGeom prst="rect">
            <a:avLst/>
          </a:prstGeom>
          <a:noFill/>
        </p:spPr>
        <p:txBody>
          <a:bodyPr wrap="square" rtlCol="0">
            <a:spAutoFit/>
          </a:bodyPr>
          <a:lstStyle/>
          <a:p>
            <a:r>
              <a:rPr lang="en-US"/>
              <a:t>…</a:t>
            </a:r>
          </a:p>
        </p:txBody>
      </p:sp>
      <mc:AlternateContent xmlns:mc="http://schemas.openxmlformats.org/markup-compatibility/2006" xmlns:a14="http://schemas.microsoft.com/office/drawing/2010/main">
        <mc:Choice Requires="a14">
          <p:graphicFrame>
            <p:nvGraphicFramePr>
              <p:cNvPr id="20" name="Table 4">
                <a:extLst>
                  <a:ext uri="{FF2B5EF4-FFF2-40B4-BE49-F238E27FC236}">
                    <a16:creationId xmlns:a16="http://schemas.microsoft.com/office/drawing/2014/main" id="{A7956657-E2DF-870F-98D7-73D026FD77A2}"/>
                  </a:ext>
                </a:extLst>
              </p:cNvPr>
              <p:cNvGraphicFramePr>
                <a:graphicFrameLocks noGrp="1"/>
              </p:cNvGraphicFramePr>
              <p:nvPr>
                <p:extLst>
                  <p:ext uri="{D42A27DB-BD31-4B8C-83A1-F6EECF244321}">
                    <p14:modId xmlns:p14="http://schemas.microsoft.com/office/powerpoint/2010/main" val="140992981"/>
                  </p:ext>
                </p:extLst>
              </p:nvPr>
            </p:nvGraphicFramePr>
            <p:xfrm>
              <a:off x="5458898" y="1005183"/>
              <a:ext cx="3313421" cy="1894818"/>
            </p:xfrm>
            <a:graphic>
              <a:graphicData uri="http://schemas.openxmlformats.org/drawingml/2006/table">
                <a:tbl>
                  <a:tblPr firstRow="1" bandRow="1">
                    <a:tableStyleId>{69012ECD-51FC-41F1-AA8D-1B2483CD663E}</a:tableStyleId>
                  </a:tblPr>
                  <a:tblGrid>
                    <a:gridCol w="1261257">
                      <a:extLst>
                        <a:ext uri="{9D8B030D-6E8A-4147-A177-3AD203B41FA5}">
                          <a16:colId xmlns:a16="http://schemas.microsoft.com/office/drawing/2014/main" val="1870253196"/>
                        </a:ext>
                      </a:extLst>
                    </a:gridCol>
                    <a:gridCol w="1843884">
                      <a:extLst>
                        <a:ext uri="{9D8B030D-6E8A-4147-A177-3AD203B41FA5}">
                          <a16:colId xmlns:a16="http://schemas.microsoft.com/office/drawing/2014/main" val="612247006"/>
                        </a:ext>
                      </a:extLst>
                    </a:gridCol>
                    <a:gridCol w="208280">
                      <a:extLst>
                        <a:ext uri="{9D8B030D-6E8A-4147-A177-3AD203B41FA5}">
                          <a16:colId xmlns:a16="http://schemas.microsoft.com/office/drawing/2014/main" val="817595934"/>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Arial" panose="020B0604020202020204" pitchFamily="34" charset="0"/>
                                  </a:rPr>
                                  <m:t>𝒑</m:t>
                                </m:r>
                                <m:r>
                                  <a:rPr lang="en-US" b="1" i="1" smtClean="0">
                                    <a:latin typeface="Cambria Math" panose="02040503050406030204" pitchFamily="18" charset="0"/>
                                    <a:cs typeface="Arial" panose="020B0604020202020204" pitchFamily="34" charset="0"/>
                                  </a:rPr>
                                  <m:t>(</m:t>
                                </m:r>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𝒕</m:t>
                                    </m:r>
                                  </m:e>
                                  <m:sub>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𝒊</m:t>
                                        </m:r>
                                      </m:e>
                                      <m:sub>
                                        <m:r>
                                          <a:rPr lang="en-US" b="1" i="1" smtClean="0">
                                            <a:latin typeface="Cambria Math" panose="02040503050406030204" pitchFamily="18" charset="0"/>
                                            <a:cs typeface="Arial" panose="020B0604020202020204" pitchFamily="34" charset="0"/>
                                          </a:rPr>
                                          <m:t>𝒄𝒐𝒓𝒑𝒖𝒔</m:t>
                                        </m:r>
                                      </m:sub>
                                    </m:sSub>
                                  </m:sub>
                                </m:sSub>
                                <m:r>
                                  <a:rPr lang="en-US" b="1" i="1" smtClean="0">
                                    <a:latin typeface="Cambria Math" panose="02040503050406030204" pitchFamily="18" charset="0"/>
                                    <a:cs typeface="Arial" panose="020B0604020202020204" pitchFamily="34" charset="0"/>
                                  </a:rPr>
                                  <m:t>)</m:t>
                                </m:r>
                              </m:oMath>
                            </m:oMathPara>
                          </a14:m>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gridSpan="2">
                      <a:txBody>
                        <a:bodyPr/>
                        <a:lstStyle/>
                        <a:p>
                          <a:pPr algn="ctr"/>
                          <a:r>
                            <a:rPr lang="en-US">
                              <a:latin typeface="Arial" panose="020B0604020202020204" pitchFamily="34" charset="0"/>
                              <a:cs typeface="Arial" panose="020B0604020202020204" pitchFamily="34" charset="0"/>
                            </a:rPr>
                            <a:t>0.014</a:t>
                          </a:r>
                        </a:p>
                      </a:txBody>
                      <a:tcPr/>
                    </a:tc>
                    <a:tc hMerge="1">
                      <a:txBody>
                        <a:bodyPr/>
                        <a:lstStyle/>
                        <a:p>
                          <a:endParaRPr lang="en-US"/>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gridSpan="2">
                      <a:txBody>
                        <a:bodyPr/>
                        <a:lstStyle/>
                        <a:p>
                          <a:pPr algn="ctr"/>
                          <a:r>
                            <a:rPr lang="en-US">
                              <a:latin typeface="Arial" panose="020B0604020202020204" pitchFamily="34" charset="0"/>
                              <a:cs typeface="Arial" panose="020B0604020202020204" pitchFamily="34" charset="0"/>
                            </a:rPr>
                            <a:t>0.009</a:t>
                          </a:r>
                        </a:p>
                      </a:txBody>
                      <a:tcPr/>
                    </a:tc>
                    <a:tc hMerge="1">
                      <a:txBody>
                        <a:bodyPr/>
                        <a:lstStyle/>
                        <a:p>
                          <a:endParaRPr lang="en-US"/>
                        </a:p>
                      </a:txBody>
                      <a:tcPr/>
                    </a:tc>
                    <a:extLst>
                      <a:ext uri="{0D108BD9-81ED-4DB2-BD59-A6C34878D82A}">
                        <a16:rowId xmlns:a16="http://schemas.microsoft.com/office/drawing/2014/main" val="474872106"/>
                      </a:ext>
                    </a:extLst>
                  </a:tr>
                  <a:tr h="365714">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gridSpan="2">
                      <a:txBody>
                        <a:bodyPr/>
                        <a:lstStyle/>
                        <a:p>
                          <a:pPr algn="ctr"/>
                          <a:r>
                            <a:rPr lang="en-US">
                              <a:latin typeface="Arial" panose="020B0604020202020204" pitchFamily="34" charset="0"/>
                              <a:cs typeface="Arial" panose="020B0604020202020204" pitchFamily="34" charset="0"/>
                            </a:rPr>
                            <a:t>0.009</a:t>
                          </a:r>
                        </a:p>
                      </a:txBody>
                      <a:tcPr/>
                    </a:tc>
                    <a:tc hMerge="1">
                      <a:txBody>
                        <a:bodyPr/>
                        <a:lstStyle/>
                        <a:p>
                          <a:endParaRPr lang="en-US"/>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gridSpan="2">
                      <a:txBody>
                        <a:bodyPr/>
                        <a:lstStyle/>
                        <a:p>
                          <a:pPr algn="ctr"/>
                          <a:r>
                            <a:rPr lang="en-US">
                              <a:latin typeface="Arial" panose="020B0604020202020204" pitchFamily="34" charset="0"/>
                              <a:cs typeface="Arial" panose="020B0604020202020204" pitchFamily="34" charset="0"/>
                            </a:rPr>
                            <a:t>0.005</a:t>
                          </a:r>
                        </a:p>
                      </a:txBody>
                      <a:tcPr/>
                    </a:tc>
                    <a:tc hMerge="1">
                      <a:txBody>
                        <a:bodyPr/>
                        <a:lstStyle/>
                        <a:p>
                          <a:endParaRPr lang="en-US"/>
                        </a:p>
                      </a:txBody>
                      <a:tcPr/>
                    </a:tc>
                    <a:extLst>
                      <a:ext uri="{0D108BD9-81ED-4DB2-BD59-A6C34878D82A}">
                        <a16:rowId xmlns:a16="http://schemas.microsoft.com/office/drawing/2014/main" val="2190077617"/>
                      </a:ext>
                    </a:extLst>
                  </a:tr>
                </a:tbl>
              </a:graphicData>
            </a:graphic>
          </p:graphicFrame>
        </mc:Choice>
        <mc:Fallback xmlns="">
          <p:graphicFrame>
            <p:nvGraphicFramePr>
              <p:cNvPr id="20" name="Table 4">
                <a:extLst>
                  <a:ext uri="{FF2B5EF4-FFF2-40B4-BE49-F238E27FC236}">
                    <a16:creationId xmlns:a16="http://schemas.microsoft.com/office/drawing/2014/main" id="{A7956657-E2DF-870F-98D7-73D026FD77A2}"/>
                  </a:ext>
                </a:extLst>
              </p:cNvPr>
              <p:cNvGraphicFramePr>
                <a:graphicFrameLocks noGrp="1"/>
              </p:cNvGraphicFramePr>
              <p:nvPr>
                <p:extLst>
                  <p:ext uri="{D42A27DB-BD31-4B8C-83A1-F6EECF244321}">
                    <p14:modId xmlns:p14="http://schemas.microsoft.com/office/powerpoint/2010/main" val="140992981"/>
                  </p:ext>
                </p:extLst>
              </p:nvPr>
            </p:nvGraphicFramePr>
            <p:xfrm>
              <a:off x="5458898" y="1005183"/>
              <a:ext cx="3313421" cy="1894818"/>
            </p:xfrm>
            <a:graphic>
              <a:graphicData uri="http://schemas.openxmlformats.org/drawingml/2006/table">
                <a:tbl>
                  <a:tblPr firstRow="1" bandRow="1">
                    <a:tableStyleId>{69012ECD-51FC-41F1-AA8D-1B2483CD663E}</a:tableStyleId>
                  </a:tblPr>
                  <a:tblGrid>
                    <a:gridCol w="1261257">
                      <a:extLst>
                        <a:ext uri="{9D8B030D-6E8A-4147-A177-3AD203B41FA5}">
                          <a16:colId xmlns:a16="http://schemas.microsoft.com/office/drawing/2014/main" val="1870253196"/>
                        </a:ext>
                      </a:extLst>
                    </a:gridCol>
                    <a:gridCol w="1843884">
                      <a:extLst>
                        <a:ext uri="{9D8B030D-6E8A-4147-A177-3AD203B41FA5}">
                          <a16:colId xmlns:a16="http://schemas.microsoft.com/office/drawing/2014/main" val="612247006"/>
                        </a:ext>
                      </a:extLst>
                    </a:gridCol>
                    <a:gridCol w="208280">
                      <a:extLst>
                        <a:ext uri="{9D8B030D-6E8A-4147-A177-3AD203B41FA5}">
                          <a16:colId xmlns:a16="http://schemas.microsoft.com/office/drawing/2014/main" val="817595934"/>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a:txBody>
                        <a:bodyPr/>
                        <a:lstStyle/>
                        <a:p>
                          <a:endParaRPr lang="en-US"/>
                        </a:p>
                      </a:txBody>
                      <a:tcPr>
                        <a:blipFill>
                          <a:blip r:embed="rId4"/>
                          <a:stretch>
                            <a:fillRect l="-68421" t="-1587" r="-11513" b="-398413"/>
                          </a:stretch>
                        </a:blipFill>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gridSpan="2">
                      <a:txBody>
                        <a:bodyPr/>
                        <a:lstStyle/>
                        <a:p>
                          <a:pPr algn="ctr"/>
                          <a:r>
                            <a:rPr lang="en-US">
                              <a:latin typeface="Arial" panose="020B0604020202020204" pitchFamily="34" charset="0"/>
                              <a:cs typeface="Arial" panose="020B0604020202020204" pitchFamily="34" charset="0"/>
                            </a:rPr>
                            <a:t>0.014</a:t>
                          </a:r>
                        </a:p>
                      </a:txBody>
                      <a:tcPr/>
                    </a:tc>
                    <a:tc hMerge="1">
                      <a:txBody>
                        <a:bodyPr/>
                        <a:lstStyle/>
                        <a:p>
                          <a:endParaRPr lang="en-US"/>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gridSpan="2">
                      <a:txBody>
                        <a:bodyPr/>
                        <a:lstStyle/>
                        <a:p>
                          <a:pPr algn="ctr"/>
                          <a:r>
                            <a:rPr lang="en-US">
                              <a:latin typeface="Arial" panose="020B0604020202020204" pitchFamily="34" charset="0"/>
                              <a:cs typeface="Arial" panose="020B0604020202020204" pitchFamily="34" charset="0"/>
                            </a:rPr>
                            <a:t>0.009</a:t>
                          </a:r>
                        </a:p>
                      </a:txBody>
                      <a:tcPr/>
                    </a:tc>
                    <a:tc hMerge="1">
                      <a:txBody>
                        <a:bodyPr/>
                        <a:lstStyle/>
                        <a:p>
                          <a:endParaRPr lang="en-US"/>
                        </a:p>
                      </a:txBody>
                      <a:tcPr/>
                    </a:tc>
                    <a:extLst>
                      <a:ext uri="{0D108BD9-81ED-4DB2-BD59-A6C34878D82A}">
                        <a16:rowId xmlns:a16="http://schemas.microsoft.com/office/drawing/2014/main" val="474872106"/>
                      </a:ext>
                    </a:extLst>
                  </a:tr>
                  <a:tr h="365714">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gridSpan="2">
                      <a:txBody>
                        <a:bodyPr/>
                        <a:lstStyle/>
                        <a:p>
                          <a:pPr algn="ctr"/>
                          <a:r>
                            <a:rPr lang="en-US">
                              <a:latin typeface="Arial" panose="020B0604020202020204" pitchFamily="34" charset="0"/>
                              <a:cs typeface="Arial" panose="020B0604020202020204" pitchFamily="34" charset="0"/>
                            </a:rPr>
                            <a:t>0.009</a:t>
                          </a:r>
                        </a:p>
                      </a:txBody>
                      <a:tcPr/>
                    </a:tc>
                    <a:tc hMerge="1">
                      <a:txBody>
                        <a:bodyPr/>
                        <a:lstStyle/>
                        <a:p>
                          <a:endParaRPr lang="en-US"/>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gridSpan="2">
                      <a:txBody>
                        <a:bodyPr/>
                        <a:lstStyle/>
                        <a:p>
                          <a:pPr algn="ctr"/>
                          <a:r>
                            <a:rPr lang="en-US">
                              <a:latin typeface="Arial" panose="020B0604020202020204" pitchFamily="34" charset="0"/>
                              <a:cs typeface="Arial" panose="020B0604020202020204" pitchFamily="34" charset="0"/>
                            </a:rPr>
                            <a:t>0.005</a:t>
                          </a:r>
                        </a:p>
                      </a:txBody>
                      <a:tcPr/>
                    </a:tc>
                    <a:tc hMerge="1">
                      <a:txBody>
                        <a:bodyPr/>
                        <a:lstStyle/>
                        <a:p>
                          <a:endParaRPr lang="en-US"/>
                        </a:p>
                      </a:txBody>
                      <a:tcPr/>
                    </a:tc>
                    <a:extLst>
                      <a:ext uri="{0D108BD9-81ED-4DB2-BD59-A6C34878D82A}">
                        <a16:rowId xmlns:a16="http://schemas.microsoft.com/office/drawing/2014/main" val="2190077617"/>
                      </a:ext>
                    </a:extLst>
                  </a:tr>
                </a:tbl>
              </a:graphicData>
            </a:graphic>
          </p:graphicFrame>
        </mc:Fallback>
      </mc:AlternateContent>
      <p:graphicFrame>
        <p:nvGraphicFramePr>
          <p:cNvPr id="21" name="Table 12">
            <a:extLst>
              <a:ext uri="{FF2B5EF4-FFF2-40B4-BE49-F238E27FC236}">
                <a16:creationId xmlns:a16="http://schemas.microsoft.com/office/drawing/2014/main" id="{BDE651FE-4989-46F0-C59B-288FDBF76A81}"/>
              </a:ext>
            </a:extLst>
          </p:cNvPr>
          <p:cNvGraphicFramePr>
            <a:graphicFrameLocks noGrp="1"/>
          </p:cNvGraphicFramePr>
          <p:nvPr>
            <p:extLst>
              <p:ext uri="{D42A27DB-BD31-4B8C-83A1-F6EECF244321}">
                <p14:modId xmlns:p14="http://schemas.microsoft.com/office/powerpoint/2010/main" val="900732037"/>
              </p:ext>
            </p:extLst>
          </p:nvPr>
        </p:nvGraphicFramePr>
        <p:xfrm>
          <a:off x="5458897" y="3404918"/>
          <a:ext cx="3313421" cy="741680"/>
        </p:xfrm>
        <a:graphic>
          <a:graphicData uri="http://schemas.openxmlformats.org/drawingml/2006/table">
            <a:tbl>
              <a:tblPr firstRow="1" bandRow="1">
                <a:tableStyleId>{69012ECD-51FC-41F1-AA8D-1B2483CD663E}</a:tableStyleId>
              </a:tblPr>
              <a:tblGrid>
                <a:gridCol w="1233889">
                  <a:extLst>
                    <a:ext uri="{9D8B030D-6E8A-4147-A177-3AD203B41FA5}">
                      <a16:colId xmlns:a16="http://schemas.microsoft.com/office/drawing/2014/main" val="4292845663"/>
                    </a:ext>
                  </a:extLst>
                </a:gridCol>
                <a:gridCol w="2079532">
                  <a:extLst>
                    <a:ext uri="{9D8B030D-6E8A-4147-A177-3AD203B41FA5}">
                      <a16:colId xmlns:a16="http://schemas.microsoft.com/office/drawing/2014/main" val="2679591394"/>
                    </a:ext>
                  </a:extLst>
                </a:gridCol>
              </a:tblGrid>
              <a:tr h="370840">
                <a:tc>
                  <a:txBody>
                    <a:bodyPr/>
                    <a:lstStyle/>
                    <a:p>
                      <a:pPr algn="ctr"/>
                      <a:r>
                        <a:rPr lang="en-US" sz="1400" b="0" u="none" strike="noStrike" cap="none" err="1">
                          <a:solidFill>
                            <a:schemeClr val="tx1"/>
                          </a:solidFill>
                          <a:effectLst/>
                          <a:latin typeface="Arial" panose="020B0604020202020204" pitchFamily="34" charset="0"/>
                          <a:cs typeface="Arial" panose="020B0604020202020204" pitchFamily="34" charset="0"/>
                          <a:sym typeface="Arial"/>
                        </a:rPr>
                        <a:t>pressur</a:t>
                      </a:r>
                      <a:endParaRPr lang="en-US">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b="0">
                          <a:solidFill>
                            <a:schemeClr val="tx1"/>
                          </a:solidFill>
                          <a:latin typeface="Arial" panose="020B0604020202020204" pitchFamily="34" charset="0"/>
                          <a:cs typeface="Arial" panose="020B0604020202020204" pitchFamily="34" charset="0"/>
                        </a:rPr>
                        <a:t>0.005</a:t>
                      </a:r>
                    </a:p>
                  </a:txBody>
                  <a:tcPr>
                    <a:solidFill>
                      <a:schemeClr val="bg1"/>
                    </a:solidFill>
                  </a:tcPr>
                </a:tc>
                <a:extLst>
                  <a:ext uri="{0D108BD9-81ED-4DB2-BD59-A6C34878D82A}">
                    <a16:rowId xmlns:a16="http://schemas.microsoft.com/office/drawing/2014/main" val="4208965064"/>
                  </a:ext>
                </a:extLst>
              </a:tr>
              <a:tr h="370840">
                <a:tc>
                  <a:txBody>
                    <a:bodyPr/>
                    <a:lstStyle/>
                    <a:p>
                      <a:pPr algn="ctr"/>
                      <a:r>
                        <a:rPr lang="en-US" sz="1400" b="0" u="none" strike="noStrike" cap="none">
                          <a:solidFill>
                            <a:schemeClr val="tx1"/>
                          </a:solidFill>
                          <a:effectLst/>
                          <a:latin typeface="Arial" panose="020B0604020202020204" pitchFamily="34" charset="0"/>
                          <a:cs typeface="Arial" panose="020B0604020202020204" pitchFamily="34" charset="0"/>
                          <a:sym typeface="Arial"/>
                        </a:rPr>
                        <a:t>gradient</a:t>
                      </a:r>
                      <a:endParaRPr lang="en-US">
                        <a:latin typeface="Arial" panose="020B0604020202020204" pitchFamily="34" charset="0"/>
                        <a:cs typeface="Arial" panose="020B0604020202020204" pitchFamily="34" charset="0"/>
                      </a:endParaRPr>
                    </a:p>
                  </a:txBody>
                  <a:tcPr/>
                </a:tc>
                <a:tc>
                  <a:txBody>
                    <a:bodyPr/>
                    <a:lstStyle/>
                    <a:p>
                      <a:pPr algn="ctr"/>
                      <a:r>
                        <a:rPr lang="en-US" b="0">
                          <a:solidFill>
                            <a:schemeClr val="tx1"/>
                          </a:solidFill>
                          <a:latin typeface="Arial" panose="020B0604020202020204" pitchFamily="34" charset="0"/>
                          <a:cs typeface="Arial" panose="020B0604020202020204" pitchFamily="34" charset="0"/>
                        </a:rPr>
                        <a:t>0.005</a:t>
                      </a:r>
                    </a:p>
                  </a:txBody>
                  <a:tcPr/>
                </a:tc>
                <a:extLst>
                  <a:ext uri="{0D108BD9-81ED-4DB2-BD59-A6C34878D82A}">
                    <a16:rowId xmlns:a16="http://schemas.microsoft.com/office/drawing/2014/main" val="2720092171"/>
                  </a:ext>
                </a:extLst>
              </a:tr>
            </a:tbl>
          </a:graphicData>
        </a:graphic>
      </p:graphicFrame>
      <p:sp>
        <p:nvSpPr>
          <p:cNvPr id="3" name="TextBox 2">
            <a:extLst>
              <a:ext uri="{FF2B5EF4-FFF2-40B4-BE49-F238E27FC236}">
                <a16:creationId xmlns:a16="http://schemas.microsoft.com/office/drawing/2014/main" id="{89F35746-497A-AB26-A8A4-1FA0448305B4}"/>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49</a:t>
            </a:r>
          </a:p>
        </p:txBody>
      </p:sp>
    </p:spTree>
    <p:extLst>
      <p:ext uri="{BB962C8B-B14F-4D97-AF65-F5344CB8AC3E}">
        <p14:creationId xmlns:p14="http://schemas.microsoft.com/office/powerpoint/2010/main" val="4024823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5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5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55" name="Google Shape;155;p27"/>
          <p:cNvPicPr preferRelativeResize="0"/>
          <p:nvPr/>
        </p:nvPicPr>
        <p:blipFill rotWithShape="1">
          <a:blip r:embed="rId3">
            <a:alphaModFix/>
          </a:blip>
          <a:srcRect r="10096"/>
          <a:stretch/>
        </p:blipFill>
        <p:spPr>
          <a:xfrm>
            <a:off x="6942100" y="3382600"/>
            <a:ext cx="2201902" cy="1632499"/>
          </a:xfrm>
          <a:prstGeom prst="rect">
            <a:avLst/>
          </a:prstGeom>
          <a:noFill/>
          <a:ln>
            <a:noFill/>
          </a:ln>
        </p:spPr>
      </p:pic>
      <p:pic>
        <p:nvPicPr>
          <p:cNvPr id="156" name="Google Shape;156;p27"/>
          <p:cNvPicPr preferRelativeResize="0"/>
          <p:nvPr/>
        </p:nvPicPr>
        <p:blipFill>
          <a:blip r:embed="rId4">
            <a:alphaModFix/>
          </a:blip>
          <a:stretch>
            <a:fillRect/>
          </a:stretch>
        </p:blipFill>
        <p:spPr>
          <a:xfrm>
            <a:off x="7501975" y="35975"/>
            <a:ext cx="2624952" cy="1749551"/>
          </a:xfrm>
          <a:prstGeom prst="rect">
            <a:avLst/>
          </a:prstGeom>
          <a:noFill/>
          <a:ln>
            <a:noFill/>
          </a:ln>
        </p:spPr>
      </p:pic>
      <p:sp>
        <p:nvSpPr>
          <p:cNvPr id="3" name="TextBox 2">
            <a:extLst>
              <a:ext uri="{FF2B5EF4-FFF2-40B4-BE49-F238E27FC236}">
                <a16:creationId xmlns:a16="http://schemas.microsoft.com/office/drawing/2014/main" id="{B8EAA59F-890B-D2CF-947D-DA5459631D8C}"/>
              </a:ext>
            </a:extLst>
          </p:cNvPr>
          <p:cNvSpPr txBox="1"/>
          <p:nvPr/>
        </p:nvSpPr>
        <p:spPr>
          <a:xfrm>
            <a:off x="545018" y="1096987"/>
            <a:ext cx="6792468" cy="2949525"/>
          </a:xfrm>
          <a:prstGeom prst="rect">
            <a:avLst/>
          </a:prstGeom>
          <a:noFill/>
        </p:spPr>
        <p:txBody>
          <a:bodyPr wrap="square" rtlCol="0">
            <a:spAutoFit/>
          </a:bodyPr>
          <a:lstStyle/>
          <a:p>
            <a:pPr>
              <a:lnSpc>
                <a:spcPct val="150000"/>
              </a:lnSpc>
            </a:pPr>
            <a:r>
              <a:rPr lang="vi-VN" sz="1800" b="0" i="0">
                <a:solidFill>
                  <a:schemeClr val="tx1"/>
                </a:solidFill>
                <a:effectLst/>
                <a:latin typeface="Arial" panose="020B0604020202020204" pitchFamily="34" charset="0"/>
                <a:cs typeface="Arial" panose="020B0604020202020204" pitchFamily="34" charset="0"/>
              </a:rPr>
              <a:t> - “Term" là một thuật ngữ để chỉ một đơn vị cơ bản của thông tin được sử dụng để biểu diễn một khái niệm hoặc một ý tưởng trong một tài liệu văn bản.</a:t>
            </a:r>
          </a:p>
          <a:p>
            <a:pPr>
              <a:lnSpc>
                <a:spcPct val="150000"/>
              </a:lnSpc>
            </a:pPr>
            <a:r>
              <a:rPr lang="vi-VN" sz="1800">
                <a:solidFill>
                  <a:schemeClr val="tx1"/>
                </a:solidFill>
                <a:latin typeface="Arial" panose="020B0604020202020204" pitchFamily="34" charset="0"/>
                <a:cs typeface="Arial" panose="020B0604020202020204" pitchFamily="34" charset="0"/>
              </a:rPr>
              <a:t>- Là một dãy các kí tự liên tiếp nhau không quy định độ dài chuỗi, các term không trùng nhau,có thể là một số nguyên, một từ chứa trong document.</a:t>
            </a:r>
          </a:p>
          <a:p>
            <a:pPr>
              <a:lnSpc>
                <a:spcPct val="150000"/>
              </a:lnSpc>
            </a:pPr>
            <a:r>
              <a:rPr lang="en-US" sz="1800" i="1" err="1">
                <a:solidFill>
                  <a:schemeClr val="tx1"/>
                </a:solidFill>
                <a:latin typeface="Arial" panose="020B0604020202020204" pitchFamily="34" charset="0"/>
                <a:cs typeface="Arial" panose="020B0604020202020204" pitchFamily="34" charset="0"/>
              </a:rPr>
              <a:t>Ví</a:t>
            </a:r>
            <a:r>
              <a:rPr lang="en-US" sz="1800" i="1">
                <a:solidFill>
                  <a:schemeClr val="tx1"/>
                </a:solidFill>
                <a:latin typeface="Arial" panose="020B0604020202020204" pitchFamily="34" charset="0"/>
                <a:cs typeface="Arial" panose="020B0604020202020204" pitchFamily="34" charset="0"/>
              </a:rPr>
              <a:t> </a:t>
            </a:r>
            <a:r>
              <a:rPr lang="en-US" sz="1800" i="1" err="1">
                <a:solidFill>
                  <a:schemeClr val="tx1"/>
                </a:solidFill>
                <a:latin typeface="Arial" panose="020B0604020202020204" pitchFamily="34" charset="0"/>
                <a:cs typeface="Arial" panose="020B0604020202020204" pitchFamily="34" charset="0"/>
              </a:rPr>
              <a:t>dụ</a:t>
            </a:r>
            <a:r>
              <a:rPr lang="en-US" sz="1800" i="1">
                <a:solidFill>
                  <a:schemeClr val="tx1"/>
                </a:solidFill>
                <a:latin typeface="Arial" panose="020B0604020202020204" pitchFamily="34" charset="0"/>
                <a:cs typeface="Arial" panose="020B0604020202020204" pitchFamily="34" charset="0"/>
              </a:rPr>
              <a:t>: “fee”, “lion”, “31”, “ticket”, …</a:t>
            </a:r>
          </a:p>
        </p:txBody>
      </p:sp>
      <p:sp>
        <p:nvSpPr>
          <p:cNvPr id="5" name="Google Shape;145;p27">
            <a:extLst>
              <a:ext uri="{FF2B5EF4-FFF2-40B4-BE49-F238E27FC236}">
                <a16:creationId xmlns:a16="http://schemas.microsoft.com/office/drawing/2014/main" id="{412A20AE-E3E4-CDFD-D474-63B34F8A838A}"/>
              </a:ext>
            </a:extLst>
          </p:cNvPr>
          <p:cNvSpPr txBox="1">
            <a:spLocks noGrp="1"/>
          </p:cNvSpPr>
          <p:nvPr>
            <p:ph type="title"/>
          </p:nvPr>
        </p:nvSpPr>
        <p:spPr>
          <a:xfrm>
            <a:off x="82502" y="31678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Term là gì?</a:t>
            </a:r>
            <a:endParaRPr>
              <a:solidFill>
                <a:schemeClr val="dk1"/>
              </a:solidFill>
            </a:endParaRPr>
          </a:p>
        </p:txBody>
      </p:sp>
      <p:sp>
        <p:nvSpPr>
          <p:cNvPr id="2" name="TextBox 1">
            <a:extLst>
              <a:ext uri="{FF2B5EF4-FFF2-40B4-BE49-F238E27FC236}">
                <a16:creationId xmlns:a16="http://schemas.microsoft.com/office/drawing/2014/main" id="{E43EC271-3E8E-C62C-B1AF-335533B1E84A}"/>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5</a:t>
            </a:r>
          </a:p>
        </p:txBody>
      </p:sp>
    </p:spTree>
    <p:extLst>
      <p:ext uri="{BB962C8B-B14F-4D97-AF65-F5344CB8AC3E}">
        <p14:creationId xmlns:p14="http://schemas.microsoft.com/office/powerpoint/2010/main" val="23515143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15" name="Group 14">
            <a:extLst>
              <a:ext uri="{FF2B5EF4-FFF2-40B4-BE49-F238E27FC236}">
                <a16:creationId xmlns:a16="http://schemas.microsoft.com/office/drawing/2014/main" id="{CFBFB726-C58A-4319-D3AF-CA48CB6CB1A5}"/>
              </a:ext>
            </a:extLst>
          </p:cNvPr>
          <p:cNvGrpSpPr/>
          <p:nvPr/>
        </p:nvGrpSpPr>
        <p:grpSpPr>
          <a:xfrm>
            <a:off x="81356" y="85637"/>
            <a:ext cx="2324960" cy="565622"/>
            <a:chOff x="3162222" y="198927"/>
            <a:chExt cx="2324960" cy="565622"/>
          </a:xfrm>
        </p:grpSpPr>
        <p:sp>
          <p:nvSpPr>
            <p:cNvPr id="5" name="Google Shape;173;p30">
              <a:extLst>
                <a:ext uri="{FF2B5EF4-FFF2-40B4-BE49-F238E27FC236}">
                  <a16:creationId xmlns:a16="http://schemas.microsoft.com/office/drawing/2014/main" id="{E0A8D59E-8343-3FD5-232B-17151A06D688}"/>
                </a:ext>
              </a:extLst>
            </p:cNvPr>
            <p:cNvSpPr/>
            <p:nvPr/>
          </p:nvSpPr>
          <p:spPr>
            <a:xfrm>
              <a:off x="3162222" y="198927"/>
              <a:ext cx="2237534" cy="496304"/>
            </a:xfrm>
            <a:custGeom>
              <a:avLst/>
              <a:gdLst/>
              <a:ahLst/>
              <a:cxnLst/>
              <a:rect l="l" t="t" r="r" b="b"/>
              <a:pathLst>
                <a:path w="111762" h="27219" extrusionOk="0">
                  <a:moveTo>
                    <a:pt x="77843" y="1408"/>
                  </a:moveTo>
                  <a:cubicBezTo>
                    <a:pt x="77843" y="1440"/>
                    <a:pt x="77843" y="1440"/>
                    <a:pt x="77843" y="1440"/>
                  </a:cubicBezTo>
                  <a:lnTo>
                    <a:pt x="77812" y="1440"/>
                  </a:lnTo>
                  <a:cubicBezTo>
                    <a:pt x="77812" y="1440"/>
                    <a:pt x="77812" y="1408"/>
                    <a:pt x="77812" y="1408"/>
                  </a:cubicBezTo>
                  <a:close/>
                  <a:moveTo>
                    <a:pt x="85951" y="1408"/>
                  </a:moveTo>
                  <a:lnTo>
                    <a:pt x="86046" y="1440"/>
                  </a:lnTo>
                  <a:lnTo>
                    <a:pt x="86014" y="1440"/>
                  </a:lnTo>
                  <a:cubicBezTo>
                    <a:pt x="86014" y="1440"/>
                    <a:pt x="85982" y="1472"/>
                    <a:pt x="85982" y="1472"/>
                  </a:cubicBezTo>
                  <a:cubicBezTo>
                    <a:pt x="85951" y="1472"/>
                    <a:pt x="85919" y="1472"/>
                    <a:pt x="85887" y="1504"/>
                  </a:cubicBezTo>
                  <a:lnTo>
                    <a:pt x="85856" y="1504"/>
                  </a:lnTo>
                  <a:cubicBezTo>
                    <a:pt x="85856" y="1504"/>
                    <a:pt x="85824" y="1535"/>
                    <a:pt x="85792" y="1535"/>
                  </a:cubicBezTo>
                  <a:cubicBezTo>
                    <a:pt x="85824" y="1504"/>
                    <a:pt x="85824" y="1504"/>
                    <a:pt x="85824" y="1504"/>
                  </a:cubicBezTo>
                  <a:cubicBezTo>
                    <a:pt x="85824" y="1472"/>
                    <a:pt x="85824" y="1472"/>
                    <a:pt x="85824" y="1440"/>
                  </a:cubicBezTo>
                  <a:lnTo>
                    <a:pt x="85856" y="1440"/>
                  </a:lnTo>
                  <a:cubicBezTo>
                    <a:pt x="85856" y="1408"/>
                    <a:pt x="85856" y="1408"/>
                    <a:pt x="85856" y="1408"/>
                  </a:cubicBezTo>
                  <a:close/>
                  <a:moveTo>
                    <a:pt x="45826" y="2517"/>
                  </a:moveTo>
                  <a:cubicBezTo>
                    <a:pt x="45826" y="2517"/>
                    <a:pt x="45826" y="2517"/>
                    <a:pt x="45858" y="2549"/>
                  </a:cubicBezTo>
                  <a:lnTo>
                    <a:pt x="45826" y="2549"/>
                  </a:lnTo>
                  <a:cubicBezTo>
                    <a:pt x="45826" y="2549"/>
                    <a:pt x="45826" y="2549"/>
                    <a:pt x="45826" y="2517"/>
                  </a:cubicBezTo>
                  <a:close/>
                  <a:moveTo>
                    <a:pt x="88516" y="2549"/>
                  </a:moveTo>
                  <a:cubicBezTo>
                    <a:pt x="88548" y="2580"/>
                    <a:pt x="88579" y="2580"/>
                    <a:pt x="88611" y="2580"/>
                  </a:cubicBezTo>
                  <a:lnTo>
                    <a:pt x="88516" y="2580"/>
                  </a:lnTo>
                  <a:cubicBezTo>
                    <a:pt x="88516" y="2580"/>
                    <a:pt x="88516" y="2580"/>
                    <a:pt x="88516" y="2549"/>
                  </a:cubicBezTo>
                  <a:close/>
                  <a:moveTo>
                    <a:pt x="46174" y="2739"/>
                  </a:moveTo>
                  <a:cubicBezTo>
                    <a:pt x="46174" y="2770"/>
                    <a:pt x="46206" y="2770"/>
                    <a:pt x="46206" y="2770"/>
                  </a:cubicBezTo>
                  <a:lnTo>
                    <a:pt x="46143" y="2770"/>
                  </a:lnTo>
                  <a:cubicBezTo>
                    <a:pt x="46174" y="2770"/>
                    <a:pt x="46174" y="2770"/>
                    <a:pt x="46174" y="2739"/>
                  </a:cubicBezTo>
                  <a:close/>
                  <a:moveTo>
                    <a:pt x="95958" y="2992"/>
                  </a:moveTo>
                  <a:cubicBezTo>
                    <a:pt x="95958" y="2992"/>
                    <a:pt x="95958" y="3024"/>
                    <a:pt x="95958" y="3024"/>
                  </a:cubicBezTo>
                  <a:cubicBezTo>
                    <a:pt x="95927" y="3024"/>
                    <a:pt x="95927" y="2992"/>
                    <a:pt x="95927" y="2992"/>
                  </a:cubicBezTo>
                  <a:close/>
                  <a:moveTo>
                    <a:pt x="71605" y="3214"/>
                  </a:moveTo>
                  <a:cubicBezTo>
                    <a:pt x="71605" y="3214"/>
                    <a:pt x="71605" y="3240"/>
                    <a:pt x="71581" y="3245"/>
                  </a:cubicBezTo>
                  <a:lnTo>
                    <a:pt x="71581" y="3245"/>
                  </a:lnTo>
                  <a:cubicBezTo>
                    <a:pt x="71587" y="3235"/>
                    <a:pt x="71594" y="3224"/>
                    <a:pt x="71605" y="3214"/>
                  </a:cubicBezTo>
                  <a:close/>
                  <a:moveTo>
                    <a:pt x="45862" y="3348"/>
                  </a:moveTo>
                  <a:cubicBezTo>
                    <a:pt x="45866" y="3348"/>
                    <a:pt x="45874" y="3356"/>
                    <a:pt x="45889" y="3372"/>
                  </a:cubicBezTo>
                  <a:lnTo>
                    <a:pt x="45858" y="3372"/>
                  </a:lnTo>
                  <a:cubicBezTo>
                    <a:pt x="45858" y="3356"/>
                    <a:pt x="45858" y="3348"/>
                    <a:pt x="45862" y="3348"/>
                  </a:cubicBezTo>
                  <a:close/>
                  <a:moveTo>
                    <a:pt x="53838" y="3467"/>
                  </a:moveTo>
                  <a:cubicBezTo>
                    <a:pt x="53838" y="3467"/>
                    <a:pt x="53838" y="3499"/>
                    <a:pt x="53838" y="3499"/>
                  </a:cubicBezTo>
                  <a:cubicBezTo>
                    <a:pt x="53838" y="3499"/>
                    <a:pt x="53838" y="3499"/>
                    <a:pt x="53807" y="3467"/>
                  </a:cubicBezTo>
                  <a:close/>
                  <a:moveTo>
                    <a:pt x="60901" y="3594"/>
                  </a:moveTo>
                  <a:cubicBezTo>
                    <a:pt x="60885" y="3609"/>
                    <a:pt x="60869" y="3617"/>
                    <a:pt x="60857" y="3617"/>
                  </a:cubicBezTo>
                  <a:cubicBezTo>
                    <a:pt x="60845" y="3617"/>
                    <a:pt x="60837" y="3609"/>
                    <a:pt x="60837" y="3594"/>
                  </a:cubicBezTo>
                  <a:close/>
                  <a:moveTo>
                    <a:pt x="35344" y="3689"/>
                  </a:moveTo>
                  <a:cubicBezTo>
                    <a:pt x="35344" y="3720"/>
                    <a:pt x="35344" y="3720"/>
                    <a:pt x="35344" y="3752"/>
                  </a:cubicBezTo>
                  <a:cubicBezTo>
                    <a:pt x="35344" y="3752"/>
                    <a:pt x="35344" y="3784"/>
                    <a:pt x="35344" y="3784"/>
                  </a:cubicBezTo>
                  <a:cubicBezTo>
                    <a:pt x="35344" y="3815"/>
                    <a:pt x="35344" y="3815"/>
                    <a:pt x="35344" y="3815"/>
                  </a:cubicBezTo>
                  <a:cubicBezTo>
                    <a:pt x="35344" y="3815"/>
                    <a:pt x="35344" y="3847"/>
                    <a:pt x="35344" y="3847"/>
                  </a:cubicBezTo>
                  <a:lnTo>
                    <a:pt x="35280" y="3847"/>
                  </a:lnTo>
                  <a:cubicBezTo>
                    <a:pt x="35312" y="3815"/>
                    <a:pt x="35312" y="3752"/>
                    <a:pt x="35344" y="3689"/>
                  </a:cubicBezTo>
                  <a:close/>
                  <a:moveTo>
                    <a:pt x="60014" y="3815"/>
                  </a:moveTo>
                  <a:cubicBezTo>
                    <a:pt x="60014" y="3842"/>
                    <a:pt x="60014" y="3890"/>
                    <a:pt x="60014" y="3942"/>
                  </a:cubicBezTo>
                  <a:cubicBezTo>
                    <a:pt x="60014" y="3942"/>
                    <a:pt x="60014" y="3910"/>
                    <a:pt x="59982" y="3910"/>
                  </a:cubicBezTo>
                  <a:cubicBezTo>
                    <a:pt x="59982" y="3910"/>
                    <a:pt x="59982" y="3910"/>
                    <a:pt x="59982" y="3879"/>
                  </a:cubicBezTo>
                  <a:cubicBezTo>
                    <a:pt x="59982" y="3879"/>
                    <a:pt x="59982" y="3879"/>
                    <a:pt x="59982" y="3847"/>
                  </a:cubicBezTo>
                  <a:lnTo>
                    <a:pt x="59950" y="3847"/>
                  </a:lnTo>
                  <a:cubicBezTo>
                    <a:pt x="59950" y="3847"/>
                    <a:pt x="59950" y="3815"/>
                    <a:pt x="59950" y="3815"/>
                  </a:cubicBezTo>
                  <a:close/>
                  <a:moveTo>
                    <a:pt x="72491" y="4069"/>
                  </a:moveTo>
                  <a:cubicBezTo>
                    <a:pt x="72491" y="4100"/>
                    <a:pt x="72523" y="4100"/>
                    <a:pt x="72523" y="4132"/>
                  </a:cubicBezTo>
                  <a:lnTo>
                    <a:pt x="72491" y="4132"/>
                  </a:lnTo>
                  <a:cubicBezTo>
                    <a:pt x="72491" y="4132"/>
                    <a:pt x="72491" y="4100"/>
                    <a:pt x="72491" y="4100"/>
                  </a:cubicBezTo>
                  <a:lnTo>
                    <a:pt x="72491" y="4069"/>
                  </a:lnTo>
                  <a:close/>
                  <a:moveTo>
                    <a:pt x="33412" y="4512"/>
                  </a:moveTo>
                  <a:cubicBezTo>
                    <a:pt x="33380" y="4544"/>
                    <a:pt x="33380" y="4544"/>
                    <a:pt x="33348" y="4544"/>
                  </a:cubicBezTo>
                  <a:cubicBezTo>
                    <a:pt x="33348" y="4512"/>
                    <a:pt x="33380" y="4512"/>
                    <a:pt x="33412" y="4512"/>
                  </a:cubicBezTo>
                  <a:close/>
                  <a:moveTo>
                    <a:pt x="52318" y="4829"/>
                  </a:moveTo>
                  <a:cubicBezTo>
                    <a:pt x="52318" y="4829"/>
                    <a:pt x="52287" y="4860"/>
                    <a:pt x="52287" y="4860"/>
                  </a:cubicBezTo>
                  <a:lnTo>
                    <a:pt x="52287" y="4829"/>
                  </a:lnTo>
                  <a:close/>
                  <a:moveTo>
                    <a:pt x="40062" y="4860"/>
                  </a:moveTo>
                  <a:lnTo>
                    <a:pt x="40062" y="4892"/>
                  </a:lnTo>
                  <a:lnTo>
                    <a:pt x="40031" y="4892"/>
                  </a:lnTo>
                  <a:cubicBezTo>
                    <a:pt x="40031" y="4892"/>
                    <a:pt x="40062" y="4892"/>
                    <a:pt x="40062" y="4860"/>
                  </a:cubicBezTo>
                  <a:close/>
                  <a:moveTo>
                    <a:pt x="40474" y="4892"/>
                  </a:moveTo>
                  <a:cubicBezTo>
                    <a:pt x="40474" y="4924"/>
                    <a:pt x="40506" y="4924"/>
                    <a:pt x="40537" y="4955"/>
                  </a:cubicBezTo>
                  <a:cubicBezTo>
                    <a:pt x="40506" y="4924"/>
                    <a:pt x="40474" y="4924"/>
                    <a:pt x="40442" y="4924"/>
                  </a:cubicBezTo>
                  <a:cubicBezTo>
                    <a:pt x="40442" y="4892"/>
                    <a:pt x="40442" y="4892"/>
                    <a:pt x="40442" y="4892"/>
                  </a:cubicBezTo>
                  <a:close/>
                  <a:moveTo>
                    <a:pt x="76821" y="4947"/>
                  </a:moveTo>
                  <a:cubicBezTo>
                    <a:pt x="76817" y="4952"/>
                    <a:pt x="76809" y="4955"/>
                    <a:pt x="76798" y="4955"/>
                  </a:cubicBezTo>
                  <a:cubicBezTo>
                    <a:pt x="76798" y="4955"/>
                    <a:pt x="76812" y="4955"/>
                    <a:pt x="76821" y="4947"/>
                  </a:cubicBezTo>
                  <a:close/>
                  <a:moveTo>
                    <a:pt x="64352" y="5082"/>
                  </a:moveTo>
                  <a:cubicBezTo>
                    <a:pt x="64352" y="5082"/>
                    <a:pt x="64352" y="5114"/>
                    <a:pt x="64352" y="5114"/>
                  </a:cubicBezTo>
                  <a:cubicBezTo>
                    <a:pt x="64321" y="5114"/>
                    <a:pt x="64289" y="5145"/>
                    <a:pt x="64289" y="5145"/>
                  </a:cubicBezTo>
                  <a:lnTo>
                    <a:pt x="64194" y="5145"/>
                  </a:lnTo>
                  <a:cubicBezTo>
                    <a:pt x="64257" y="5114"/>
                    <a:pt x="64289" y="5082"/>
                    <a:pt x="64352" y="5082"/>
                  </a:cubicBezTo>
                  <a:close/>
                  <a:moveTo>
                    <a:pt x="63257" y="5469"/>
                  </a:moveTo>
                  <a:lnTo>
                    <a:pt x="63257" y="5469"/>
                  </a:lnTo>
                  <a:cubicBezTo>
                    <a:pt x="63249" y="5474"/>
                    <a:pt x="63244" y="5481"/>
                    <a:pt x="63244" y="5494"/>
                  </a:cubicBezTo>
                  <a:lnTo>
                    <a:pt x="63149" y="5494"/>
                  </a:lnTo>
                  <a:cubicBezTo>
                    <a:pt x="63193" y="5494"/>
                    <a:pt x="63222" y="5478"/>
                    <a:pt x="63257" y="5469"/>
                  </a:cubicBezTo>
                  <a:close/>
                  <a:moveTo>
                    <a:pt x="15899" y="5937"/>
                  </a:moveTo>
                  <a:cubicBezTo>
                    <a:pt x="15899" y="5969"/>
                    <a:pt x="15930" y="5969"/>
                    <a:pt x="15930" y="5969"/>
                  </a:cubicBezTo>
                  <a:cubicBezTo>
                    <a:pt x="15930" y="6000"/>
                    <a:pt x="15930" y="6000"/>
                    <a:pt x="15930" y="6000"/>
                  </a:cubicBezTo>
                  <a:cubicBezTo>
                    <a:pt x="15930" y="6000"/>
                    <a:pt x="15930" y="6032"/>
                    <a:pt x="15962" y="6032"/>
                  </a:cubicBezTo>
                  <a:cubicBezTo>
                    <a:pt x="15962" y="6064"/>
                    <a:pt x="15962" y="6095"/>
                    <a:pt x="15962" y="6095"/>
                  </a:cubicBezTo>
                  <a:lnTo>
                    <a:pt x="15962" y="6127"/>
                  </a:lnTo>
                  <a:cubicBezTo>
                    <a:pt x="15962" y="6127"/>
                    <a:pt x="15962" y="6159"/>
                    <a:pt x="15962" y="6159"/>
                  </a:cubicBezTo>
                  <a:cubicBezTo>
                    <a:pt x="15930" y="6159"/>
                    <a:pt x="15930" y="6190"/>
                    <a:pt x="15930" y="6190"/>
                  </a:cubicBezTo>
                  <a:cubicBezTo>
                    <a:pt x="15930" y="6190"/>
                    <a:pt x="15930" y="6222"/>
                    <a:pt x="15899" y="6222"/>
                  </a:cubicBezTo>
                  <a:cubicBezTo>
                    <a:pt x="15899" y="6095"/>
                    <a:pt x="15899" y="6000"/>
                    <a:pt x="15899" y="5937"/>
                  </a:cubicBezTo>
                  <a:close/>
                  <a:moveTo>
                    <a:pt x="62991" y="6254"/>
                  </a:moveTo>
                  <a:lnTo>
                    <a:pt x="62991" y="6286"/>
                  </a:lnTo>
                  <a:lnTo>
                    <a:pt x="62959" y="6286"/>
                  </a:lnTo>
                  <a:cubicBezTo>
                    <a:pt x="62959" y="6254"/>
                    <a:pt x="62959" y="6254"/>
                    <a:pt x="62959" y="6254"/>
                  </a:cubicBezTo>
                  <a:close/>
                  <a:moveTo>
                    <a:pt x="75342" y="6444"/>
                  </a:moveTo>
                  <a:cubicBezTo>
                    <a:pt x="75373" y="6444"/>
                    <a:pt x="75373" y="6444"/>
                    <a:pt x="75405" y="6476"/>
                  </a:cubicBezTo>
                  <a:cubicBezTo>
                    <a:pt x="75373" y="6476"/>
                    <a:pt x="75373" y="6507"/>
                    <a:pt x="75342" y="6539"/>
                  </a:cubicBezTo>
                  <a:cubicBezTo>
                    <a:pt x="75342" y="6507"/>
                    <a:pt x="75342" y="6476"/>
                    <a:pt x="75342" y="6444"/>
                  </a:cubicBezTo>
                  <a:close/>
                  <a:moveTo>
                    <a:pt x="33728" y="6571"/>
                  </a:moveTo>
                  <a:cubicBezTo>
                    <a:pt x="33728" y="6602"/>
                    <a:pt x="33728" y="6602"/>
                    <a:pt x="33697" y="6602"/>
                  </a:cubicBezTo>
                  <a:cubicBezTo>
                    <a:pt x="33697" y="6602"/>
                    <a:pt x="33728" y="6571"/>
                    <a:pt x="33728" y="6571"/>
                  </a:cubicBezTo>
                  <a:close/>
                  <a:moveTo>
                    <a:pt x="81033" y="6778"/>
                  </a:moveTo>
                  <a:cubicBezTo>
                    <a:pt x="81042" y="6778"/>
                    <a:pt x="81042" y="6792"/>
                    <a:pt x="81042" y="6792"/>
                  </a:cubicBezTo>
                  <a:lnTo>
                    <a:pt x="81010" y="6792"/>
                  </a:lnTo>
                  <a:cubicBezTo>
                    <a:pt x="81021" y="6782"/>
                    <a:pt x="81028" y="6778"/>
                    <a:pt x="81033" y="6778"/>
                  </a:cubicBezTo>
                  <a:close/>
                  <a:moveTo>
                    <a:pt x="11243" y="7552"/>
                  </a:moveTo>
                  <a:lnTo>
                    <a:pt x="11243" y="7584"/>
                  </a:lnTo>
                  <a:cubicBezTo>
                    <a:pt x="11243" y="7609"/>
                    <a:pt x="11243" y="7614"/>
                    <a:pt x="11243" y="7647"/>
                  </a:cubicBezTo>
                  <a:lnTo>
                    <a:pt x="11212" y="7584"/>
                  </a:lnTo>
                  <a:cubicBezTo>
                    <a:pt x="11243" y="7584"/>
                    <a:pt x="11243" y="7584"/>
                    <a:pt x="11243" y="7552"/>
                  </a:cubicBezTo>
                  <a:close/>
                  <a:moveTo>
                    <a:pt x="87661" y="8249"/>
                  </a:moveTo>
                  <a:cubicBezTo>
                    <a:pt x="87661" y="8281"/>
                    <a:pt x="87661" y="8312"/>
                    <a:pt x="87629" y="8344"/>
                  </a:cubicBezTo>
                  <a:cubicBezTo>
                    <a:pt x="87629" y="8376"/>
                    <a:pt x="87598" y="8407"/>
                    <a:pt x="87598" y="8439"/>
                  </a:cubicBezTo>
                  <a:cubicBezTo>
                    <a:pt x="87598" y="8439"/>
                    <a:pt x="87566" y="8407"/>
                    <a:pt x="87566" y="8407"/>
                  </a:cubicBezTo>
                  <a:cubicBezTo>
                    <a:pt x="87566" y="8376"/>
                    <a:pt x="87534" y="8376"/>
                    <a:pt x="87534" y="8344"/>
                  </a:cubicBezTo>
                  <a:cubicBezTo>
                    <a:pt x="87566" y="8344"/>
                    <a:pt x="87598" y="8312"/>
                    <a:pt x="87661" y="8249"/>
                  </a:cubicBezTo>
                  <a:close/>
                  <a:moveTo>
                    <a:pt x="55061" y="8465"/>
                  </a:moveTo>
                  <a:cubicBezTo>
                    <a:pt x="55041" y="8512"/>
                    <a:pt x="55037" y="8543"/>
                    <a:pt x="55010" y="8597"/>
                  </a:cubicBezTo>
                  <a:cubicBezTo>
                    <a:pt x="55010" y="8597"/>
                    <a:pt x="55010" y="8597"/>
                    <a:pt x="55010" y="8566"/>
                  </a:cubicBezTo>
                  <a:cubicBezTo>
                    <a:pt x="55010" y="8566"/>
                    <a:pt x="55010" y="8566"/>
                    <a:pt x="55010" y="8534"/>
                  </a:cubicBezTo>
                  <a:cubicBezTo>
                    <a:pt x="55010" y="8534"/>
                    <a:pt x="55042" y="8502"/>
                    <a:pt x="55042" y="8502"/>
                  </a:cubicBezTo>
                  <a:cubicBezTo>
                    <a:pt x="55042" y="8502"/>
                    <a:pt x="55042" y="8471"/>
                    <a:pt x="55042" y="8471"/>
                  </a:cubicBezTo>
                  <a:cubicBezTo>
                    <a:pt x="55051" y="8471"/>
                    <a:pt x="55057" y="8468"/>
                    <a:pt x="55061" y="8465"/>
                  </a:cubicBezTo>
                  <a:close/>
                  <a:moveTo>
                    <a:pt x="54535" y="8946"/>
                  </a:moveTo>
                  <a:cubicBezTo>
                    <a:pt x="54535" y="8977"/>
                    <a:pt x="54535" y="8977"/>
                    <a:pt x="54535" y="9009"/>
                  </a:cubicBezTo>
                  <a:lnTo>
                    <a:pt x="54503" y="9009"/>
                  </a:lnTo>
                  <a:cubicBezTo>
                    <a:pt x="54503" y="9009"/>
                    <a:pt x="54503" y="9009"/>
                    <a:pt x="54472" y="8977"/>
                  </a:cubicBezTo>
                  <a:cubicBezTo>
                    <a:pt x="54503" y="8977"/>
                    <a:pt x="54503" y="8946"/>
                    <a:pt x="54535" y="8946"/>
                  </a:cubicBezTo>
                  <a:close/>
                  <a:moveTo>
                    <a:pt x="56752" y="8819"/>
                  </a:moveTo>
                  <a:lnTo>
                    <a:pt x="56752" y="8914"/>
                  </a:lnTo>
                  <a:cubicBezTo>
                    <a:pt x="56752" y="8914"/>
                    <a:pt x="56752" y="8946"/>
                    <a:pt x="56752" y="8946"/>
                  </a:cubicBezTo>
                  <a:cubicBezTo>
                    <a:pt x="56752" y="8977"/>
                    <a:pt x="56752" y="8977"/>
                    <a:pt x="56752" y="9009"/>
                  </a:cubicBezTo>
                  <a:cubicBezTo>
                    <a:pt x="56720" y="9009"/>
                    <a:pt x="56720" y="8977"/>
                    <a:pt x="56689" y="8977"/>
                  </a:cubicBezTo>
                  <a:cubicBezTo>
                    <a:pt x="56689" y="8946"/>
                    <a:pt x="56689" y="8946"/>
                    <a:pt x="56689" y="8914"/>
                  </a:cubicBezTo>
                  <a:cubicBezTo>
                    <a:pt x="56689" y="8914"/>
                    <a:pt x="56689" y="8914"/>
                    <a:pt x="56689" y="8882"/>
                  </a:cubicBezTo>
                  <a:cubicBezTo>
                    <a:pt x="56689" y="8882"/>
                    <a:pt x="56720" y="8882"/>
                    <a:pt x="56720" y="8851"/>
                  </a:cubicBezTo>
                  <a:cubicBezTo>
                    <a:pt x="56720" y="8851"/>
                    <a:pt x="56720" y="8851"/>
                    <a:pt x="56752" y="8819"/>
                  </a:cubicBezTo>
                  <a:close/>
                  <a:moveTo>
                    <a:pt x="35534" y="9136"/>
                  </a:moveTo>
                  <a:cubicBezTo>
                    <a:pt x="35534" y="9136"/>
                    <a:pt x="35534" y="9136"/>
                    <a:pt x="35565" y="9167"/>
                  </a:cubicBezTo>
                  <a:lnTo>
                    <a:pt x="35534" y="9167"/>
                  </a:lnTo>
                  <a:lnTo>
                    <a:pt x="35534" y="9136"/>
                  </a:lnTo>
                  <a:close/>
                  <a:moveTo>
                    <a:pt x="63490" y="9136"/>
                  </a:moveTo>
                  <a:cubicBezTo>
                    <a:pt x="63492" y="9136"/>
                    <a:pt x="63495" y="9136"/>
                    <a:pt x="63497" y="9136"/>
                  </a:cubicBezTo>
                  <a:cubicBezTo>
                    <a:pt x="63529" y="9136"/>
                    <a:pt x="63561" y="9167"/>
                    <a:pt x="63561" y="9167"/>
                  </a:cubicBezTo>
                  <a:cubicBezTo>
                    <a:pt x="63540" y="9167"/>
                    <a:pt x="63519" y="9154"/>
                    <a:pt x="63490" y="9136"/>
                  </a:cubicBezTo>
                  <a:close/>
                  <a:moveTo>
                    <a:pt x="95832" y="10276"/>
                  </a:moveTo>
                  <a:cubicBezTo>
                    <a:pt x="95832" y="10276"/>
                    <a:pt x="95832" y="10276"/>
                    <a:pt x="95832" y="10307"/>
                  </a:cubicBezTo>
                  <a:cubicBezTo>
                    <a:pt x="95832" y="10276"/>
                    <a:pt x="95800" y="10276"/>
                    <a:pt x="95800" y="10276"/>
                  </a:cubicBezTo>
                  <a:close/>
                  <a:moveTo>
                    <a:pt x="67424" y="11099"/>
                  </a:moveTo>
                  <a:cubicBezTo>
                    <a:pt x="67424" y="11099"/>
                    <a:pt x="67424" y="11099"/>
                    <a:pt x="67424" y="11131"/>
                  </a:cubicBezTo>
                  <a:lnTo>
                    <a:pt x="67393" y="11131"/>
                  </a:lnTo>
                  <a:cubicBezTo>
                    <a:pt x="67393" y="11099"/>
                    <a:pt x="67424" y="11099"/>
                    <a:pt x="67424" y="11099"/>
                  </a:cubicBezTo>
                  <a:close/>
                  <a:moveTo>
                    <a:pt x="32620" y="11416"/>
                  </a:moveTo>
                  <a:cubicBezTo>
                    <a:pt x="32588" y="11448"/>
                    <a:pt x="32588" y="11448"/>
                    <a:pt x="32588" y="11448"/>
                  </a:cubicBezTo>
                  <a:cubicBezTo>
                    <a:pt x="32588" y="11448"/>
                    <a:pt x="32588" y="11416"/>
                    <a:pt x="32588" y="11416"/>
                  </a:cubicBezTo>
                  <a:close/>
                  <a:moveTo>
                    <a:pt x="20617" y="11511"/>
                  </a:moveTo>
                  <a:cubicBezTo>
                    <a:pt x="20617" y="11543"/>
                    <a:pt x="20617" y="11543"/>
                    <a:pt x="20617" y="11574"/>
                  </a:cubicBezTo>
                  <a:cubicBezTo>
                    <a:pt x="20586" y="11543"/>
                    <a:pt x="20586" y="11511"/>
                    <a:pt x="20586" y="11511"/>
                  </a:cubicBezTo>
                  <a:close/>
                  <a:moveTo>
                    <a:pt x="56024" y="11764"/>
                  </a:moveTo>
                  <a:cubicBezTo>
                    <a:pt x="56055" y="11764"/>
                    <a:pt x="56087" y="11796"/>
                    <a:pt x="56087" y="11796"/>
                  </a:cubicBezTo>
                  <a:lnTo>
                    <a:pt x="56024" y="11796"/>
                  </a:lnTo>
                  <a:cubicBezTo>
                    <a:pt x="56024" y="11796"/>
                    <a:pt x="56024" y="11764"/>
                    <a:pt x="56024" y="11764"/>
                  </a:cubicBezTo>
                  <a:close/>
                  <a:moveTo>
                    <a:pt x="69356" y="11923"/>
                  </a:moveTo>
                  <a:cubicBezTo>
                    <a:pt x="69356" y="11923"/>
                    <a:pt x="69388" y="11954"/>
                    <a:pt x="69388" y="11954"/>
                  </a:cubicBezTo>
                  <a:cubicBezTo>
                    <a:pt x="69388" y="11954"/>
                    <a:pt x="69388" y="11986"/>
                    <a:pt x="69388" y="11986"/>
                  </a:cubicBezTo>
                  <a:cubicBezTo>
                    <a:pt x="69388" y="11986"/>
                    <a:pt x="69420" y="12018"/>
                    <a:pt x="69420" y="12018"/>
                  </a:cubicBezTo>
                  <a:cubicBezTo>
                    <a:pt x="69451" y="12049"/>
                    <a:pt x="69483" y="12081"/>
                    <a:pt x="69515" y="12113"/>
                  </a:cubicBezTo>
                  <a:lnTo>
                    <a:pt x="69451" y="12113"/>
                  </a:lnTo>
                  <a:lnTo>
                    <a:pt x="69388" y="12144"/>
                  </a:lnTo>
                  <a:lnTo>
                    <a:pt x="69325" y="12144"/>
                  </a:lnTo>
                  <a:cubicBezTo>
                    <a:pt x="69293" y="12144"/>
                    <a:pt x="69261" y="12144"/>
                    <a:pt x="69261" y="12176"/>
                  </a:cubicBezTo>
                  <a:cubicBezTo>
                    <a:pt x="69261" y="12144"/>
                    <a:pt x="69261" y="12113"/>
                    <a:pt x="69261" y="12081"/>
                  </a:cubicBezTo>
                  <a:cubicBezTo>
                    <a:pt x="69261" y="12081"/>
                    <a:pt x="69261" y="12049"/>
                    <a:pt x="69261" y="12049"/>
                  </a:cubicBezTo>
                  <a:lnTo>
                    <a:pt x="69293" y="12049"/>
                  </a:lnTo>
                  <a:cubicBezTo>
                    <a:pt x="69293" y="12018"/>
                    <a:pt x="69293" y="12018"/>
                    <a:pt x="69293" y="12018"/>
                  </a:cubicBezTo>
                  <a:cubicBezTo>
                    <a:pt x="69293" y="12018"/>
                    <a:pt x="69293" y="12018"/>
                    <a:pt x="69293" y="11986"/>
                  </a:cubicBezTo>
                  <a:cubicBezTo>
                    <a:pt x="69293" y="11986"/>
                    <a:pt x="69293" y="11954"/>
                    <a:pt x="69325" y="11954"/>
                  </a:cubicBezTo>
                  <a:cubicBezTo>
                    <a:pt x="69325" y="11954"/>
                    <a:pt x="69325" y="11954"/>
                    <a:pt x="69325" y="11923"/>
                  </a:cubicBezTo>
                  <a:close/>
                  <a:moveTo>
                    <a:pt x="11813" y="12176"/>
                  </a:moveTo>
                  <a:cubicBezTo>
                    <a:pt x="11813" y="12208"/>
                    <a:pt x="11813" y="12208"/>
                    <a:pt x="11813" y="12208"/>
                  </a:cubicBezTo>
                  <a:cubicBezTo>
                    <a:pt x="11813" y="12208"/>
                    <a:pt x="11813" y="12239"/>
                    <a:pt x="11813" y="12239"/>
                  </a:cubicBezTo>
                  <a:cubicBezTo>
                    <a:pt x="11813" y="12208"/>
                    <a:pt x="11782" y="12208"/>
                    <a:pt x="11782" y="12176"/>
                  </a:cubicBezTo>
                  <a:close/>
                  <a:moveTo>
                    <a:pt x="108858" y="12257"/>
                  </a:moveTo>
                  <a:cubicBezTo>
                    <a:pt x="108851" y="12257"/>
                    <a:pt x="108858" y="12271"/>
                    <a:pt x="108879" y="12271"/>
                  </a:cubicBezTo>
                  <a:cubicBezTo>
                    <a:pt x="108869" y="12260"/>
                    <a:pt x="108862" y="12257"/>
                    <a:pt x="108858" y="12257"/>
                  </a:cubicBezTo>
                  <a:close/>
                  <a:moveTo>
                    <a:pt x="28756" y="12239"/>
                  </a:moveTo>
                  <a:cubicBezTo>
                    <a:pt x="28788" y="12271"/>
                    <a:pt x="28820" y="12303"/>
                    <a:pt x="28788" y="12334"/>
                  </a:cubicBezTo>
                  <a:cubicBezTo>
                    <a:pt x="28788" y="12366"/>
                    <a:pt x="28788" y="12366"/>
                    <a:pt x="28788" y="12398"/>
                  </a:cubicBezTo>
                  <a:lnTo>
                    <a:pt x="28756" y="12334"/>
                  </a:lnTo>
                  <a:cubicBezTo>
                    <a:pt x="28756" y="12303"/>
                    <a:pt x="28756" y="12271"/>
                    <a:pt x="28756" y="12239"/>
                  </a:cubicBezTo>
                  <a:close/>
                  <a:moveTo>
                    <a:pt x="53173" y="12461"/>
                  </a:moveTo>
                  <a:cubicBezTo>
                    <a:pt x="53173" y="12493"/>
                    <a:pt x="53173" y="12493"/>
                    <a:pt x="53173" y="12493"/>
                  </a:cubicBezTo>
                  <a:lnTo>
                    <a:pt x="53142" y="12493"/>
                  </a:lnTo>
                  <a:cubicBezTo>
                    <a:pt x="53173" y="12493"/>
                    <a:pt x="53173" y="12493"/>
                    <a:pt x="53173" y="12461"/>
                  </a:cubicBezTo>
                  <a:close/>
                  <a:moveTo>
                    <a:pt x="42469" y="12461"/>
                  </a:moveTo>
                  <a:lnTo>
                    <a:pt x="42469" y="12493"/>
                  </a:lnTo>
                  <a:lnTo>
                    <a:pt x="42406" y="12493"/>
                  </a:lnTo>
                  <a:cubicBezTo>
                    <a:pt x="42406" y="12493"/>
                    <a:pt x="42374" y="12524"/>
                    <a:pt x="42342" y="12524"/>
                  </a:cubicBezTo>
                  <a:cubicBezTo>
                    <a:pt x="42342" y="12524"/>
                    <a:pt x="42342" y="12493"/>
                    <a:pt x="42342" y="12493"/>
                  </a:cubicBezTo>
                  <a:lnTo>
                    <a:pt x="42374" y="12493"/>
                  </a:lnTo>
                  <a:cubicBezTo>
                    <a:pt x="42374" y="12493"/>
                    <a:pt x="42374" y="12461"/>
                    <a:pt x="42374" y="12461"/>
                  </a:cubicBezTo>
                  <a:close/>
                  <a:moveTo>
                    <a:pt x="81644" y="12714"/>
                  </a:moveTo>
                  <a:cubicBezTo>
                    <a:pt x="81644" y="12714"/>
                    <a:pt x="81644" y="12714"/>
                    <a:pt x="81644" y="12746"/>
                  </a:cubicBezTo>
                  <a:cubicBezTo>
                    <a:pt x="81644" y="12714"/>
                    <a:pt x="81644" y="12714"/>
                    <a:pt x="81612" y="12714"/>
                  </a:cubicBezTo>
                  <a:close/>
                  <a:moveTo>
                    <a:pt x="52287" y="13221"/>
                  </a:moveTo>
                  <a:lnTo>
                    <a:pt x="52287" y="13221"/>
                  </a:lnTo>
                  <a:cubicBezTo>
                    <a:pt x="52318" y="13253"/>
                    <a:pt x="52318" y="13253"/>
                    <a:pt x="52318" y="13253"/>
                  </a:cubicBezTo>
                  <a:cubicBezTo>
                    <a:pt x="52318" y="13253"/>
                    <a:pt x="52287" y="13253"/>
                    <a:pt x="52287" y="13221"/>
                  </a:cubicBezTo>
                  <a:close/>
                  <a:moveTo>
                    <a:pt x="92601" y="13379"/>
                  </a:moveTo>
                  <a:cubicBezTo>
                    <a:pt x="92601" y="13411"/>
                    <a:pt x="92601" y="13411"/>
                    <a:pt x="92601" y="13443"/>
                  </a:cubicBezTo>
                  <a:lnTo>
                    <a:pt x="92570" y="13411"/>
                  </a:lnTo>
                  <a:cubicBezTo>
                    <a:pt x="92570" y="13411"/>
                    <a:pt x="92601" y="13411"/>
                    <a:pt x="92601" y="13379"/>
                  </a:cubicBezTo>
                  <a:close/>
                  <a:moveTo>
                    <a:pt x="82499" y="13506"/>
                  </a:moveTo>
                  <a:cubicBezTo>
                    <a:pt x="82467" y="13538"/>
                    <a:pt x="82436" y="13538"/>
                    <a:pt x="82372" y="13538"/>
                  </a:cubicBezTo>
                  <a:cubicBezTo>
                    <a:pt x="82404" y="13538"/>
                    <a:pt x="82436" y="13506"/>
                    <a:pt x="82467" y="13506"/>
                  </a:cubicBezTo>
                  <a:close/>
                  <a:moveTo>
                    <a:pt x="102514" y="14393"/>
                  </a:moveTo>
                  <a:cubicBezTo>
                    <a:pt x="102545" y="14393"/>
                    <a:pt x="102609" y="14424"/>
                    <a:pt x="102640" y="14424"/>
                  </a:cubicBezTo>
                  <a:lnTo>
                    <a:pt x="102577" y="14424"/>
                  </a:lnTo>
                  <a:cubicBezTo>
                    <a:pt x="102545" y="14424"/>
                    <a:pt x="102545" y="14424"/>
                    <a:pt x="102514" y="14393"/>
                  </a:cubicBezTo>
                  <a:close/>
                  <a:moveTo>
                    <a:pt x="94660" y="14361"/>
                  </a:moveTo>
                  <a:cubicBezTo>
                    <a:pt x="94660" y="14393"/>
                    <a:pt x="94628" y="14424"/>
                    <a:pt x="94596" y="14456"/>
                  </a:cubicBezTo>
                  <a:lnTo>
                    <a:pt x="94565" y="14424"/>
                  </a:lnTo>
                  <a:lnTo>
                    <a:pt x="94533" y="14424"/>
                  </a:lnTo>
                  <a:cubicBezTo>
                    <a:pt x="94533" y="14393"/>
                    <a:pt x="94533" y="14393"/>
                    <a:pt x="94533" y="14393"/>
                  </a:cubicBezTo>
                  <a:cubicBezTo>
                    <a:pt x="94533" y="14361"/>
                    <a:pt x="94533" y="14361"/>
                    <a:pt x="94533" y="14361"/>
                  </a:cubicBezTo>
                  <a:close/>
                  <a:moveTo>
                    <a:pt x="103559" y="14456"/>
                  </a:moveTo>
                  <a:cubicBezTo>
                    <a:pt x="103559" y="14456"/>
                    <a:pt x="103559" y="14456"/>
                    <a:pt x="103559" y="14488"/>
                  </a:cubicBezTo>
                  <a:cubicBezTo>
                    <a:pt x="103559" y="14488"/>
                    <a:pt x="103559" y="14456"/>
                    <a:pt x="103527" y="14456"/>
                  </a:cubicBezTo>
                  <a:close/>
                  <a:moveTo>
                    <a:pt x="50228" y="15153"/>
                  </a:moveTo>
                  <a:lnTo>
                    <a:pt x="50228" y="15184"/>
                  </a:lnTo>
                  <a:lnTo>
                    <a:pt x="50196" y="15184"/>
                  </a:lnTo>
                  <a:cubicBezTo>
                    <a:pt x="50196" y="15153"/>
                    <a:pt x="50196" y="15153"/>
                    <a:pt x="50196" y="15153"/>
                  </a:cubicBezTo>
                  <a:close/>
                  <a:moveTo>
                    <a:pt x="18781" y="15343"/>
                  </a:moveTo>
                  <a:lnTo>
                    <a:pt x="18781" y="15343"/>
                  </a:lnTo>
                  <a:cubicBezTo>
                    <a:pt x="18781" y="15343"/>
                    <a:pt x="18812" y="15343"/>
                    <a:pt x="18812" y="15374"/>
                  </a:cubicBezTo>
                  <a:cubicBezTo>
                    <a:pt x="18812" y="15374"/>
                    <a:pt x="18812" y="15374"/>
                    <a:pt x="18812" y="15406"/>
                  </a:cubicBezTo>
                  <a:cubicBezTo>
                    <a:pt x="18781" y="15374"/>
                    <a:pt x="18781" y="15374"/>
                    <a:pt x="18781" y="15343"/>
                  </a:cubicBezTo>
                  <a:close/>
                  <a:moveTo>
                    <a:pt x="27205" y="15406"/>
                  </a:moveTo>
                  <a:lnTo>
                    <a:pt x="27205" y="15438"/>
                  </a:lnTo>
                  <a:lnTo>
                    <a:pt x="27173" y="15438"/>
                  </a:lnTo>
                  <a:cubicBezTo>
                    <a:pt x="27205" y="15406"/>
                    <a:pt x="27205" y="15406"/>
                    <a:pt x="27205" y="15406"/>
                  </a:cubicBezTo>
                  <a:close/>
                  <a:moveTo>
                    <a:pt x="4720" y="15628"/>
                  </a:moveTo>
                  <a:cubicBezTo>
                    <a:pt x="4720" y="15659"/>
                    <a:pt x="4720" y="15659"/>
                    <a:pt x="4720" y="15659"/>
                  </a:cubicBezTo>
                  <a:lnTo>
                    <a:pt x="4709" y="15670"/>
                  </a:lnTo>
                  <a:lnTo>
                    <a:pt x="4709" y="15670"/>
                  </a:lnTo>
                  <a:cubicBezTo>
                    <a:pt x="4716" y="15654"/>
                    <a:pt x="4720" y="15639"/>
                    <a:pt x="4720" y="15628"/>
                  </a:cubicBezTo>
                  <a:close/>
                  <a:moveTo>
                    <a:pt x="7475" y="15501"/>
                  </a:moveTo>
                  <a:lnTo>
                    <a:pt x="7475" y="15501"/>
                  </a:lnTo>
                  <a:cubicBezTo>
                    <a:pt x="7443" y="15596"/>
                    <a:pt x="7411" y="15659"/>
                    <a:pt x="7411" y="15723"/>
                  </a:cubicBezTo>
                  <a:cubicBezTo>
                    <a:pt x="7369" y="15723"/>
                    <a:pt x="7327" y="15737"/>
                    <a:pt x="7304" y="15737"/>
                  </a:cubicBezTo>
                  <a:cubicBezTo>
                    <a:pt x="7292" y="15737"/>
                    <a:pt x="7285" y="15733"/>
                    <a:pt x="7285" y="15723"/>
                  </a:cubicBezTo>
                  <a:lnTo>
                    <a:pt x="7285" y="15691"/>
                  </a:lnTo>
                  <a:lnTo>
                    <a:pt x="7253" y="15691"/>
                  </a:lnTo>
                  <a:cubicBezTo>
                    <a:pt x="7253" y="15659"/>
                    <a:pt x="7253" y="15659"/>
                    <a:pt x="7253" y="15628"/>
                  </a:cubicBezTo>
                  <a:cubicBezTo>
                    <a:pt x="7253" y="15596"/>
                    <a:pt x="7285" y="15596"/>
                    <a:pt x="7285" y="15564"/>
                  </a:cubicBezTo>
                  <a:cubicBezTo>
                    <a:pt x="7316" y="15564"/>
                    <a:pt x="7316" y="15533"/>
                    <a:pt x="7348" y="15533"/>
                  </a:cubicBezTo>
                  <a:lnTo>
                    <a:pt x="7380" y="15533"/>
                  </a:lnTo>
                  <a:lnTo>
                    <a:pt x="7475" y="15501"/>
                  </a:lnTo>
                  <a:close/>
                  <a:moveTo>
                    <a:pt x="4688" y="15713"/>
                  </a:moveTo>
                  <a:cubicBezTo>
                    <a:pt x="4688" y="15718"/>
                    <a:pt x="4688" y="15723"/>
                    <a:pt x="4688" y="15723"/>
                  </a:cubicBezTo>
                  <a:lnTo>
                    <a:pt x="4656" y="15755"/>
                  </a:lnTo>
                  <a:cubicBezTo>
                    <a:pt x="4667" y="15744"/>
                    <a:pt x="4678" y="15729"/>
                    <a:pt x="4688" y="15713"/>
                  </a:cubicBezTo>
                  <a:close/>
                  <a:moveTo>
                    <a:pt x="29770" y="15660"/>
                  </a:moveTo>
                  <a:cubicBezTo>
                    <a:pt x="29775" y="15664"/>
                    <a:pt x="29802" y="15691"/>
                    <a:pt x="29802" y="15691"/>
                  </a:cubicBezTo>
                  <a:cubicBezTo>
                    <a:pt x="29833" y="15691"/>
                    <a:pt x="29833" y="15723"/>
                    <a:pt x="29833" y="15755"/>
                  </a:cubicBezTo>
                  <a:cubicBezTo>
                    <a:pt x="29833" y="15723"/>
                    <a:pt x="29802" y="15692"/>
                    <a:pt x="29770" y="15660"/>
                  </a:cubicBezTo>
                  <a:close/>
                  <a:moveTo>
                    <a:pt x="105744" y="15723"/>
                  </a:moveTo>
                  <a:cubicBezTo>
                    <a:pt x="105776" y="15723"/>
                    <a:pt x="105776" y="15723"/>
                    <a:pt x="105807" y="15755"/>
                  </a:cubicBezTo>
                  <a:lnTo>
                    <a:pt x="105776" y="15755"/>
                  </a:lnTo>
                  <a:cubicBezTo>
                    <a:pt x="105776" y="15755"/>
                    <a:pt x="105744" y="15723"/>
                    <a:pt x="105744" y="15723"/>
                  </a:cubicBezTo>
                  <a:close/>
                  <a:moveTo>
                    <a:pt x="100614" y="15691"/>
                  </a:moveTo>
                  <a:cubicBezTo>
                    <a:pt x="100645" y="15691"/>
                    <a:pt x="100645" y="15691"/>
                    <a:pt x="100645" y="15723"/>
                  </a:cubicBezTo>
                  <a:lnTo>
                    <a:pt x="100677" y="15723"/>
                  </a:lnTo>
                  <a:cubicBezTo>
                    <a:pt x="100677" y="15723"/>
                    <a:pt x="100709" y="15755"/>
                    <a:pt x="100709" y="15755"/>
                  </a:cubicBezTo>
                  <a:cubicBezTo>
                    <a:pt x="100677" y="15755"/>
                    <a:pt x="100614" y="15755"/>
                    <a:pt x="100582" y="15786"/>
                  </a:cubicBezTo>
                  <a:cubicBezTo>
                    <a:pt x="100582" y="15786"/>
                    <a:pt x="100550" y="15755"/>
                    <a:pt x="100550" y="15755"/>
                  </a:cubicBezTo>
                  <a:lnTo>
                    <a:pt x="100550" y="15723"/>
                  </a:lnTo>
                  <a:lnTo>
                    <a:pt x="100582" y="15723"/>
                  </a:lnTo>
                  <a:cubicBezTo>
                    <a:pt x="100582" y="15691"/>
                    <a:pt x="100582" y="15691"/>
                    <a:pt x="100582" y="15691"/>
                  </a:cubicBezTo>
                  <a:close/>
                  <a:moveTo>
                    <a:pt x="76038" y="15913"/>
                  </a:moveTo>
                  <a:lnTo>
                    <a:pt x="76038" y="15945"/>
                  </a:lnTo>
                  <a:cubicBezTo>
                    <a:pt x="76038" y="15945"/>
                    <a:pt x="76038" y="15976"/>
                    <a:pt x="76038" y="15976"/>
                  </a:cubicBezTo>
                  <a:lnTo>
                    <a:pt x="75943" y="15976"/>
                  </a:lnTo>
                  <a:cubicBezTo>
                    <a:pt x="75943" y="15976"/>
                    <a:pt x="75975" y="15945"/>
                    <a:pt x="75975" y="15945"/>
                  </a:cubicBezTo>
                  <a:lnTo>
                    <a:pt x="76007" y="15945"/>
                  </a:lnTo>
                  <a:cubicBezTo>
                    <a:pt x="76007" y="15913"/>
                    <a:pt x="76038" y="15913"/>
                    <a:pt x="76038" y="15913"/>
                  </a:cubicBezTo>
                  <a:close/>
                  <a:moveTo>
                    <a:pt x="82689" y="16071"/>
                  </a:moveTo>
                  <a:cubicBezTo>
                    <a:pt x="82689" y="16103"/>
                    <a:pt x="82721" y="16135"/>
                    <a:pt x="82721" y="16198"/>
                  </a:cubicBezTo>
                  <a:lnTo>
                    <a:pt x="82721" y="16198"/>
                  </a:lnTo>
                  <a:cubicBezTo>
                    <a:pt x="82721" y="16198"/>
                    <a:pt x="82720" y="16166"/>
                    <a:pt x="82689" y="16166"/>
                  </a:cubicBezTo>
                  <a:lnTo>
                    <a:pt x="82626" y="16166"/>
                  </a:lnTo>
                  <a:cubicBezTo>
                    <a:pt x="82626" y="16166"/>
                    <a:pt x="82626" y="16135"/>
                    <a:pt x="82626" y="16135"/>
                  </a:cubicBezTo>
                  <a:cubicBezTo>
                    <a:pt x="82626" y="16103"/>
                    <a:pt x="82626" y="16103"/>
                    <a:pt x="82626" y="16103"/>
                  </a:cubicBezTo>
                  <a:cubicBezTo>
                    <a:pt x="82657" y="16103"/>
                    <a:pt x="82657" y="16071"/>
                    <a:pt x="82657" y="16071"/>
                  </a:cubicBezTo>
                  <a:close/>
                  <a:moveTo>
                    <a:pt x="83069" y="16166"/>
                  </a:moveTo>
                  <a:cubicBezTo>
                    <a:pt x="83069" y="16198"/>
                    <a:pt x="83101" y="16198"/>
                    <a:pt x="83101" y="16198"/>
                  </a:cubicBezTo>
                  <a:lnTo>
                    <a:pt x="82974" y="16198"/>
                  </a:lnTo>
                  <a:lnTo>
                    <a:pt x="82974" y="16166"/>
                  </a:lnTo>
                  <a:close/>
                  <a:moveTo>
                    <a:pt x="47631" y="16831"/>
                  </a:moveTo>
                  <a:cubicBezTo>
                    <a:pt x="47631" y="16863"/>
                    <a:pt x="47631" y="16863"/>
                    <a:pt x="47663" y="16895"/>
                  </a:cubicBezTo>
                  <a:cubicBezTo>
                    <a:pt x="47631" y="16895"/>
                    <a:pt x="47631" y="16863"/>
                    <a:pt x="47631" y="16863"/>
                  </a:cubicBezTo>
                  <a:lnTo>
                    <a:pt x="47631" y="16831"/>
                  </a:lnTo>
                  <a:close/>
                  <a:moveTo>
                    <a:pt x="58652" y="16863"/>
                  </a:moveTo>
                  <a:cubicBezTo>
                    <a:pt x="58652" y="16895"/>
                    <a:pt x="58684" y="16895"/>
                    <a:pt x="58684" y="16895"/>
                  </a:cubicBezTo>
                  <a:cubicBezTo>
                    <a:pt x="58652" y="16895"/>
                    <a:pt x="58652" y="16895"/>
                    <a:pt x="58652" y="16863"/>
                  </a:cubicBezTo>
                  <a:close/>
                  <a:moveTo>
                    <a:pt x="13460" y="16895"/>
                  </a:moveTo>
                  <a:cubicBezTo>
                    <a:pt x="13460" y="16895"/>
                    <a:pt x="13460" y="16895"/>
                    <a:pt x="13460" y="16926"/>
                  </a:cubicBezTo>
                  <a:cubicBezTo>
                    <a:pt x="13429" y="16926"/>
                    <a:pt x="13429" y="16926"/>
                    <a:pt x="13429" y="16958"/>
                  </a:cubicBezTo>
                  <a:lnTo>
                    <a:pt x="13397" y="16958"/>
                  </a:lnTo>
                  <a:lnTo>
                    <a:pt x="13397" y="16926"/>
                  </a:lnTo>
                  <a:lnTo>
                    <a:pt x="13460" y="16895"/>
                  </a:lnTo>
                  <a:close/>
                  <a:moveTo>
                    <a:pt x="105332" y="16863"/>
                  </a:moveTo>
                  <a:cubicBezTo>
                    <a:pt x="105332" y="16895"/>
                    <a:pt x="105364" y="16926"/>
                    <a:pt x="105364" y="16926"/>
                  </a:cubicBezTo>
                  <a:cubicBezTo>
                    <a:pt x="105364" y="16958"/>
                    <a:pt x="105332" y="16958"/>
                    <a:pt x="105332" y="16990"/>
                  </a:cubicBezTo>
                  <a:cubicBezTo>
                    <a:pt x="105332" y="16958"/>
                    <a:pt x="105332" y="16895"/>
                    <a:pt x="105301" y="16863"/>
                  </a:cubicBezTo>
                  <a:close/>
                  <a:moveTo>
                    <a:pt x="57480" y="17053"/>
                  </a:moveTo>
                  <a:lnTo>
                    <a:pt x="57480" y="17053"/>
                  </a:lnTo>
                  <a:cubicBezTo>
                    <a:pt x="57449" y="17053"/>
                    <a:pt x="57449" y="17085"/>
                    <a:pt x="57417" y="17085"/>
                  </a:cubicBezTo>
                  <a:cubicBezTo>
                    <a:pt x="57417" y="17085"/>
                    <a:pt x="57449" y="17053"/>
                    <a:pt x="57480" y="17053"/>
                  </a:cubicBezTo>
                  <a:close/>
                  <a:moveTo>
                    <a:pt x="39207" y="17275"/>
                  </a:moveTo>
                  <a:cubicBezTo>
                    <a:pt x="39207" y="17275"/>
                    <a:pt x="39207" y="17306"/>
                    <a:pt x="39239" y="17306"/>
                  </a:cubicBezTo>
                  <a:lnTo>
                    <a:pt x="39176" y="17306"/>
                  </a:lnTo>
                  <a:cubicBezTo>
                    <a:pt x="39207" y="17306"/>
                    <a:pt x="39207" y="17306"/>
                    <a:pt x="39207" y="17275"/>
                  </a:cubicBezTo>
                  <a:close/>
                  <a:moveTo>
                    <a:pt x="21061" y="17401"/>
                  </a:moveTo>
                  <a:cubicBezTo>
                    <a:pt x="21093" y="17401"/>
                    <a:pt x="21093" y="17433"/>
                    <a:pt x="21124" y="17433"/>
                  </a:cubicBezTo>
                  <a:cubicBezTo>
                    <a:pt x="21061" y="17433"/>
                    <a:pt x="21061" y="17433"/>
                    <a:pt x="21029" y="17465"/>
                  </a:cubicBezTo>
                  <a:cubicBezTo>
                    <a:pt x="21029" y="17465"/>
                    <a:pt x="21029" y="17433"/>
                    <a:pt x="21029" y="17433"/>
                  </a:cubicBezTo>
                  <a:cubicBezTo>
                    <a:pt x="21029" y="17433"/>
                    <a:pt x="21061" y="17401"/>
                    <a:pt x="21061" y="17401"/>
                  </a:cubicBezTo>
                  <a:close/>
                  <a:moveTo>
                    <a:pt x="35850" y="17560"/>
                  </a:moveTo>
                  <a:cubicBezTo>
                    <a:pt x="35834" y="17575"/>
                    <a:pt x="35819" y="17583"/>
                    <a:pt x="35803" y="17583"/>
                  </a:cubicBezTo>
                  <a:cubicBezTo>
                    <a:pt x="35787" y="17583"/>
                    <a:pt x="35771" y="17575"/>
                    <a:pt x="35755" y="17560"/>
                  </a:cubicBezTo>
                  <a:close/>
                  <a:moveTo>
                    <a:pt x="14094" y="17940"/>
                  </a:moveTo>
                  <a:cubicBezTo>
                    <a:pt x="14094" y="17971"/>
                    <a:pt x="14094" y="17971"/>
                    <a:pt x="14125" y="18003"/>
                  </a:cubicBezTo>
                  <a:lnTo>
                    <a:pt x="14125" y="18003"/>
                  </a:lnTo>
                  <a:cubicBezTo>
                    <a:pt x="14125" y="18003"/>
                    <a:pt x="14125" y="18003"/>
                    <a:pt x="14094" y="17971"/>
                  </a:cubicBezTo>
                  <a:cubicBezTo>
                    <a:pt x="14094" y="17971"/>
                    <a:pt x="14094" y="17971"/>
                    <a:pt x="14094" y="17940"/>
                  </a:cubicBezTo>
                  <a:close/>
                  <a:moveTo>
                    <a:pt x="83291" y="18288"/>
                  </a:moveTo>
                  <a:cubicBezTo>
                    <a:pt x="83322" y="18288"/>
                    <a:pt x="83322" y="18288"/>
                    <a:pt x="83354" y="18320"/>
                  </a:cubicBezTo>
                  <a:lnTo>
                    <a:pt x="83417" y="18320"/>
                  </a:lnTo>
                  <a:lnTo>
                    <a:pt x="83417" y="18351"/>
                  </a:lnTo>
                  <a:lnTo>
                    <a:pt x="83386" y="18351"/>
                  </a:lnTo>
                  <a:cubicBezTo>
                    <a:pt x="83386" y="18383"/>
                    <a:pt x="83386" y="18383"/>
                    <a:pt x="83386" y="18383"/>
                  </a:cubicBezTo>
                  <a:lnTo>
                    <a:pt x="83354" y="18383"/>
                  </a:lnTo>
                  <a:cubicBezTo>
                    <a:pt x="83322" y="18383"/>
                    <a:pt x="83322" y="18351"/>
                    <a:pt x="83322" y="18351"/>
                  </a:cubicBezTo>
                  <a:cubicBezTo>
                    <a:pt x="83322" y="18320"/>
                    <a:pt x="83322" y="18320"/>
                    <a:pt x="83291" y="18288"/>
                  </a:cubicBezTo>
                  <a:close/>
                  <a:moveTo>
                    <a:pt x="41741" y="18605"/>
                  </a:moveTo>
                  <a:cubicBezTo>
                    <a:pt x="41772" y="18605"/>
                    <a:pt x="41772" y="18605"/>
                    <a:pt x="41772" y="18636"/>
                  </a:cubicBezTo>
                  <a:cubicBezTo>
                    <a:pt x="41772" y="18636"/>
                    <a:pt x="41772" y="18605"/>
                    <a:pt x="41741" y="18605"/>
                  </a:cubicBezTo>
                  <a:close/>
                  <a:moveTo>
                    <a:pt x="17071" y="18636"/>
                  </a:moveTo>
                  <a:cubicBezTo>
                    <a:pt x="17071" y="18668"/>
                    <a:pt x="17102" y="18668"/>
                    <a:pt x="17102" y="18668"/>
                  </a:cubicBezTo>
                  <a:lnTo>
                    <a:pt x="17071" y="18668"/>
                  </a:lnTo>
                  <a:lnTo>
                    <a:pt x="17071" y="18636"/>
                  </a:lnTo>
                  <a:close/>
                  <a:moveTo>
                    <a:pt x="82436" y="19270"/>
                  </a:moveTo>
                  <a:cubicBezTo>
                    <a:pt x="82467" y="19270"/>
                    <a:pt x="82467" y="19301"/>
                    <a:pt x="82499" y="19333"/>
                  </a:cubicBezTo>
                  <a:cubicBezTo>
                    <a:pt x="82467" y="19301"/>
                    <a:pt x="82467" y="19301"/>
                    <a:pt x="82436" y="19270"/>
                  </a:cubicBezTo>
                  <a:close/>
                  <a:moveTo>
                    <a:pt x="53458" y="19301"/>
                  </a:moveTo>
                  <a:cubicBezTo>
                    <a:pt x="53490" y="19301"/>
                    <a:pt x="53490" y="19301"/>
                    <a:pt x="53490" y="19333"/>
                  </a:cubicBezTo>
                  <a:cubicBezTo>
                    <a:pt x="53490" y="19333"/>
                    <a:pt x="53458" y="19365"/>
                    <a:pt x="53458" y="19396"/>
                  </a:cubicBezTo>
                  <a:cubicBezTo>
                    <a:pt x="53458" y="19396"/>
                    <a:pt x="53458" y="19396"/>
                    <a:pt x="53427" y="19428"/>
                  </a:cubicBezTo>
                  <a:cubicBezTo>
                    <a:pt x="53427" y="19460"/>
                    <a:pt x="53427" y="19460"/>
                    <a:pt x="53427" y="19491"/>
                  </a:cubicBezTo>
                  <a:cubicBezTo>
                    <a:pt x="53427" y="19460"/>
                    <a:pt x="53395" y="19460"/>
                    <a:pt x="53395" y="19460"/>
                  </a:cubicBezTo>
                  <a:cubicBezTo>
                    <a:pt x="53395" y="19460"/>
                    <a:pt x="53395" y="19428"/>
                    <a:pt x="53395" y="19428"/>
                  </a:cubicBezTo>
                  <a:cubicBezTo>
                    <a:pt x="53395" y="19396"/>
                    <a:pt x="53395" y="19396"/>
                    <a:pt x="53395" y="19396"/>
                  </a:cubicBezTo>
                  <a:cubicBezTo>
                    <a:pt x="53395" y="19396"/>
                    <a:pt x="53395" y="19396"/>
                    <a:pt x="53395" y="19365"/>
                  </a:cubicBezTo>
                  <a:cubicBezTo>
                    <a:pt x="53395" y="19333"/>
                    <a:pt x="53395" y="19333"/>
                    <a:pt x="53395" y="19301"/>
                  </a:cubicBezTo>
                  <a:close/>
                  <a:moveTo>
                    <a:pt x="9533" y="19523"/>
                  </a:moveTo>
                  <a:lnTo>
                    <a:pt x="9533" y="19555"/>
                  </a:lnTo>
                  <a:lnTo>
                    <a:pt x="9502" y="19555"/>
                  </a:lnTo>
                  <a:cubicBezTo>
                    <a:pt x="9533" y="19523"/>
                    <a:pt x="9533" y="19523"/>
                    <a:pt x="9533" y="19523"/>
                  </a:cubicBezTo>
                  <a:close/>
                  <a:moveTo>
                    <a:pt x="56277" y="19650"/>
                  </a:moveTo>
                  <a:cubicBezTo>
                    <a:pt x="56277" y="19681"/>
                    <a:pt x="56277" y="19681"/>
                    <a:pt x="56245" y="19681"/>
                  </a:cubicBezTo>
                  <a:cubicBezTo>
                    <a:pt x="56245" y="19681"/>
                    <a:pt x="56245" y="19681"/>
                    <a:pt x="56245" y="19650"/>
                  </a:cubicBezTo>
                  <a:close/>
                  <a:moveTo>
                    <a:pt x="87218" y="19840"/>
                  </a:moveTo>
                  <a:lnTo>
                    <a:pt x="87249" y="19871"/>
                  </a:lnTo>
                  <a:cubicBezTo>
                    <a:pt x="87249" y="19871"/>
                    <a:pt x="87218" y="19871"/>
                    <a:pt x="87218" y="19840"/>
                  </a:cubicBezTo>
                  <a:close/>
                  <a:moveTo>
                    <a:pt x="98270" y="20220"/>
                  </a:moveTo>
                  <a:cubicBezTo>
                    <a:pt x="98270" y="20220"/>
                    <a:pt x="98270" y="20251"/>
                    <a:pt x="98238" y="20251"/>
                  </a:cubicBezTo>
                  <a:cubicBezTo>
                    <a:pt x="98207" y="20251"/>
                    <a:pt x="98175" y="20251"/>
                    <a:pt x="98143" y="20220"/>
                  </a:cubicBezTo>
                  <a:close/>
                  <a:moveTo>
                    <a:pt x="108816" y="20568"/>
                  </a:moveTo>
                  <a:cubicBezTo>
                    <a:pt x="108816" y="20568"/>
                    <a:pt x="108784" y="20600"/>
                    <a:pt x="108784" y="20600"/>
                  </a:cubicBezTo>
                  <a:cubicBezTo>
                    <a:pt x="108784" y="20568"/>
                    <a:pt x="108816" y="20568"/>
                    <a:pt x="108816" y="20568"/>
                  </a:cubicBezTo>
                  <a:close/>
                  <a:moveTo>
                    <a:pt x="99663" y="20568"/>
                  </a:moveTo>
                  <a:cubicBezTo>
                    <a:pt x="99663" y="20600"/>
                    <a:pt x="99695" y="20600"/>
                    <a:pt x="99695" y="20600"/>
                  </a:cubicBezTo>
                  <a:cubicBezTo>
                    <a:pt x="99695" y="20632"/>
                    <a:pt x="99663" y="20632"/>
                    <a:pt x="99663" y="20632"/>
                  </a:cubicBezTo>
                  <a:cubicBezTo>
                    <a:pt x="99663" y="20600"/>
                    <a:pt x="99663" y="20600"/>
                    <a:pt x="99663" y="20568"/>
                  </a:cubicBezTo>
                  <a:close/>
                  <a:moveTo>
                    <a:pt x="21283" y="20600"/>
                  </a:moveTo>
                  <a:cubicBezTo>
                    <a:pt x="21251" y="20632"/>
                    <a:pt x="21251" y="20632"/>
                    <a:pt x="21219" y="20663"/>
                  </a:cubicBezTo>
                  <a:cubicBezTo>
                    <a:pt x="21188" y="20695"/>
                    <a:pt x="21188" y="20695"/>
                    <a:pt x="21156" y="20727"/>
                  </a:cubicBezTo>
                  <a:cubicBezTo>
                    <a:pt x="21156" y="20695"/>
                    <a:pt x="21156" y="20695"/>
                    <a:pt x="21156" y="20695"/>
                  </a:cubicBezTo>
                  <a:cubicBezTo>
                    <a:pt x="21156" y="20663"/>
                    <a:pt x="21156" y="20663"/>
                    <a:pt x="21156" y="20663"/>
                  </a:cubicBezTo>
                  <a:cubicBezTo>
                    <a:pt x="21156" y="20663"/>
                    <a:pt x="21156" y="20632"/>
                    <a:pt x="21156" y="20632"/>
                  </a:cubicBezTo>
                  <a:cubicBezTo>
                    <a:pt x="21188" y="20632"/>
                    <a:pt x="21219" y="20600"/>
                    <a:pt x="21251" y="20600"/>
                  </a:cubicBezTo>
                  <a:close/>
                  <a:moveTo>
                    <a:pt x="25051" y="21487"/>
                  </a:moveTo>
                  <a:cubicBezTo>
                    <a:pt x="25051" y="21487"/>
                    <a:pt x="25051" y="21518"/>
                    <a:pt x="25051" y="21518"/>
                  </a:cubicBezTo>
                  <a:cubicBezTo>
                    <a:pt x="25019" y="21518"/>
                    <a:pt x="24956" y="21518"/>
                    <a:pt x="24924" y="21487"/>
                  </a:cubicBezTo>
                  <a:close/>
                  <a:moveTo>
                    <a:pt x="85856" y="21423"/>
                  </a:moveTo>
                  <a:cubicBezTo>
                    <a:pt x="85856" y="21423"/>
                    <a:pt x="85856" y="21423"/>
                    <a:pt x="85887" y="21455"/>
                  </a:cubicBezTo>
                  <a:cubicBezTo>
                    <a:pt x="85887" y="21487"/>
                    <a:pt x="85887" y="21487"/>
                    <a:pt x="85887" y="21487"/>
                  </a:cubicBezTo>
                  <a:cubicBezTo>
                    <a:pt x="85856" y="21518"/>
                    <a:pt x="85824" y="21550"/>
                    <a:pt x="85792" y="21582"/>
                  </a:cubicBezTo>
                  <a:cubicBezTo>
                    <a:pt x="85792" y="21550"/>
                    <a:pt x="85792" y="21550"/>
                    <a:pt x="85792" y="21518"/>
                  </a:cubicBezTo>
                  <a:cubicBezTo>
                    <a:pt x="85792" y="21518"/>
                    <a:pt x="85792" y="21487"/>
                    <a:pt x="85824" y="21487"/>
                  </a:cubicBezTo>
                  <a:cubicBezTo>
                    <a:pt x="85824" y="21455"/>
                    <a:pt x="85824" y="21455"/>
                    <a:pt x="85824" y="21455"/>
                  </a:cubicBezTo>
                  <a:cubicBezTo>
                    <a:pt x="85824" y="21423"/>
                    <a:pt x="85856" y="21423"/>
                    <a:pt x="85856" y="21423"/>
                  </a:cubicBezTo>
                  <a:close/>
                  <a:moveTo>
                    <a:pt x="46428" y="21613"/>
                  </a:moveTo>
                  <a:cubicBezTo>
                    <a:pt x="46417" y="21624"/>
                    <a:pt x="46410" y="21627"/>
                    <a:pt x="46405" y="21627"/>
                  </a:cubicBezTo>
                  <a:cubicBezTo>
                    <a:pt x="46396" y="21627"/>
                    <a:pt x="46396" y="21613"/>
                    <a:pt x="46396" y="21613"/>
                  </a:cubicBezTo>
                  <a:close/>
                  <a:moveTo>
                    <a:pt x="66316" y="21645"/>
                  </a:moveTo>
                  <a:cubicBezTo>
                    <a:pt x="66316" y="21645"/>
                    <a:pt x="66316" y="21677"/>
                    <a:pt x="66316" y="21677"/>
                  </a:cubicBezTo>
                  <a:lnTo>
                    <a:pt x="66284" y="21677"/>
                  </a:lnTo>
                  <a:cubicBezTo>
                    <a:pt x="66284" y="21645"/>
                    <a:pt x="66284" y="21645"/>
                    <a:pt x="66316" y="21645"/>
                  </a:cubicBezTo>
                  <a:close/>
                  <a:moveTo>
                    <a:pt x="26698" y="21993"/>
                  </a:moveTo>
                  <a:cubicBezTo>
                    <a:pt x="26698" y="22025"/>
                    <a:pt x="26698" y="22025"/>
                    <a:pt x="26698" y="22025"/>
                  </a:cubicBezTo>
                  <a:lnTo>
                    <a:pt x="26603" y="22025"/>
                  </a:lnTo>
                  <a:cubicBezTo>
                    <a:pt x="26635" y="21993"/>
                    <a:pt x="26635" y="21993"/>
                    <a:pt x="26666" y="21993"/>
                  </a:cubicBezTo>
                  <a:close/>
                  <a:moveTo>
                    <a:pt x="86964" y="21993"/>
                  </a:moveTo>
                  <a:cubicBezTo>
                    <a:pt x="86964" y="21993"/>
                    <a:pt x="86964" y="21993"/>
                    <a:pt x="86996" y="22025"/>
                  </a:cubicBezTo>
                  <a:cubicBezTo>
                    <a:pt x="86996" y="22025"/>
                    <a:pt x="86996" y="22025"/>
                    <a:pt x="86964" y="22057"/>
                  </a:cubicBezTo>
                  <a:cubicBezTo>
                    <a:pt x="86964" y="22025"/>
                    <a:pt x="86964" y="21993"/>
                    <a:pt x="86964" y="21993"/>
                  </a:cubicBezTo>
                  <a:close/>
                  <a:moveTo>
                    <a:pt x="98618" y="22183"/>
                  </a:moveTo>
                  <a:cubicBezTo>
                    <a:pt x="98650" y="22183"/>
                    <a:pt x="98650" y="22215"/>
                    <a:pt x="98650" y="22215"/>
                  </a:cubicBezTo>
                  <a:lnTo>
                    <a:pt x="98587" y="22215"/>
                  </a:lnTo>
                  <a:cubicBezTo>
                    <a:pt x="98587" y="22215"/>
                    <a:pt x="98618" y="22215"/>
                    <a:pt x="98618" y="22183"/>
                  </a:cubicBezTo>
                  <a:close/>
                  <a:moveTo>
                    <a:pt x="27806" y="22278"/>
                  </a:moveTo>
                  <a:cubicBezTo>
                    <a:pt x="27743" y="22310"/>
                    <a:pt x="27711" y="22310"/>
                    <a:pt x="27680" y="22342"/>
                  </a:cubicBezTo>
                  <a:lnTo>
                    <a:pt x="27711" y="22310"/>
                  </a:lnTo>
                  <a:cubicBezTo>
                    <a:pt x="27711" y="22310"/>
                    <a:pt x="27711" y="22310"/>
                    <a:pt x="27711" y="22278"/>
                  </a:cubicBezTo>
                  <a:close/>
                  <a:moveTo>
                    <a:pt x="8932" y="22817"/>
                  </a:moveTo>
                  <a:cubicBezTo>
                    <a:pt x="8932" y="22817"/>
                    <a:pt x="8932" y="22848"/>
                    <a:pt x="8900" y="22848"/>
                  </a:cubicBezTo>
                  <a:lnTo>
                    <a:pt x="8900" y="22817"/>
                  </a:lnTo>
                  <a:close/>
                  <a:moveTo>
                    <a:pt x="89688" y="22912"/>
                  </a:moveTo>
                  <a:lnTo>
                    <a:pt x="89688" y="22943"/>
                  </a:lnTo>
                  <a:lnTo>
                    <a:pt x="89656" y="22943"/>
                  </a:lnTo>
                  <a:cubicBezTo>
                    <a:pt x="89656" y="22943"/>
                    <a:pt x="89688" y="22943"/>
                    <a:pt x="89688" y="22912"/>
                  </a:cubicBezTo>
                  <a:close/>
                  <a:moveTo>
                    <a:pt x="80314" y="23577"/>
                  </a:moveTo>
                  <a:cubicBezTo>
                    <a:pt x="80314" y="23577"/>
                    <a:pt x="80314" y="23601"/>
                    <a:pt x="80314" y="23607"/>
                  </a:cubicBezTo>
                  <a:lnTo>
                    <a:pt x="80314" y="23607"/>
                  </a:lnTo>
                  <a:cubicBezTo>
                    <a:pt x="80293" y="23605"/>
                    <a:pt x="80271" y="23598"/>
                    <a:pt x="80250" y="23577"/>
                  </a:cubicBezTo>
                  <a:close/>
                  <a:moveTo>
                    <a:pt x="8773" y="23577"/>
                  </a:moveTo>
                  <a:cubicBezTo>
                    <a:pt x="8773" y="23577"/>
                    <a:pt x="8773" y="23577"/>
                    <a:pt x="8773" y="23608"/>
                  </a:cubicBezTo>
                  <a:lnTo>
                    <a:pt x="8742" y="23608"/>
                  </a:lnTo>
                  <a:lnTo>
                    <a:pt x="8773" y="23577"/>
                  </a:lnTo>
                  <a:close/>
                  <a:moveTo>
                    <a:pt x="57544" y="23925"/>
                  </a:moveTo>
                  <a:cubicBezTo>
                    <a:pt x="57544" y="23925"/>
                    <a:pt x="57544" y="23957"/>
                    <a:pt x="57544" y="23957"/>
                  </a:cubicBezTo>
                  <a:lnTo>
                    <a:pt x="57512" y="23957"/>
                  </a:lnTo>
                  <a:lnTo>
                    <a:pt x="57544" y="23925"/>
                  </a:lnTo>
                  <a:close/>
                  <a:moveTo>
                    <a:pt x="47251" y="24400"/>
                  </a:moveTo>
                  <a:cubicBezTo>
                    <a:pt x="47283" y="24400"/>
                    <a:pt x="47346" y="24432"/>
                    <a:pt x="47410" y="24432"/>
                  </a:cubicBezTo>
                  <a:lnTo>
                    <a:pt x="47378" y="24432"/>
                  </a:lnTo>
                  <a:cubicBezTo>
                    <a:pt x="47359" y="24441"/>
                    <a:pt x="47343" y="24445"/>
                    <a:pt x="47330" y="24445"/>
                  </a:cubicBezTo>
                  <a:cubicBezTo>
                    <a:pt x="47296" y="24445"/>
                    <a:pt x="47274" y="24423"/>
                    <a:pt x="47251" y="24400"/>
                  </a:cubicBezTo>
                  <a:close/>
                  <a:moveTo>
                    <a:pt x="65239" y="24558"/>
                  </a:moveTo>
                  <a:cubicBezTo>
                    <a:pt x="65239" y="24558"/>
                    <a:pt x="65239" y="24590"/>
                    <a:pt x="65239" y="24590"/>
                  </a:cubicBezTo>
                  <a:lnTo>
                    <a:pt x="65208" y="24590"/>
                  </a:lnTo>
                  <a:cubicBezTo>
                    <a:pt x="65208" y="24590"/>
                    <a:pt x="65208" y="24590"/>
                    <a:pt x="65239" y="24558"/>
                  </a:cubicBezTo>
                  <a:close/>
                  <a:moveTo>
                    <a:pt x="86584" y="24590"/>
                  </a:moveTo>
                  <a:cubicBezTo>
                    <a:pt x="86584" y="24590"/>
                    <a:pt x="86584" y="24622"/>
                    <a:pt x="86616" y="24622"/>
                  </a:cubicBezTo>
                  <a:lnTo>
                    <a:pt x="86616" y="24653"/>
                  </a:lnTo>
                  <a:lnTo>
                    <a:pt x="86489" y="24653"/>
                  </a:lnTo>
                  <a:cubicBezTo>
                    <a:pt x="86521" y="24622"/>
                    <a:pt x="86521" y="24622"/>
                    <a:pt x="86521" y="24622"/>
                  </a:cubicBezTo>
                  <a:cubicBezTo>
                    <a:pt x="86521" y="24622"/>
                    <a:pt x="86552" y="24590"/>
                    <a:pt x="86552" y="24590"/>
                  </a:cubicBezTo>
                  <a:close/>
                  <a:moveTo>
                    <a:pt x="15709" y="24622"/>
                  </a:moveTo>
                  <a:cubicBezTo>
                    <a:pt x="15709" y="24622"/>
                    <a:pt x="15740" y="24653"/>
                    <a:pt x="15709" y="24685"/>
                  </a:cubicBezTo>
                  <a:lnTo>
                    <a:pt x="15645" y="24685"/>
                  </a:lnTo>
                  <a:cubicBezTo>
                    <a:pt x="15645" y="24685"/>
                    <a:pt x="15677" y="24653"/>
                    <a:pt x="15709" y="24653"/>
                  </a:cubicBezTo>
                  <a:cubicBezTo>
                    <a:pt x="15709" y="24653"/>
                    <a:pt x="15709" y="24622"/>
                    <a:pt x="15709" y="24622"/>
                  </a:cubicBezTo>
                  <a:close/>
                  <a:moveTo>
                    <a:pt x="91830" y="24680"/>
                  </a:moveTo>
                  <a:cubicBezTo>
                    <a:pt x="91857" y="24680"/>
                    <a:pt x="91886" y="24699"/>
                    <a:pt x="91905" y="24717"/>
                  </a:cubicBezTo>
                  <a:lnTo>
                    <a:pt x="91778" y="24717"/>
                  </a:lnTo>
                  <a:cubicBezTo>
                    <a:pt x="91791" y="24690"/>
                    <a:pt x="91810" y="24680"/>
                    <a:pt x="91830" y="24680"/>
                  </a:cubicBezTo>
                  <a:close/>
                  <a:moveTo>
                    <a:pt x="63212" y="24843"/>
                  </a:moveTo>
                  <a:cubicBezTo>
                    <a:pt x="63181" y="24875"/>
                    <a:pt x="63181" y="24875"/>
                    <a:pt x="63149" y="24907"/>
                  </a:cubicBezTo>
                  <a:lnTo>
                    <a:pt x="63149" y="24843"/>
                  </a:lnTo>
                  <a:close/>
                  <a:moveTo>
                    <a:pt x="69420" y="25255"/>
                  </a:moveTo>
                  <a:cubicBezTo>
                    <a:pt x="69420" y="25287"/>
                    <a:pt x="69420" y="25287"/>
                    <a:pt x="69388" y="25287"/>
                  </a:cubicBezTo>
                  <a:cubicBezTo>
                    <a:pt x="69379" y="25296"/>
                    <a:pt x="69367" y="25300"/>
                    <a:pt x="69353" y="25300"/>
                  </a:cubicBezTo>
                  <a:cubicBezTo>
                    <a:pt x="69322" y="25300"/>
                    <a:pt x="69284" y="25278"/>
                    <a:pt x="69261" y="25255"/>
                  </a:cubicBezTo>
                  <a:close/>
                  <a:moveTo>
                    <a:pt x="93108" y="1"/>
                  </a:moveTo>
                  <a:cubicBezTo>
                    <a:pt x="93076" y="1"/>
                    <a:pt x="93045" y="5"/>
                    <a:pt x="93013" y="15"/>
                  </a:cubicBezTo>
                  <a:cubicBezTo>
                    <a:pt x="92823" y="78"/>
                    <a:pt x="92665" y="142"/>
                    <a:pt x="92475" y="142"/>
                  </a:cubicBezTo>
                  <a:cubicBezTo>
                    <a:pt x="92348" y="173"/>
                    <a:pt x="92221" y="173"/>
                    <a:pt x="92063" y="173"/>
                  </a:cubicBezTo>
                  <a:cubicBezTo>
                    <a:pt x="92031" y="142"/>
                    <a:pt x="91968" y="142"/>
                    <a:pt x="91936" y="142"/>
                  </a:cubicBezTo>
                  <a:cubicBezTo>
                    <a:pt x="91873" y="110"/>
                    <a:pt x="91778" y="110"/>
                    <a:pt x="91715" y="110"/>
                  </a:cubicBezTo>
                  <a:lnTo>
                    <a:pt x="91651" y="110"/>
                  </a:lnTo>
                  <a:cubicBezTo>
                    <a:pt x="91335" y="142"/>
                    <a:pt x="91049" y="173"/>
                    <a:pt x="90733" y="205"/>
                  </a:cubicBezTo>
                  <a:cubicBezTo>
                    <a:pt x="90638" y="205"/>
                    <a:pt x="90543" y="237"/>
                    <a:pt x="90448" y="237"/>
                  </a:cubicBezTo>
                  <a:cubicBezTo>
                    <a:pt x="90226" y="237"/>
                    <a:pt x="90036" y="268"/>
                    <a:pt x="89846" y="268"/>
                  </a:cubicBezTo>
                  <a:cubicBezTo>
                    <a:pt x="89624" y="268"/>
                    <a:pt x="89434" y="268"/>
                    <a:pt x="89244" y="237"/>
                  </a:cubicBezTo>
                  <a:cubicBezTo>
                    <a:pt x="89118" y="237"/>
                    <a:pt x="88991" y="205"/>
                    <a:pt x="88864" y="205"/>
                  </a:cubicBezTo>
                  <a:lnTo>
                    <a:pt x="88611" y="205"/>
                  </a:lnTo>
                  <a:cubicBezTo>
                    <a:pt x="88484" y="205"/>
                    <a:pt x="88358" y="205"/>
                    <a:pt x="88231" y="237"/>
                  </a:cubicBezTo>
                  <a:cubicBezTo>
                    <a:pt x="88073" y="300"/>
                    <a:pt x="87883" y="300"/>
                    <a:pt x="87724" y="300"/>
                  </a:cubicBezTo>
                  <a:cubicBezTo>
                    <a:pt x="87661" y="332"/>
                    <a:pt x="87598" y="332"/>
                    <a:pt x="87566" y="332"/>
                  </a:cubicBezTo>
                  <a:cubicBezTo>
                    <a:pt x="87376" y="332"/>
                    <a:pt x="87218" y="300"/>
                    <a:pt x="87059" y="300"/>
                  </a:cubicBezTo>
                  <a:cubicBezTo>
                    <a:pt x="86996" y="300"/>
                    <a:pt x="86933" y="300"/>
                    <a:pt x="86869" y="332"/>
                  </a:cubicBezTo>
                  <a:lnTo>
                    <a:pt x="86838" y="332"/>
                  </a:lnTo>
                  <a:cubicBezTo>
                    <a:pt x="86774" y="332"/>
                    <a:pt x="86711" y="300"/>
                    <a:pt x="86679" y="300"/>
                  </a:cubicBezTo>
                  <a:lnTo>
                    <a:pt x="86521" y="300"/>
                  </a:lnTo>
                  <a:cubicBezTo>
                    <a:pt x="86362" y="300"/>
                    <a:pt x="86204" y="332"/>
                    <a:pt x="86077" y="490"/>
                  </a:cubicBezTo>
                  <a:cubicBezTo>
                    <a:pt x="86046" y="522"/>
                    <a:pt x="85982" y="522"/>
                    <a:pt x="85951" y="522"/>
                  </a:cubicBezTo>
                  <a:lnTo>
                    <a:pt x="85856" y="522"/>
                  </a:lnTo>
                  <a:cubicBezTo>
                    <a:pt x="85824" y="522"/>
                    <a:pt x="85824" y="490"/>
                    <a:pt x="85824" y="490"/>
                  </a:cubicBezTo>
                  <a:lnTo>
                    <a:pt x="85792" y="490"/>
                  </a:lnTo>
                  <a:cubicBezTo>
                    <a:pt x="85697" y="458"/>
                    <a:pt x="85634" y="458"/>
                    <a:pt x="85571" y="458"/>
                  </a:cubicBezTo>
                  <a:cubicBezTo>
                    <a:pt x="85539" y="490"/>
                    <a:pt x="85539" y="490"/>
                    <a:pt x="85507" y="490"/>
                  </a:cubicBezTo>
                  <a:cubicBezTo>
                    <a:pt x="85476" y="490"/>
                    <a:pt x="85476" y="522"/>
                    <a:pt x="85444" y="522"/>
                  </a:cubicBezTo>
                  <a:cubicBezTo>
                    <a:pt x="85381" y="553"/>
                    <a:pt x="85349" y="585"/>
                    <a:pt x="85286" y="617"/>
                  </a:cubicBezTo>
                  <a:cubicBezTo>
                    <a:pt x="85254" y="553"/>
                    <a:pt x="85222" y="522"/>
                    <a:pt x="85191" y="490"/>
                  </a:cubicBezTo>
                  <a:lnTo>
                    <a:pt x="85064" y="490"/>
                  </a:lnTo>
                  <a:cubicBezTo>
                    <a:pt x="85032" y="490"/>
                    <a:pt x="85001" y="490"/>
                    <a:pt x="84969" y="522"/>
                  </a:cubicBezTo>
                  <a:cubicBezTo>
                    <a:pt x="84747" y="585"/>
                    <a:pt x="84526" y="553"/>
                    <a:pt x="84304" y="585"/>
                  </a:cubicBezTo>
                  <a:cubicBezTo>
                    <a:pt x="84272" y="617"/>
                    <a:pt x="84209" y="617"/>
                    <a:pt x="84146" y="617"/>
                  </a:cubicBezTo>
                  <a:cubicBezTo>
                    <a:pt x="84082" y="617"/>
                    <a:pt x="84051" y="617"/>
                    <a:pt x="83987" y="585"/>
                  </a:cubicBezTo>
                  <a:cubicBezTo>
                    <a:pt x="83924" y="585"/>
                    <a:pt x="83861" y="585"/>
                    <a:pt x="83829" y="553"/>
                  </a:cubicBezTo>
                  <a:lnTo>
                    <a:pt x="83449" y="553"/>
                  </a:lnTo>
                  <a:cubicBezTo>
                    <a:pt x="83196" y="648"/>
                    <a:pt x="82942" y="680"/>
                    <a:pt x="82657" y="680"/>
                  </a:cubicBezTo>
                  <a:cubicBezTo>
                    <a:pt x="82531" y="680"/>
                    <a:pt x="82372" y="648"/>
                    <a:pt x="82214" y="648"/>
                  </a:cubicBezTo>
                  <a:lnTo>
                    <a:pt x="82119" y="648"/>
                  </a:lnTo>
                  <a:cubicBezTo>
                    <a:pt x="82055" y="648"/>
                    <a:pt x="81992" y="680"/>
                    <a:pt x="81929" y="743"/>
                  </a:cubicBezTo>
                  <a:cubicBezTo>
                    <a:pt x="81865" y="743"/>
                    <a:pt x="81770" y="775"/>
                    <a:pt x="81707" y="775"/>
                  </a:cubicBezTo>
                  <a:cubicBezTo>
                    <a:pt x="81549" y="775"/>
                    <a:pt x="81390" y="775"/>
                    <a:pt x="81264" y="807"/>
                  </a:cubicBezTo>
                  <a:cubicBezTo>
                    <a:pt x="81169" y="807"/>
                    <a:pt x="81105" y="838"/>
                    <a:pt x="81042" y="838"/>
                  </a:cubicBezTo>
                  <a:cubicBezTo>
                    <a:pt x="80884" y="870"/>
                    <a:pt x="80725" y="902"/>
                    <a:pt x="80567" y="902"/>
                  </a:cubicBezTo>
                  <a:cubicBezTo>
                    <a:pt x="80409" y="933"/>
                    <a:pt x="80250" y="933"/>
                    <a:pt x="80092" y="965"/>
                  </a:cubicBezTo>
                  <a:cubicBezTo>
                    <a:pt x="79775" y="965"/>
                    <a:pt x="79490" y="1028"/>
                    <a:pt x="79174" y="1187"/>
                  </a:cubicBezTo>
                  <a:cubicBezTo>
                    <a:pt x="79174" y="1218"/>
                    <a:pt x="79142" y="1218"/>
                    <a:pt x="79142" y="1218"/>
                  </a:cubicBezTo>
                  <a:cubicBezTo>
                    <a:pt x="79110" y="1218"/>
                    <a:pt x="79079" y="1250"/>
                    <a:pt x="79047" y="1250"/>
                  </a:cubicBezTo>
                  <a:lnTo>
                    <a:pt x="78889" y="1250"/>
                  </a:lnTo>
                  <a:lnTo>
                    <a:pt x="78825" y="1218"/>
                  </a:lnTo>
                  <a:lnTo>
                    <a:pt x="78794" y="1218"/>
                  </a:lnTo>
                  <a:cubicBezTo>
                    <a:pt x="78730" y="1187"/>
                    <a:pt x="78699" y="1155"/>
                    <a:pt x="78635" y="1155"/>
                  </a:cubicBezTo>
                  <a:cubicBezTo>
                    <a:pt x="78604" y="1139"/>
                    <a:pt x="78564" y="1131"/>
                    <a:pt x="78524" y="1131"/>
                  </a:cubicBezTo>
                  <a:cubicBezTo>
                    <a:pt x="78485" y="1131"/>
                    <a:pt x="78445" y="1139"/>
                    <a:pt x="78414" y="1155"/>
                  </a:cubicBezTo>
                  <a:lnTo>
                    <a:pt x="78319" y="1155"/>
                  </a:lnTo>
                  <a:cubicBezTo>
                    <a:pt x="78287" y="1155"/>
                    <a:pt x="78255" y="1155"/>
                    <a:pt x="78255" y="1187"/>
                  </a:cubicBezTo>
                  <a:cubicBezTo>
                    <a:pt x="78192" y="1187"/>
                    <a:pt x="78129" y="1187"/>
                    <a:pt x="78097" y="1218"/>
                  </a:cubicBezTo>
                  <a:lnTo>
                    <a:pt x="77938" y="1218"/>
                  </a:lnTo>
                  <a:cubicBezTo>
                    <a:pt x="77843" y="1218"/>
                    <a:pt x="77780" y="1250"/>
                    <a:pt x="77717" y="1250"/>
                  </a:cubicBezTo>
                  <a:cubicBezTo>
                    <a:pt x="77558" y="1282"/>
                    <a:pt x="77432" y="1313"/>
                    <a:pt x="77273" y="1313"/>
                  </a:cubicBezTo>
                  <a:cubicBezTo>
                    <a:pt x="77210" y="1345"/>
                    <a:pt x="77147" y="1345"/>
                    <a:pt x="77052" y="1345"/>
                  </a:cubicBezTo>
                  <a:cubicBezTo>
                    <a:pt x="76957" y="1345"/>
                    <a:pt x="76862" y="1313"/>
                    <a:pt x="76767" y="1313"/>
                  </a:cubicBezTo>
                  <a:lnTo>
                    <a:pt x="76545" y="1313"/>
                  </a:lnTo>
                  <a:cubicBezTo>
                    <a:pt x="76450" y="1345"/>
                    <a:pt x="76355" y="1408"/>
                    <a:pt x="76323" y="1599"/>
                  </a:cubicBezTo>
                  <a:cubicBezTo>
                    <a:pt x="76244" y="1551"/>
                    <a:pt x="76157" y="1543"/>
                    <a:pt x="76070" y="1543"/>
                  </a:cubicBezTo>
                  <a:cubicBezTo>
                    <a:pt x="76026" y="1543"/>
                    <a:pt x="75983" y="1545"/>
                    <a:pt x="75940" y="1545"/>
                  </a:cubicBezTo>
                  <a:cubicBezTo>
                    <a:pt x="75898" y="1545"/>
                    <a:pt x="75856" y="1543"/>
                    <a:pt x="75817" y="1535"/>
                  </a:cubicBezTo>
                  <a:cubicBezTo>
                    <a:pt x="75753" y="1535"/>
                    <a:pt x="75658" y="1504"/>
                    <a:pt x="75595" y="1408"/>
                  </a:cubicBezTo>
                  <a:lnTo>
                    <a:pt x="75563" y="1408"/>
                  </a:lnTo>
                  <a:cubicBezTo>
                    <a:pt x="75563" y="1408"/>
                    <a:pt x="75532" y="1440"/>
                    <a:pt x="75500" y="1472"/>
                  </a:cubicBezTo>
                  <a:cubicBezTo>
                    <a:pt x="75500" y="1472"/>
                    <a:pt x="75468" y="1504"/>
                    <a:pt x="75468" y="1535"/>
                  </a:cubicBezTo>
                  <a:cubicBezTo>
                    <a:pt x="75468" y="1535"/>
                    <a:pt x="75437" y="1567"/>
                    <a:pt x="75437" y="1567"/>
                  </a:cubicBezTo>
                  <a:cubicBezTo>
                    <a:pt x="75405" y="1567"/>
                    <a:pt x="75373" y="1567"/>
                    <a:pt x="75342" y="1599"/>
                  </a:cubicBezTo>
                  <a:cubicBezTo>
                    <a:pt x="75301" y="1531"/>
                    <a:pt x="75261" y="1510"/>
                    <a:pt x="75220" y="1510"/>
                  </a:cubicBezTo>
                  <a:cubicBezTo>
                    <a:pt x="75166" y="1510"/>
                    <a:pt x="75111" y="1549"/>
                    <a:pt x="75057" y="1567"/>
                  </a:cubicBezTo>
                  <a:cubicBezTo>
                    <a:pt x="75025" y="1567"/>
                    <a:pt x="75025" y="1567"/>
                    <a:pt x="74993" y="1599"/>
                  </a:cubicBezTo>
                  <a:lnTo>
                    <a:pt x="74930" y="1599"/>
                  </a:lnTo>
                  <a:cubicBezTo>
                    <a:pt x="74898" y="1599"/>
                    <a:pt x="74835" y="1630"/>
                    <a:pt x="74803" y="1630"/>
                  </a:cubicBezTo>
                  <a:lnTo>
                    <a:pt x="74677" y="1630"/>
                  </a:lnTo>
                  <a:cubicBezTo>
                    <a:pt x="74645" y="1630"/>
                    <a:pt x="74613" y="1599"/>
                    <a:pt x="74613" y="1599"/>
                  </a:cubicBezTo>
                  <a:cubicBezTo>
                    <a:pt x="74550" y="1567"/>
                    <a:pt x="74487" y="1535"/>
                    <a:pt x="74423" y="1440"/>
                  </a:cubicBezTo>
                  <a:cubicBezTo>
                    <a:pt x="74423" y="1472"/>
                    <a:pt x="74423" y="1504"/>
                    <a:pt x="74423" y="1535"/>
                  </a:cubicBezTo>
                  <a:cubicBezTo>
                    <a:pt x="74423" y="1599"/>
                    <a:pt x="74423" y="1630"/>
                    <a:pt x="74423" y="1694"/>
                  </a:cubicBezTo>
                  <a:cubicBezTo>
                    <a:pt x="74455" y="1725"/>
                    <a:pt x="74455" y="1757"/>
                    <a:pt x="74455" y="1820"/>
                  </a:cubicBezTo>
                  <a:cubicBezTo>
                    <a:pt x="74455" y="1820"/>
                    <a:pt x="74455" y="1852"/>
                    <a:pt x="74455" y="1852"/>
                  </a:cubicBezTo>
                  <a:cubicBezTo>
                    <a:pt x="74455" y="1915"/>
                    <a:pt x="74455" y="1947"/>
                    <a:pt x="74455" y="1979"/>
                  </a:cubicBezTo>
                  <a:lnTo>
                    <a:pt x="74107" y="1979"/>
                  </a:lnTo>
                  <a:cubicBezTo>
                    <a:pt x="74075" y="1852"/>
                    <a:pt x="74233" y="1789"/>
                    <a:pt x="74233" y="1630"/>
                  </a:cubicBezTo>
                  <a:lnTo>
                    <a:pt x="74233" y="1599"/>
                  </a:lnTo>
                  <a:cubicBezTo>
                    <a:pt x="74233" y="1599"/>
                    <a:pt x="74233" y="1599"/>
                    <a:pt x="74233" y="1567"/>
                  </a:cubicBezTo>
                  <a:cubicBezTo>
                    <a:pt x="74202" y="1599"/>
                    <a:pt x="74138" y="1630"/>
                    <a:pt x="74107" y="1630"/>
                  </a:cubicBezTo>
                  <a:lnTo>
                    <a:pt x="73790" y="1630"/>
                  </a:lnTo>
                  <a:cubicBezTo>
                    <a:pt x="73758" y="1662"/>
                    <a:pt x="73758" y="1662"/>
                    <a:pt x="73758" y="1662"/>
                  </a:cubicBezTo>
                  <a:cubicBezTo>
                    <a:pt x="73695" y="1662"/>
                    <a:pt x="73663" y="1694"/>
                    <a:pt x="73632" y="1725"/>
                  </a:cubicBezTo>
                  <a:cubicBezTo>
                    <a:pt x="73600" y="1757"/>
                    <a:pt x="73600" y="1757"/>
                    <a:pt x="73600" y="1789"/>
                  </a:cubicBezTo>
                  <a:cubicBezTo>
                    <a:pt x="73536" y="1852"/>
                    <a:pt x="73505" y="1884"/>
                    <a:pt x="73441" y="1884"/>
                  </a:cubicBezTo>
                  <a:cubicBezTo>
                    <a:pt x="73410" y="1884"/>
                    <a:pt x="73378" y="1915"/>
                    <a:pt x="73346" y="1915"/>
                  </a:cubicBezTo>
                  <a:cubicBezTo>
                    <a:pt x="73283" y="1884"/>
                    <a:pt x="73220" y="1884"/>
                    <a:pt x="73125" y="1852"/>
                  </a:cubicBezTo>
                  <a:lnTo>
                    <a:pt x="73061" y="1852"/>
                  </a:lnTo>
                  <a:cubicBezTo>
                    <a:pt x="73040" y="1852"/>
                    <a:pt x="73019" y="1866"/>
                    <a:pt x="72998" y="1875"/>
                  </a:cubicBezTo>
                  <a:lnTo>
                    <a:pt x="72998" y="1875"/>
                  </a:lnTo>
                  <a:cubicBezTo>
                    <a:pt x="72998" y="1871"/>
                    <a:pt x="72998" y="1863"/>
                    <a:pt x="72998" y="1852"/>
                  </a:cubicBezTo>
                  <a:lnTo>
                    <a:pt x="73061" y="1852"/>
                  </a:lnTo>
                  <a:cubicBezTo>
                    <a:pt x="73061" y="1852"/>
                    <a:pt x="73030" y="1852"/>
                    <a:pt x="73030" y="1820"/>
                  </a:cubicBezTo>
                  <a:cubicBezTo>
                    <a:pt x="73030" y="1789"/>
                    <a:pt x="72998" y="1757"/>
                    <a:pt x="72966" y="1725"/>
                  </a:cubicBezTo>
                  <a:cubicBezTo>
                    <a:pt x="72966" y="1725"/>
                    <a:pt x="72966" y="1694"/>
                    <a:pt x="72935" y="1694"/>
                  </a:cubicBezTo>
                  <a:lnTo>
                    <a:pt x="72903" y="1694"/>
                  </a:lnTo>
                  <a:cubicBezTo>
                    <a:pt x="72871" y="1694"/>
                    <a:pt x="72871" y="1725"/>
                    <a:pt x="72840" y="1789"/>
                  </a:cubicBezTo>
                  <a:cubicBezTo>
                    <a:pt x="72776" y="1884"/>
                    <a:pt x="72745" y="1979"/>
                    <a:pt x="72681" y="2042"/>
                  </a:cubicBezTo>
                  <a:cubicBezTo>
                    <a:pt x="72618" y="2105"/>
                    <a:pt x="72555" y="2137"/>
                    <a:pt x="72460" y="2169"/>
                  </a:cubicBezTo>
                  <a:lnTo>
                    <a:pt x="72238" y="2169"/>
                  </a:lnTo>
                  <a:cubicBezTo>
                    <a:pt x="72238" y="2169"/>
                    <a:pt x="72238" y="2169"/>
                    <a:pt x="72238" y="2200"/>
                  </a:cubicBezTo>
                  <a:lnTo>
                    <a:pt x="72206" y="2200"/>
                  </a:lnTo>
                  <a:cubicBezTo>
                    <a:pt x="72206" y="2264"/>
                    <a:pt x="72238" y="2327"/>
                    <a:pt x="72238" y="2359"/>
                  </a:cubicBezTo>
                  <a:lnTo>
                    <a:pt x="71985" y="2359"/>
                  </a:lnTo>
                  <a:cubicBezTo>
                    <a:pt x="71985" y="2327"/>
                    <a:pt x="71985" y="2295"/>
                    <a:pt x="71985" y="2295"/>
                  </a:cubicBezTo>
                  <a:cubicBezTo>
                    <a:pt x="71985" y="2264"/>
                    <a:pt x="71985" y="2264"/>
                    <a:pt x="71985" y="2264"/>
                  </a:cubicBezTo>
                  <a:cubicBezTo>
                    <a:pt x="71985" y="2264"/>
                    <a:pt x="71985" y="2264"/>
                    <a:pt x="71985" y="2232"/>
                  </a:cubicBezTo>
                  <a:lnTo>
                    <a:pt x="71985" y="2200"/>
                  </a:lnTo>
                  <a:cubicBezTo>
                    <a:pt x="71985" y="2169"/>
                    <a:pt x="71985" y="2169"/>
                    <a:pt x="71985" y="2169"/>
                  </a:cubicBezTo>
                  <a:lnTo>
                    <a:pt x="71953" y="2169"/>
                  </a:lnTo>
                  <a:cubicBezTo>
                    <a:pt x="71921" y="2137"/>
                    <a:pt x="71921" y="2137"/>
                    <a:pt x="71890" y="2137"/>
                  </a:cubicBezTo>
                  <a:cubicBezTo>
                    <a:pt x="71763" y="2169"/>
                    <a:pt x="71668" y="2169"/>
                    <a:pt x="71541" y="2169"/>
                  </a:cubicBezTo>
                  <a:cubicBezTo>
                    <a:pt x="71446" y="2169"/>
                    <a:pt x="71320" y="2169"/>
                    <a:pt x="71225" y="2200"/>
                  </a:cubicBezTo>
                  <a:cubicBezTo>
                    <a:pt x="71478" y="2359"/>
                    <a:pt x="71225" y="2549"/>
                    <a:pt x="71225" y="2739"/>
                  </a:cubicBezTo>
                  <a:cubicBezTo>
                    <a:pt x="71193" y="2770"/>
                    <a:pt x="71225" y="2802"/>
                    <a:pt x="71225" y="2834"/>
                  </a:cubicBezTo>
                  <a:cubicBezTo>
                    <a:pt x="71256" y="2802"/>
                    <a:pt x="71288" y="2802"/>
                    <a:pt x="71288" y="2770"/>
                  </a:cubicBezTo>
                  <a:cubicBezTo>
                    <a:pt x="71415" y="2707"/>
                    <a:pt x="71478" y="2675"/>
                    <a:pt x="71510" y="2675"/>
                  </a:cubicBezTo>
                  <a:cubicBezTo>
                    <a:pt x="71541" y="2675"/>
                    <a:pt x="71541" y="2675"/>
                    <a:pt x="71541" y="2707"/>
                  </a:cubicBezTo>
                  <a:cubicBezTo>
                    <a:pt x="71605" y="2802"/>
                    <a:pt x="71605" y="2897"/>
                    <a:pt x="71605" y="2992"/>
                  </a:cubicBezTo>
                  <a:cubicBezTo>
                    <a:pt x="71605" y="2992"/>
                    <a:pt x="71605" y="3024"/>
                    <a:pt x="71605" y="3055"/>
                  </a:cubicBezTo>
                  <a:cubicBezTo>
                    <a:pt x="71605" y="3055"/>
                    <a:pt x="71573" y="3087"/>
                    <a:pt x="71573" y="3087"/>
                  </a:cubicBezTo>
                  <a:lnTo>
                    <a:pt x="71573" y="3150"/>
                  </a:lnTo>
                  <a:cubicBezTo>
                    <a:pt x="71541" y="3182"/>
                    <a:pt x="71541" y="3245"/>
                    <a:pt x="71510" y="3277"/>
                  </a:cubicBezTo>
                  <a:lnTo>
                    <a:pt x="71320" y="3277"/>
                  </a:lnTo>
                  <a:cubicBezTo>
                    <a:pt x="71211" y="3250"/>
                    <a:pt x="71102" y="3176"/>
                    <a:pt x="70993" y="3176"/>
                  </a:cubicBezTo>
                  <a:cubicBezTo>
                    <a:pt x="70975" y="3176"/>
                    <a:pt x="70957" y="3178"/>
                    <a:pt x="70940" y="3182"/>
                  </a:cubicBezTo>
                  <a:lnTo>
                    <a:pt x="70845" y="3182"/>
                  </a:lnTo>
                  <a:cubicBezTo>
                    <a:pt x="70686" y="3245"/>
                    <a:pt x="70528" y="3309"/>
                    <a:pt x="70370" y="3372"/>
                  </a:cubicBezTo>
                  <a:cubicBezTo>
                    <a:pt x="70338" y="3404"/>
                    <a:pt x="70306" y="3435"/>
                    <a:pt x="70275" y="3467"/>
                  </a:cubicBezTo>
                  <a:cubicBezTo>
                    <a:pt x="70275" y="3467"/>
                    <a:pt x="70243" y="3499"/>
                    <a:pt x="70243" y="3499"/>
                  </a:cubicBezTo>
                  <a:lnTo>
                    <a:pt x="70243" y="3530"/>
                  </a:lnTo>
                  <a:cubicBezTo>
                    <a:pt x="70148" y="3625"/>
                    <a:pt x="70053" y="3625"/>
                    <a:pt x="69926" y="3657"/>
                  </a:cubicBezTo>
                  <a:lnTo>
                    <a:pt x="69895" y="3657"/>
                  </a:lnTo>
                  <a:cubicBezTo>
                    <a:pt x="69895" y="3657"/>
                    <a:pt x="69895" y="3689"/>
                    <a:pt x="69895" y="3689"/>
                  </a:cubicBezTo>
                  <a:lnTo>
                    <a:pt x="69831" y="3689"/>
                  </a:lnTo>
                  <a:cubicBezTo>
                    <a:pt x="69831" y="3689"/>
                    <a:pt x="69831" y="3689"/>
                    <a:pt x="69800" y="3720"/>
                  </a:cubicBezTo>
                  <a:lnTo>
                    <a:pt x="69768" y="3720"/>
                  </a:lnTo>
                  <a:cubicBezTo>
                    <a:pt x="69768" y="3752"/>
                    <a:pt x="69736" y="3752"/>
                    <a:pt x="69736" y="3784"/>
                  </a:cubicBezTo>
                  <a:lnTo>
                    <a:pt x="69673" y="3784"/>
                  </a:lnTo>
                  <a:cubicBezTo>
                    <a:pt x="69631" y="3784"/>
                    <a:pt x="69588" y="3785"/>
                    <a:pt x="69548" y="3785"/>
                  </a:cubicBezTo>
                  <a:cubicBezTo>
                    <a:pt x="69405" y="3785"/>
                    <a:pt x="69279" y="3766"/>
                    <a:pt x="69230" y="3594"/>
                  </a:cubicBezTo>
                  <a:cubicBezTo>
                    <a:pt x="69198" y="3562"/>
                    <a:pt x="69198" y="3530"/>
                    <a:pt x="69198" y="3499"/>
                  </a:cubicBezTo>
                  <a:cubicBezTo>
                    <a:pt x="69134" y="3404"/>
                    <a:pt x="69103" y="3340"/>
                    <a:pt x="69071" y="3340"/>
                  </a:cubicBezTo>
                  <a:cubicBezTo>
                    <a:pt x="69039" y="3340"/>
                    <a:pt x="69008" y="3372"/>
                    <a:pt x="68976" y="3435"/>
                  </a:cubicBezTo>
                  <a:cubicBezTo>
                    <a:pt x="68944" y="3467"/>
                    <a:pt x="68944" y="3499"/>
                    <a:pt x="68913" y="3530"/>
                  </a:cubicBezTo>
                  <a:cubicBezTo>
                    <a:pt x="68913" y="3530"/>
                    <a:pt x="68913" y="3562"/>
                    <a:pt x="68913" y="3562"/>
                  </a:cubicBezTo>
                  <a:cubicBezTo>
                    <a:pt x="68881" y="3594"/>
                    <a:pt x="68881" y="3625"/>
                    <a:pt x="68849" y="3625"/>
                  </a:cubicBezTo>
                  <a:cubicBezTo>
                    <a:pt x="68849" y="3625"/>
                    <a:pt x="68818" y="3657"/>
                    <a:pt x="68818" y="3657"/>
                  </a:cubicBezTo>
                  <a:lnTo>
                    <a:pt x="68754" y="3657"/>
                  </a:lnTo>
                  <a:lnTo>
                    <a:pt x="68754" y="3625"/>
                  </a:lnTo>
                  <a:cubicBezTo>
                    <a:pt x="68754" y="3594"/>
                    <a:pt x="68754" y="3594"/>
                    <a:pt x="68754" y="3562"/>
                  </a:cubicBezTo>
                  <a:cubicBezTo>
                    <a:pt x="68754" y="3530"/>
                    <a:pt x="68754" y="3499"/>
                    <a:pt x="68754" y="3499"/>
                  </a:cubicBezTo>
                  <a:cubicBezTo>
                    <a:pt x="68723" y="3467"/>
                    <a:pt x="68723" y="3435"/>
                    <a:pt x="68723" y="3404"/>
                  </a:cubicBezTo>
                  <a:cubicBezTo>
                    <a:pt x="68691" y="3372"/>
                    <a:pt x="68659" y="3340"/>
                    <a:pt x="68628" y="3309"/>
                  </a:cubicBezTo>
                  <a:cubicBezTo>
                    <a:pt x="68564" y="3245"/>
                    <a:pt x="68564" y="3214"/>
                    <a:pt x="68564" y="3182"/>
                  </a:cubicBezTo>
                  <a:cubicBezTo>
                    <a:pt x="68596" y="3119"/>
                    <a:pt x="68659" y="3087"/>
                    <a:pt x="68754" y="3024"/>
                  </a:cubicBezTo>
                  <a:cubicBezTo>
                    <a:pt x="68754" y="3024"/>
                    <a:pt x="68786" y="3024"/>
                    <a:pt x="68786" y="2992"/>
                  </a:cubicBezTo>
                  <a:cubicBezTo>
                    <a:pt x="68818" y="2992"/>
                    <a:pt x="68818" y="2960"/>
                    <a:pt x="68849" y="2929"/>
                  </a:cubicBezTo>
                  <a:cubicBezTo>
                    <a:pt x="68944" y="2770"/>
                    <a:pt x="68976" y="2612"/>
                    <a:pt x="69039" y="2422"/>
                  </a:cubicBezTo>
                  <a:cubicBezTo>
                    <a:pt x="69039" y="2422"/>
                    <a:pt x="69039" y="2422"/>
                    <a:pt x="69039" y="2390"/>
                  </a:cubicBezTo>
                  <a:cubicBezTo>
                    <a:pt x="69039" y="2390"/>
                    <a:pt x="69071" y="2359"/>
                    <a:pt x="69071" y="2359"/>
                  </a:cubicBezTo>
                  <a:cubicBezTo>
                    <a:pt x="69071" y="2327"/>
                    <a:pt x="69071" y="2327"/>
                    <a:pt x="69071" y="2327"/>
                  </a:cubicBezTo>
                  <a:cubicBezTo>
                    <a:pt x="68944" y="2390"/>
                    <a:pt x="68818" y="2422"/>
                    <a:pt x="68691" y="2422"/>
                  </a:cubicBezTo>
                  <a:cubicBezTo>
                    <a:pt x="68501" y="2390"/>
                    <a:pt x="68311" y="2327"/>
                    <a:pt x="68121" y="2295"/>
                  </a:cubicBezTo>
                  <a:lnTo>
                    <a:pt x="67931" y="2295"/>
                  </a:lnTo>
                  <a:cubicBezTo>
                    <a:pt x="67868" y="2295"/>
                    <a:pt x="67773" y="2295"/>
                    <a:pt x="67709" y="2327"/>
                  </a:cubicBezTo>
                  <a:lnTo>
                    <a:pt x="67678" y="2327"/>
                  </a:lnTo>
                  <a:cubicBezTo>
                    <a:pt x="67519" y="2390"/>
                    <a:pt x="67393" y="2517"/>
                    <a:pt x="67329" y="2707"/>
                  </a:cubicBezTo>
                  <a:cubicBezTo>
                    <a:pt x="67266" y="2802"/>
                    <a:pt x="67203" y="2865"/>
                    <a:pt x="67139" y="2897"/>
                  </a:cubicBezTo>
                  <a:lnTo>
                    <a:pt x="66949" y="2897"/>
                  </a:lnTo>
                  <a:cubicBezTo>
                    <a:pt x="66918" y="2897"/>
                    <a:pt x="66886" y="2897"/>
                    <a:pt x="66854" y="2929"/>
                  </a:cubicBezTo>
                  <a:lnTo>
                    <a:pt x="66823" y="2929"/>
                  </a:lnTo>
                  <a:cubicBezTo>
                    <a:pt x="66791" y="2960"/>
                    <a:pt x="66759" y="3024"/>
                    <a:pt x="66728" y="3119"/>
                  </a:cubicBezTo>
                  <a:cubicBezTo>
                    <a:pt x="66696" y="3119"/>
                    <a:pt x="66664" y="3087"/>
                    <a:pt x="66633" y="3087"/>
                  </a:cubicBezTo>
                  <a:lnTo>
                    <a:pt x="66569" y="3087"/>
                  </a:lnTo>
                  <a:cubicBezTo>
                    <a:pt x="66569" y="2960"/>
                    <a:pt x="66538" y="2865"/>
                    <a:pt x="66474" y="2770"/>
                  </a:cubicBezTo>
                  <a:cubicBezTo>
                    <a:pt x="66474" y="2770"/>
                    <a:pt x="66443" y="2739"/>
                    <a:pt x="66443" y="2707"/>
                  </a:cubicBezTo>
                  <a:cubicBezTo>
                    <a:pt x="66379" y="2644"/>
                    <a:pt x="66348" y="2580"/>
                    <a:pt x="66316" y="2517"/>
                  </a:cubicBezTo>
                  <a:cubicBezTo>
                    <a:pt x="66316" y="2517"/>
                    <a:pt x="66284" y="2517"/>
                    <a:pt x="66284" y="2549"/>
                  </a:cubicBezTo>
                  <a:lnTo>
                    <a:pt x="66253" y="2549"/>
                  </a:lnTo>
                  <a:cubicBezTo>
                    <a:pt x="66253" y="2549"/>
                    <a:pt x="66221" y="2549"/>
                    <a:pt x="66221" y="2580"/>
                  </a:cubicBezTo>
                  <a:lnTo>
                    <a:pt x="66126" y="2580"/>
                  </a:lnTo>
                  <a:cubicBezTo>
                    <a:pt x="66094" y="2549"/>
                    <a:pt x="66031" y="2517"/>
                    <a:pt x="65968" y="2517"/>
                  </a:cubicBezTo>
                  <a:lnTo>
                    <a:pt x="65936" y="2517"/>
                  </a:lnTo>
                  <a:cubicBezTo>
                    <a:pt x="65904" y="2549"/>
                    <a:pt x="65904" y="2580"/>
                    <a:pt x="65904" y="2580"/>
                  </a:cubicBezTo>
                  <a:cubicBezTo>
                    <a:pt x="65904" y="2612"/>
                    <a:pt x="65936" y="2644"/>
                    <a:pt x="65936" y="2675"/>
                  </a:cubicBezTo>
                  <a:cubicBezTo>
                    <a:pt x="65968" y="2675"/>
                    <a:pt x="65968" y="2707"/>
                    <a:pt x="65999" y="2739"/>
                  </a:cubicBezTo>
                  <a:cubicBezTo>
                    <a:pt x="65999" y="2739"/>
                    <a:pt x="65999" y="2770"/>
                    <a:pt x="65999" y="2802"/>
                  </a:cubicBezTo>
                  <a:cubicBezTo>
                    <a:pt x="66031" y="2834"/>
                    <a:pt x="66031" y="2865"/>
                    <a:pt x="66031" y="2897"/>
                  </a:cubicBezTo>
                  <a:cubicBezTo>
                    <a:pt x="66031" y="2929"/>
                    <a:pt x="66031" y="2960"/>
                    <a:pt x="66031" y="2992"/>
                  </a:cubicBezTo>
                  <a:cubicBezTo>
                    <a:pt x="66031" y="2992"/>
                    <a:pt x="66031" y="3024"/>
                    <a:pt x="66031" y="3055"/>
                  </a:cubicBezTo>
                  <a:cubicBezTo>
                    <a:pt x="65999" y="3055"/>
                    <a:pt x="65999" y="3087"/>
                    <a:pt x="65999" y="3119"/>
                  </a:cubicBezTo>
                  <a:cubicBezTo>
                    <a:pt x="65968" y="3150"/>
                    <a:pt x="65936" y="3150"/>
                    <a:pt x="65873" y="3182"/>
                  </a:cubicBezTo>
                  <a:lnTo>
                    <a:pt x="65746" y="3182"/>
                  </a:lnTo>
                  <a:cubicBezTo>
                    <a:pt x="65619" y="3182"/>
                    <a:pt x="65524" y="3214"/>
                    <a:pt x="65429" y="3214"/>
                  </a:cubicBezTo>
                  <a:cubicBezTo>
                    <a:pt x="65366" y="3214"/>
                    <a:pt x="65334" y="3245"/>
                    <a:pt x="65271" y="3245"/>
                  </a:cubicBezTo>
                  <a:lnTo>
                    <a:pt x="65144" y="3245"/>
                  </a:lnTo>
                  <a:cubicBezTo>
                    <a:pt x="64891" y="3277"/>
                    <a:pt x="64637" y="3309"/>
                    <a:pt x="64416" y="3309"/>
                  </a:cubicBezTo>
                  <a:lnTo>
                    <a:pt x="64226" y="3309"/>
                  </a:lnTo>
                  <a:cubicBezTo>
                    <a:pt x="64036" y="3277"/>
                    <a:pt x="63877" y="3245"/>
                    <a:pt x="63687" y="3214"/>
                  </a:cubicBezTo>
                  <a:cubicBezTo>
                    <a:pt x="63656" y="3214"/>
                    <a:pt x="63592" y="3214"/>
                    <a:pt x="63561" y="3182"/>
                  </a:cubicBezTo>
                  <a:lnTo>
                    <a:pt x="63497" y="3182"/>
                  </a:lnTo>
                  <a:cubicBezTo>
                    <a:pt x="63276" y="3182"/>
                    <a:pt x="63086" y="3277"/>
                    <a:pt x="62864" y="3277"/>
                  </a:cubicBezTo>
                  <a:lnTo>
                    <a:pt x="62737" y="3277"/>
                  </a:lnTo>
                  <a:cubicBezTo>
                    <a:pt x="62706" y="3309"/>
                    <a:pt x="62706" y="3309"/>
                    <a:pt x="62706" y="3309"/>
                  </a:cubicBezTo>
                  <a:cubicBezTo>
                    <a:pt x="62706" y="3309"/>
                    <a:pt x="62674" y="3340"/>
                    <a:pt x="62674" y="3372"/>
                  </a:cubicBezTo>
                  <a:cubicBezTo>
                    <a:pt x="62674" y="3404"/>
                    <a:pt x="62674" y="3435"/>
                    <a:pt x="62674" y="3435"/>
                  </a:cubicBezTo>
                  <a:lnTo>
                    <a:pt x="62326" y="3435"/>
                  </a:lnTo>
                  <a:cubicBezTo>
                    <a:pt x="62326" y="3372"/>
                    <a:pt x="62326" y="3309"/>
                    <a:pt x="62294" y="3245"/>
                  </a:cubicBezTo>
                  <a:cubicBezTo>
                    <a:pt x="62294" y="3182"/>
                    <a:pt x="62262" y="3150"/>
                    <a:pt x="62231" y="3119"/>
                  </a:cubicBezTo>
                  <a:cubicBezTo>
                    <a:pt x="62167" y="3055"/>
                    <a:pt x="62072" y="3024"/>
                    <a:pt x="61946" y="3024"/>
                  </a:cubicBezTo>
                  <a:lnTo>
                    <a:pt x="61819" y="3024"/>
                  </a:lnTo>
                  <a:cubicBezTo>
                    <a:pt x="61597" y="3024"/>
                    <a:pt x="61376" y="3024"/>
                    <a:pt x="61154" y="2992"/>
                  </a:cubicBezTo>
                  <a:lnTo>
                    <a:pt x="60901" y="2992"/>
                  </a:lnTo>
                  <a:cubicBezTo>
                    <a:pt x="60901" y="2992"/>
                    <a:pt x="60901" y="2960"/>
                    <a:pt x="60932" y="2960"/>
                  </a:cubicBezTo>
                  <a:cubicBezTo>
                    <a:pt x="60932" y="2929"/>
                    <a:pt x="60932" y="2929"/>
                    <a:pt x="60932" y="2897"/>
                  </a:cubicBezTo>
                  <a:cubicBezTo>
                    <a:pt x="60964" y="2834"/>
                    <a:pt x="60996" y="2739"/>
                    <a:pt x="60901" y="2739"/>
                  </a:cubicBezTo>
                  <a:lnTo>
                    <a:pt x="60837" y="2739"/>
                  </a:lnTo>
                  <a:cubicBezTo>
                    <a:pt x="60679" y="2802"/>
                    <a:pt x="60489" y="2739"/>
                    <a:pt x="60330" y="2834"/>
                  </a:cubicBezTo>
                  <a:cubicBezTo>
                    <a:pt x="60267" y="2897"/>
                    <a:pt x="60235" y="2960"/>
                    <a:pt x="60172" y="2960"/>
                  </a:cubicBezTo>
                  <a:lnTo>
                    <a:pt x="60140" y="2960"/>
                  </a:lnTo>
                  <a:cubicBezTo>
                    <a:pt x="60014" y="2929"/>
                    <a:pt x="60109" y="2865"/>
                    <a:pt x="60109" y="2802"/>
                  </a:cubicBezTo>
                  <a:cubicBezTo>
                    <a:pt x="60140" y="2802"/>
                    <a:pt x="60140" y="2770"/>
                    <a:pt x="60140" y="2770"/>
                  </a:cubicBezTo>
                  <a:lnTo>
                    <a:pt x="60140" y="2739"/>
                  </a:lnTo>
                  <a:cubicBezTo>
                    <a:pt x="60109" y="2707"/>
                    <a:pt x="60109" y="2675"/>
                    <a:pt x="60077" y="2675"/>
                  </a:cubicBezTo>
                  <a:lnTo>
                    <a:pt x="60045" y="2675"/>
                  </a:lnTo>
                  <a:cubicBezTo>
                    <a:pt x="60014" y="2675"/>
                    <a:pt x="60014" y="2707"/>
                    <a:pt x="59982" y="2707"/>
                  </a:cubicBezTo>
                  <a:cubicBezTo>
                    <a:pt x="59950" y="2707"/>
                    <a:pt x="59950" y="2739"/>
                    <a:pt x="59919" y="2739"/>
                  </a:cubicBezTo>
                  <a:cubicBezTo>
                    <a:pt x="59887" y="2770"/>
                    <a:pt x="59887" y="2802"/>
                    <a:pt x="59855" y="2802"/>
                  </a:cubicBezTo>
                  <a:cubicBezTo>
                    <a:pt x="59824" y="2865"/>
                    <a:pt x="59760" y="2929"/>
                    <a:pt x="59760" y="2992"/>
                  </a:cubicBezTo>
                  <a:lnTo>
                    <a:pt x="59697" y="2992"/>
                  </a:lnTo>
                  <a:cubicBezTo>
                    <a:pt x="59665" y="2960"/>
                    <a:pt x="59634" y="2960"/>
                    <a:pt x="59602" y="2929"/>
                  </a:cubicBezTo>
                  <a:cubicBezTo>
                    <a:pt x="59570" y="2897"/>
                    <a:pt x="59539" y="2897"/>
                    <a:pt x="59507" y="2865"/>
                  </a:cubicBezTo>
                  <a:cubicBezTo>
                    <a:pt x="59475" y="2834"/>
                    <a:pt x="59444" y="2834"/>
                    <a:pt x="59444" y="2802"/>
                  </a:cubicBezTo>
                  <a:cubicBezTo>
                    <a:pt x="59380" y="2802"/>
                    <a:pt x="59349" y="2802"/>
                    <a:pt x="59317" y="2834"/>
                  </a:cubicBezTo>
                  <a:cubicBezTo>
                    <a:pt x="59285" y="2865"/>
                    <a:pt x="59254" y="2897"/>
                    <a:pt x="59254" y="2929"/>
                  </a:cubicBezTo>
                  <a:cubicBezTo>
                    <a:pt x="59222" y="3024"/>
                    <a:pt x="59159" y="3087"/>
                    <a:pt x="59127" y="3119"/>
                  </a:cubicBezTo>
                  <a:cubicBezTo>
                    <a:pt x="59095" y="3119"/>
                    <a:pt x="59064" y="3150"/>
                    <a:pt x="59032" y="3150"/>
                  </a:cubicBezTo>
                  <a:cubicBezTo>
                    <a:pt x="58969" y="3150"/>
                    <a:pt x="58874" y="3087"/>
                    <a:pt x="58779" y="2992"/>
                  </a:cubicBezTo>
                  <a:cubicBezTo>
                    <a:pt x="58747" y="2929"/>
                    <a:pt x="58715" y="2929"/>
                    <a:pt x="58684" y="2929"/>
                  </a:cubicBezTo>
                  <a:cubicBezTo>
                    <a:pt x="58652" y="2929"/>
                    <a:pt x="58620" y="2929"/>
                    <a:pt x="58620" y="2992"/>
                  </a:cubicBezTo>
                  <a:cubicBezTo>
                    <a:pt x="58494" y="3150"/>
                    <a:pt x="58399" y="3214"/>
                    <a:pt x="58272" y="3214"/>
                  </a:cubicBezTo>
                  <a:cubicBezTo>
                    <a:pt x="58145" y="3214"/>
                    <a:pt x="58019" y="3150"/>
                    <a:pt x="57924" y="3087"/>
                  </a:cubicBezTo>
                  <a:cubicBezTo>
                    <a:pt x="57797" y="2992"/>
                    <a:pt x="57702" y="2960"/>
                    <a:pt x="57607" y="2960"/>
                  </a:cubicBezTo>
                  <a:lnTo>
                    <a:pt x="57449" y="2960"/>
                  </a:lnTo>
                  <a:cubicBezTo>
                    <a:pt x="57385" y="2992"/>
                    <a:pt x="57322" y="3024"/>
                    <a:pt x="57259" y="3055"/>
                  </a:cubicBezTo>
                  <a:cubicBezTo>
                    <a:pt x="57259" y="3087"/>
                    <a:pt x="57227" y="3087"/>
                    <a:pt x="57227" y="3119"/>
                  </a:cubicBezTo>
                  <a:cubicBezTo>
                    <a:pt x="57195" y="3119"/>
                    <a:pt x="57195" y="3150"/>
                    <a:pt x="57195" y="3150"/>
                  </a:cubicBezTo>
                  <a:lnTo>
                    <a:pt x="56974" y="3150"/>
                  </a:lnTo>
                  <a:cubicBezTo>
                    <a:pt x="56847" y="3150"/>
                    <a:pt x="56720" y="3182"/>
                    <a:pt x="56625" y="3182"/>
                  </a:cubicBezTo>
                  <a:cubicBezTo>
                    <a:pt x="56499" y="3150"/>
                    <a:pt x="56404" y="3150"/>
                    <a:pt x="56309" y="3119"/>
                  </a:cubicBezTo>
                  <a:cubicBezTo>
                    <a:pt x="56214" y="3055"/>
                    <a:pt x="56119" y="3055"/>
                    <a:pt x="56024" y="3055"/>
                  </a:cubicBezTo>
                  <a:cubicBezTo>
                    <a:pt x="55960" y="3055"/>
                    <a:pt x="55897" y="3055"/>
                    <a:pt x="55833" y="3087"/>
                  </a:cubicBezTo>
                  <a:cubicBezTo>
                    <a:pt x="55738" y="3087"/>
                    <a:pt x="55675" y="3119"/>
                    <a:pt x="55580" y="3119"/>
                  </a:cubicBezTo>
                  <a:cubicBezTo>
                    <a:pt x="55485" y="3150"/>
                    <a:pt x="55422" y="3150"/>
                    <a:pt x="55358" y="3150"/>
                  </a:cubicBezTo>
                  <a:lnTo>
                    <a:pt x="55200" y="3150"/>
                  </a:lnTo>
                  <a:cubicBezTo>
                    <a:pt x="55137" y="3150"/>
                    <a:pt x="55042" y="3119"/>
                    <a:pt x="54978" y="3087"/>
                  </a:cubicBezTo>
                  <a:cubicBezTo>
                    <a:pt x="54883" y="3055"/>
                    <a:pt x="54788" y="3055"/>
                    <a:pt x="54693" y="3055"/>
                  </a:cubicBezTo>
                  <a:cubicBezTo>
                    <a:pt x="54693" y="3055"/>
                    <a:pt x="54662" y="3024"/>
                    <a:pt x="54662" y="3024"/>
                  </a:cubicBezTo>
                  <a:cubicBezTo>
                    <a:pt x="54598" y="3024"/>
                    <a:pt x="54567" y="3024"/>
                    <a:pt x="54503" y="2992"/>
                  </a:cubicBezTo>
                  <a:cubicBezTo>
                    <a:pt x="54472" y="2992"/>
                    <a:pt x="54440" y="2960"/>
                    <a:pt x="54408" y="2929"/>
                  </a:cubicBezTo>
                  <a:cubicBezTo>
                    <a:pt x="54377" y="2929"/>
                    <a:pt x="54377" y="2897"/>
                    <a:pt x="54377" y="2897"/>
                  </a:cubicBezTo>
                  <a:cubicBezTo>
                    <a:pt x="54345" y="2865"/>
                    <a:pt x="54313" y="2865"/>
                    <a:pt x="54313" y="2834"/>
                  </a:cubicBezTo>
                  <a:lnTo>
                    <a:pt x="54282" y="2834"/>
                  </a:lnTo>
                  <a:cubicBezTo>
                    <a:pt x="54250" y="2802"/>
                    <a:pt x="54250" y="2802"/>
                    <a:pt x="54218" y="2802"/>
                  </a:cubicBezTo>
                  <a:cubicBezTo>
                    <a:pt x="54218" y="2802"/>
                    <a:pt x="54187" y="2834"/>
                    <a:pt x="54187" y="2834"/>
                  </a:cubicBezTo>
                  <a:cubicBezTo>
                    <a:pt x="54155" y="2834"/>
                    <a:pt x="54155" y="2865"/>
                    <a:pt x="54123" y="2865"/>
                  </a:cubicBezTo>
                  <a:cubicBezTo>
                    <a:pt x="54123" y="2929"/>
                    <a:pt x="54123" y="2960"/>
                    <a:pt x="54123" y="2992"/>
                  </a:cubicBezTo>
                  <a:cubicBezTo>
                    <a:pt x="54123" y="3024"/>
                    <a:pt x="54123" y="3055"/>
                    <a:pt x="54123" y="3055"/>
                  </a:cubicBezTo>
                  <a:cubicBezTo>
                    <a:pt x="54155" y="3119"/>
                    <a:pt x="54155" y="3150"/>
                    <a:pt x="54155" y="3182"/>
                  </a:cubicBezTo>
                  <a:cubicBezTo>
                    <a:pt x="54155" y="3245"/>
                    <a:pt x="54187" y="3277"/>
                    <a:pt x="54187" y="3309"/>
                  </a:cubicBezTo>
                  <a:lnTo>
                    <a:pt x="54028" y="3309"/>
                  </a:lnTo>
                  <a:lnTo>
                    <a:pt x="53965" y="3245"/>
                  </a:lnTo>
                  <a:cubicBezTo>
                    <a:pt x="53933" y="3214"/>
                    <a:pt x="53933" y="3214"/>
                    <a:pt x="53933" y="3214"/>
                  </a:cubicBezTo>
                  <a:cubicBezTo>
                    <a:pt x="53933" y="3150"/>
                    <a:pt x="53902" y="3119"/>
                    <a:pt x="53902" y="3087"/>
                  </a:cubicBezTo>
                  <a:cubicBezTo>
                    <a:pt x="53902" y="3055"/>
                    <a:pt x="53870" y="3055"/>
                    <a:pt x="53870" y="3024"/>
                  </a:cubicBezTo>
                  <a:cubicBezTo>
                    <a:pt x="53838" y="3024"/>
                    <a:pt x="53838" y="3024"/>
                    <a:pt x="53807" y="2992"/>
                  </a:cubicBezTo>
                  <a:lnTo>
                    <a:pt x="53775" y="2992"/>
                  </a:lnTo>
                  <a:cubicBezTo>
                    <a:pt x="53585" y="2992"/>
                    <a:pt x="53395" y="3055"/>
                    <a:pt x="53205" y="3055"/>
                  </a:cubicBezTo>
                  <a:cubicBezTo>
                    <a:pt x="53142" y="3055"/>
                    <a:pt x="53078" y="3024"/>
                    <a:pt x="53015" y="3024"/>
                  </a:cubicBezTo>
                  <a:cubicBezTo>
                    <a:pt x="52952" y="3024"/>
                    <a:pt x="52888" y="3024"/>
                    <a:pt x="52825" y="3055"/>
                  </a:cubicBezTo>
                  <a:cubicBezTo>
                    <a:pt x="52793" y="3087"/>
                    <a:pt x="52762" y="3087"/>
                    <a:pt x="52730" y="3150"/>
                  </a:cubicBezTo>
                  <a:cubicBezTo>
                    <a:pt x="52698" y="3182"/>
                    <a:pt x="52698" y="3214"/>
                    <a:pt x="52698" y="3277"/>
                  </a:cubicBezTo>
                  <a:lnTo>
                    <a:pt x="52350" y="3277"/>
                  </a:lnTo>
                  <a:cubicBezTo>
                    <a:pt x="52321" y="3160"/>
                    <a:pt x="52345" y="2988"/>
                    <a:pt x="52249" y="2988"/>
                  </a:cubicBezTo>
                  <a:cubicBezTo>
                    <a:pt x="52241" y="2988"/>
                    <a:pt x="52233" y="2990"/>
                    <a:pt x="52223" y="2992"/>
                  </a:cubicBezTo>
                  <a:lnTo>
                    <a:pt x="51970" y="2992"/>
                  </a:lnTo>
                  <a:cubicBezTo>
                    <a:pt x="51875" y="2992"/>
                    <a:pt x="51780" y="2992"/>
                    <a:pt x="51748" y="3150"/>
                  </a:cubicBezTo>
                  <a:cubicBezTo>
                    <a:pt x="51717" y="3150"/>
                    <a:pt x="51717" y="3182"/>
                    <a:pt x="51717" y="3182"/>
                  </a:cubicBezTo>
                  <a:cubicBezTo>
                    <a:pt x="51717" y="3214"/>
                    <a:pt x="51717" y="3245"/>
                    <a:pt x="51717" y="3245"/>
                  </a:cubicBezTo>
                  <a:lnTo>
                    <a:pt x="51526" y="3245"/>
                  </a:lnTo>
                  <a:cubicBezTo>
                    <a:pt x="51558" y="3087"/>
                    <a:pt x="51526" y="2992"/>
                    <a:pt x="51431" y="2960"/>
                  </a:cubicBezTo>
                  <a:lnTo>
                    <a:pt x="51305" y="2960"/>
                  </a:lnTo>
                  <a:cubicBezTo>
                    <a:pt x="51083" y="2992"/>
                    <a:pt x="50861" y="3024"/>
                    <a:pt x="50671" y="3024"/>
                  </a:cubicBezTo>
                  <a:lnTo>
                    <a:pt x="50418" y="3024"/>
                  </a:lnTo>
                  <a:cubicBezTo>
                    <a:pt x="50323" y="3024"/>
                    <a:pt x="50260" y="2992"/>
                    <a:pt x="50165" y="2992"/>
                  </a:cubicBezTo>
                  <a:lnTo>
                    <a:pt x="49911" y="2992"/>
                  </a:lnTo>
                  <a:cubicBezTo>
                    <a:pt x="49848" y="2960"/>
                    <a:pt x="49753" y="2960"/>
                    <a:pt x="49658" y="2960"/>
                  </a:cubicBezTo>
                  <a:lnTo>
                    <a:pt x="49310" y="2960"/>
                  </a:lnTo>
                  <a:cubicBezTo>
                    <a:pt x="49120" y="2960"/>
                    <a:pt x="48961" y="2897"/>
                    <a:pt x="48835" y="2802"/>
                  </a:cubicBezTo>
                  <a:cubicBezTo>
                    <a:pt x="48740" y="2739"/>
                    <a:pt x="48676" y="2675"/>
                    <a:pt x="48581" y="2612"/>
                  </a:cubicBezTo>
                  <a:cubicBezTo>
                    <a:pt x="48550" y="2549"/>
                    <a:pt x="48486" y="2517"/>
                    <a:pt x="48423" y="2517"/>
                  </a:cubicBezTo>
                  <a:cubicBezTo>
                    <a:pt x="48391" y="2517"/>
                    <a:pt x="48360" y="2517"/>
                    <a:pt x="48328" y="2549"/>
                  </a:cubicBezTo>
                  <a:cubicBezTo>
                    <a:pt x="48296" y="2580"/>
                    <a:pt x="48296" y="2580"/>
                    <a:pt x="48265" y="2612"/>
                  </a:cubicBezTo>
                  <a:lnTo>
                    <a:pt x="48138" y="2612"/>
                  </a:lnTo>
                  <a:cubicBezTo>
                    <a:pt x="47980" y="2612"/>
                    <a:pt x="47853" y="2549"/>
                    <a:pt x="47758" y="2485"/>
                  </a:cubicBezTo>
                  <a:cubicBezTo>
                    <a:pt x="47790" y="2454"/>
                    <a:pt x="47853" y="2454"/>
                    <a:pt x="47885" y="2454"/>
                  </a:cubicBezTo>
                  <a:lnTo>
                    <a:pt x="48138" y="2454"/>
                  </a:lnTo>
                  <a:cubicBezTo>
                    <a:pt x="48170" y="2454"/>
                    <a:pt x="48233" y="2422"/>
                    <a:pt x="48265" y="2422"/>
                  </a:cubicBezTo>
                  <a:cubicBezTo>
                    <a:pt x="48296" y="2390"/>
                    <a:pt x="48296" y="2390"/>
                    <a:pt x="48296" y="2390"/>
                  </a:cubicBezTo>
                  <a:cubicBezTo>
                    <a:pt x="48391" y="2327"/>
                    <a:pt x="48455" y="2295"/>
                    <a:pt x="48550" y="2295"/>
                  </a:cubicBezTo>
                  <a:cubicBezTo>
                    <a:pt x="48613" y="2264"/>
                    <a:pt x="48708" y="2264"/>
                    <a:pt x="48771" y="2264"/>
                  </a:cubicBezTo>
                  <a:lnTo>
                    <a:pt x="48961" y="2264"/>
                  </a:lnTo>
                  <a:cubicBezTo>
                    <a:pt x="49563" y="2295"/>
                    <a:pt x="50196" y="2295"/>
                    <a:pt x="50798" y="2295"/>
                  </a:cubicBezTo>
                  <a:lnTo>
                    <a:pt x="51431" y="2295"/>
                  </a:lnTo>
                  <a:cubicBezTo>
                    <a:pt x="51526" y="2306"/>
                    <a:pt x="51625" y="2309"/>
                    <a:pt x="51725" y="2309"/>
                  </a:cubicBezTo>
                  <a:cubicBezTo>
                    <a:pt x="51924" y="2309"/>
                    <a:pt x="52128" y="2295"/>
                    <a:pt x="52318" y="2295"/>
                  </a:cubicBezTo>
                  <a:cubicBezTo>
                    <a:pt x="52825" y="2232"/>
                    <a:pt x="53332" y="2137"/>
                    <a:pt x="53870" y="2137"/>
                  </a:cubicBezTo>
                  <a:lnTo>
                    <a:pt x="53902" y="2137"/>
                  </a:lnTo>
                  <a:cubicBezTo>
                    <a:pt x="53933" y="2137"/>
                    <a:pt x="53965" y="2169"/>
                    <a:pt x="53997" y="2169"/>
                  </a:cubicBezTo>
                  <a:cubicBezTo>
                    <a:pt x="54028" y="2169"/>
                    <a:pt x="54092" y="2137"/>
                    <a:pt x="54155" y="2042"/>
                  </a:cubicBezTo>
                  <a:cubicBezTo>
                    <a:pt x="54060" y="1947"/>
                    <a:pt x="53965" y="1915"/>
                    <a:pt x="53870" y="1915"/>
                  </a:cubicBezTo>
                  <a:cubicBezTo>
                    <a:pt x="53807" y="1915"/>
                    <a:pt x="53743" y="1947"/>
                    <a:pt x="53680" y="1947"/>
                  </a:cubicBezTo>
                  <a:cubicBezTo>
                    <a:pt x="52983" y="1915"/>
                    <a:pt x="52287" y="1915"/>
                    <a:pt x="51590" y="1915"/>
                  </a:cubicBezTo>
                  <a:cubicBezTo>
                    <a:pt x="51241" y="1884"/>
                    <a:pt x="50893" y="1884"/>
                    <a:pt x="50545" y="1884"/>
                  </a:cubicBezTo>
                  <a:lnTo>
                    <a:pt x="49500" y="1852"/>
                  </a:lnTo>
                  <a:cubicBezTo>
                    <a:pt x="49373" y="1852"/>
                    <a:pt x="49246" y="1884"/>
                    <a:pt x="49120" y="1915"/>
                  </a:cubicBezTo>
                  <a:cubicBezTo>
                    <a:pt x="49025" y="1947"/>
                    <a:pt x="48961" y="1947"/>
                    <a:pt x="48866" y="1947"/>
                  </a:cubicBezTo>
                  <a:cubicBezTo>
                    <a:pt x="48835" y="1947"/>
                    <a:pt x="48835" y="1979"/>
                    <a:pt x="48803" y="1979"/>
                  </a:cubicBezTo>
                  <a:cubicBezTo>
                    <a:pt x="48740" y="1979"/>
                    <a:pt x="48708" y="1947"/>
                    <a:pt x="48645" y="1947"/>
                  </a:cubicBezTo>
                  <a:cubicBezTo>
                    <a:pt x="48613" y="1915"/>
                    <a:pt x="48613" y="1915"/>
                    <a:pt x="48613" y="1915"/>
                  </a:cubicBezTo>
                  <a:cubicBezTo>
                    <a:pt x="48613" y="1884"/>
                    <a:pt x="48581" y="1884"/>
                    <a:pt x="48581" y="1884"/>
                  </a:cubicBezTo>
                  <a:cubicBezTo>
                    <a:pt x="48581" y="1884"/>
                    <a:pt x="48550" y="1915"/>
                    <a:pt x="48550" y="1947"/>
                  </a:cubicBezTo>
                  <a:lnTo>
                    <a:pt x="48106" y="1947"/>
                  </a:lnTo>
                  <a:cubicBezTo>
                    <a:pt x="48075" y="1915"/>
                    <a:pt x="48075" y="1884"/>
                    <a:pt x="48043" y="1852"/>
                  </a:cubicBezTo>
                  <a:lnTo>
                    <a:pt x="48011" y="1852"/>
                  </a:lnTo>
                  <a:cubicBezTo>
                    <a:pt x="47980" y="1852"/>
                    <a:pt x="47948" y="1884"/>
                    <a:pt x="47916" y="1947"/>
                  </a:cubicBezTo>
                  <a:cubicBezTo>
                    <a:pt x="47790" y="2010"/>
                    <a:pt x="47663" y="2042"/>
                    <a:pt x="47536" y="2042"/>
                  </a:cubicBezTo>
                  <a:cubicBezTo>
                    <a:pt x="47346" y="2042"/>
                    <a:pt x="47156" y="2010"/>
                    <a:pt x="46998" y="2010"/>
                  </a:cubicBezTo>
                  <a:lnTo>
                    <a:pt x="45604" y="2010"/>
                  </a:lnTo>
                  <a:cubicBezTo>
                    <a:pt x="45478" y="2010"/>
                    <a:pt x="45351" y="2010"/>
                    <a:pt x="45224" y="1979"/>
                  </a:cubicBezTo>
                  <a:cubicBezTo>
                    <a:pt x="44654" y="1979"/>
                    <a:pt x="44116" y="1979"/>
                    <a:pt x="43578" y="1947"/>
                  </a:cubicBezTo>
                  <a:lnTo>
                    <a:pt x="43166" y="1947"/>
                  </a:lnTo>
                  <a:cubicBezTo>
                    <a:pt x="42944" y="1979"/>
                    <a:pt x="42754" y="2010"/>
                    <a:pt x="42532" y="2010"/>
                  </a:cubicBezTo>
                  <a:cubicBezTo>
                    <a:pt x="42374" y="2042"/>
                    <a:pt x="42247" y="2042"/>
                    <a:pt x="42089" y="2042"/>
                  </a:cubicBezTo>
                  <a:lnTo>
                    <a:pt x="41867" y="2042"/>
                  </a:lnTo>
                  <a:cubicBezTo>
                    <a:pt x="41772" y="2010"/>
                    <a:pt x="41677" y="1979"/>
                    <a:pt x="41551" y="1947"/>
                  </a:cubicBezTo>
                  <a:cubicBezTo>
                    <a:pt x="41519" y="1915"/>
                    <a:pt x="41487" y="1915"/>
                    <a:pt x="41456" y="1884"/>
                  </a:cubicBezTo>
                  <a:lnTo>
                    <a:pt x="41361" y="1884"/>
                  </a:lnTo>
                  <a:cubicBezTo>
                    <a:pt x="41171" y="2042"/>
                    <a:pt x="40949" y="2105"/>
                    <a:pt x="40759" y="2137"/>
                  </a:cubicBezTo>
                  <a:cubicBezTo>
                    <a:pt x="40664" y="2137"/>
                    <a:pt x="40601" y="2169"/>
                    <a:pt x="40537" y="2169"/>
                  </a:cubicBezTo>
                  <a:cubicBezTo>
                    <a:pt x="40537" y="2232"/>
                    <a:pt x="40569" y="2264"/>
                    <a:pt x="40601" y="2295"/>
                  </a:cubicBezTo>
                  <a:cubicBezTo>
                    <a:pt x="40632" y="2327"/>
                    <a:pt x="40632" y="2327"/>
                    <a:pt x="40664" y="2359"/>
                  </a:cubicBezTo>
                  <a:cubicBezTo>
                    <a:pt x="40696" y="2359"/>
                    <a:pt x="40696" y="2359"/>
                    <a:pt x="40696" y="2390"/>
                  </a:cubicBezTo>
                  <a:lnTo>
                    <a:pt x="40727" y="2390"/>
                  </a:lnTo>
                  <a:cubicBezTo>
                    <a:pt x="40759" y="2422"/>
                    <a:pt x="40759" y="2485"/>
                    <a:pt x="40759" y="2549"/>
                  </a:cubicBezTo>
                  <a:cubicBezTo>
                    <a:pt x="40727" y="2612"/>
                    <a:pt x="40696" y="2675"/>
                    <a:pt x="40632" y="2707"/>
                  </a:cubicBezTo>
                  <a:cubicBezTo>
                    <a:pt x="40601" y="2707"/>
                    <a:pt x="40601" y="2739"/>
                    <a:pt x="40569" y="2739"/>
                  </a:cubicBezTo>
                  <a:cubicBezTo>
                    <a:pt x="40506" y="2739"/>
                    <a:pt x="40442" y="2739"/>
                    <a:pt x="40379" y="2707"/>
                  </a:cubicBezTo>
                  <a:cubicBezTo>
                    <a:pt x="40347" y="2707"/>
                    <a:pt x="40284" y="2707"/>
                    <a:pt x="40252" y="2675"/>
                  </a:cubicBezTo>
                  <a:cubicBezTo>
                    <a:pt x="40189" y="2644"/>
                    <a:pt x="40126" y="2612"/>
                    <a:pt x="40094" y="2549"/>
                  </a:cubicBezTo>
                  <a:cubicBezTo>
                    <a:pt x="40062" y="2517"/>
                    <a:pt x="39999" y="2485"/>
                    <a:pt x="39967" y="2454"/>
                  </a:cubicBezTo>
                  <a:cubicBezTo>
                    <a:pt x="39967" y="2454"/>
                    <a:pt x="39936" y="2422"/>
                    <a:pt x="39904" y="2422"/>
                  </a:cubicBezTo>
                  <a:lnTo>
                    <a:pt x="39777" y="2422"/>
                  </a:lnTo>
                  <a:cubicBezTo>
                    <a:pt x="39714" y="2454"/>
                    <a:pt x="39651" y="2485"/>
                    <a:pt x="39587" y="2485"/>
                  </a:cubicBezTo>
                  <a:cubicBezTo>
                    <a:pt x="39556" y="2485"/>
                    <a:pt x="39524" y="2485"/>
                    <a:pt x="39492" y="2517"/>
                  </a:cubicBezTo>
                  <a:cubicBezTo>
                    <a:pt x="39397" y="2517"/>
                    <a:pt x="39271" y="2517"/>
                    <a:pt x="39176" y="2549"/>
                  </a:cubicBezTo>
                  <a:cubicBezTo>
                    <a:pt x="39081" y="2549"/>
                    <a:pt x="38986" y="2517"/>
                    <a:pt x="38891" y="2517"/>
                  </a:cubicBezTo>
                  <a:lnTo>
                    <a:pt x="38827" y="2517"/>
                  </a:lnTo>
                  <a:cubicBezTo>
                    <a:pt x="38669" y="2517"/>
                    <a:pt x="38511" y="2485"/>
                    <a:pt x="38384" y="2485"/>
                  </a:cubicBezTo>
                  <a:cubicBezTo>
                    <a:pt x="38352" y="2454"/>
                    <a:pt x="38320" y="2454"/>
                    <a:pt x="38320" y="2454"/>
                  </a:cubicBezTo>
                  <a:cubicBezTo>
                    <a:pt x="38257" y="2454"/>
                    <a:pt x="38225" y="2485"/>
                    <a:pt x="38162" y="2485"/>
                  </a:cubicBezTo>
                  <a:cubicBezTo>
                    <a:pt x="38099" y="2549"/>
                    <a:pt x="38035" y="2580"/>
                    <a:pt x="38004" y="2675"/>
                  </a:cubicBezTo>
                  <a:lnTo>
                    <a:pt x="37560" y="2675"/>
                  </a:lnTo>
                  <a:cubicBezTo>
                    <a:pt x="37465" y="2675"/>
                    <a:pt x="37370" y="2675"/>
                    <a:pt x="37275" y="2707"/>
                  </a:cubicBezTo>
                  <a:cubicBezTo>
                    <a:pt x="37149" y="2739"/>
                    <a:pt x="36990" y="2770"/>
                    <a:pt x="36864" y="2770"/>
                  </a:cubicBezTo>
                  <a:cubicBezTo>
                    <a:pt x="36642" y="2770"/>
                    <a:pt x="36389" y="2739"/>
                    <a:pt x="36167" y="2739"/>
                  </a:cubicBezTo>
                  <a:cubicBezTo>
                    <a:pt x="36040" y="2739"/>
                    <a:pt x="35882" y="2707"/>
                    <a:pt x="35724" y="2707"/>
                  </a:cubicBezTo>
                  <a:cubicBezTo>
                    <a:pt x="35534" y="2707"/>
                    <a:pt x="35375" y="2739"/>
                    <a:pt x="35217" y="2960"/>
                  </a:cubicBezTo>
                  <a:cubicBezTo>
                    <a:pt x="35154" y="2992"/>
                    <a:pt x="35122" y="3024"/>
                    <a:pt x="35059" y="3055"/>
                  </a:cubicBezTo>
                  <a:cubicBezTo>
                    <a:pt x="34995" y="3055"/>
                    <a:pt x="34964" y="3024"/>
                    <a:pt x="34900" y="2960"/>
                  </a:cubicBezTo>
                  <a:cubicBezTo>
                    <a:pt x="34774" y="2834"/>
                    <a:pt x="34615" y="2770"/>
                    <a:pt x="34489" y="2739"/>
                  </a:cubicBezTo>
                  <a:cubicBezTo>
                    <a:pt x="34394" y="2707"/>
                    <a:pt x="34299" y="2699"/>
                    <a:pt x="34207" y="2699"/>
                  </a:cubicBezTo>
                  <a:cubicBezTo>
                    <a:pt x="34116" y="2699"/>
                    <a:pt x="34029" y="2707"/>
                    <a:pt x="33950" y="2707"/>
                  </a:cubicBezTo>
                  <a:cubicBezTo>
                    <a:pt x="33887" y="2739"/>
                    <a:pt x="33823" y="2739"/>
                    <a:pt x="33760" y="2739"/>
                  </a:cubicBezTo>
                  <a:cubicBezTo>
                    <a:pt x="33665" y="2770"/>
                    <a:pt x="33570" y="2802"/>
                    <a:pt x="33507" y="2802"/>
                  </a:cubicBezTo>
                  <a:lnTo>
                    <a:pt x="33158" y="2802"/>
                  </a:lnTo>
                  <a:cubicBezTo>
                    <a:pt x="32937" y="2802"/>
                    <a:pt x="32683" y="2834"/>
                    <a:pt x="32430" y="2960"/>
                  </a:cubicBezTo>
                  <a:cubicBezTo>
                    <a:pt x="32335" y="3024"/>
                    <a:pt x="32208" y="3055"/>
                    <a:pt x="32082" y="3055"/>
                  </a:cubicBezTo>
                  <a:cubicBezTo>
                    <a:pt x="31955" y="3055"/>
                    <a:pt x="31828" y="2992"/>
                    <a:pt x="31765" y="2865"/>
                  </a:cubicBezTo>
                  <a:cubicBezTo>
                    <a:pt x="31733" y="2834"/>
                    <a:pt x="31733" y="2834"/>
                    <a:pt x="31733" y="2834"/>
                  </a:cubicBezTo>
                  <a:cubicBezTo>
                    <a:pt x="31702" y="2802"/>
                    <a:pt x="31702" y="2770"/>
                    <a:pt x="31670" y="2770"/>
                  </a:cubicBezTo>
                  <a:cubicBezTo>
                    <a:pt x="31607" y="2707"/>
                    <a:pt x="31543" y="2675"/>
                    <a:pt x="31480" y="2675"/>
                  </a:cubicBezTo>
                  <a:lnTo>
                    <a:pt x="31385" y="2675"/>
                  </a:lnTo>
                  <a:cubicBezTo>
                    <a:pt x="31353" y="2707"/>
                    <a:pt x="31322" y="2707"/>
                    <a:pt x="31290" y="2707"/>
                  </a:cubicBezTo>
                  <a:cubicBezTo>
                    <a:pt x="31227" y="2739"/>
                    <a:pt x="31163" y="2739"/>
                    <a:pt x="31100" y="2770"/>
                  </a:cubicBezTo>
                  <a:cubicBezTo>
                    <a:pt x="31037" y="2770"/>
                    <a:pt x="30942" y="2802"/>
                    <a:pt x="30847" y="2802"/>
                  </a:cubicBezTo>
                  <a:cubicBezTo>
                    <a:pt x="30752" y="2802"/>
                    <a:pt x="30688" y="2770"/>
                    <a:pt x="30593" y="2770"/>
                  </a:cubicBezTo>
                  <a:cubicBezTo>
                    <a:pt x="30562" y="2770"/>
                    <a:pt x="30562" y="2739"/>
                    <a:pt x="30530" y="2739"/>
                  </a:cubicBezTo>
                  <a:lnTo>
                    <a:pt x="30467" y="2739"/>
                  </a:lnTo>
                  <a:cubicBezTo>
                    <a:pt x="30340" y="2739"/>
                    <a:pt x="30245" y="2802"/>
                    <a:pt x="30182" y="2929"/>
                  </a:cubicBezTo>
                  <a:cubicBezTo>
                    <a:pt x="30118" y="2992"/>
                    <a:pt x="30087" y="3055"/>
                    <a:pt x="30023" y="3055"/>
                  </a:cubicBezTo>
                  <a:cubicBezTo>
                    <a:pt x="30023" y="3087"/>
                    <a:pt x="29992" y="3087"/>
                    <a:pt x="29992" y="3087"/>
                  </a:cubicBezTo>
                  <a:cubicBezTo>
                    <a:pt x="29928" y="3087"/>
                    <a:pt x="29865" y="3024"/>
                    <a:pt x="29833" y="2929"/>
                  </a:cubicBezTo>
                  <a:cubicBezTo>
                    <a:pt x="29802" y="2897"/>
                    <a:pt x="29802" y="2897"/>
                    <a:pt x="29770" y="2865"/>
                  </a:cubicBezTo>
                  <a:cubicBezTo>
                    <a:pt x="29770" y="2865"/>
                    <a:pt x="29738" y="2834"/>
                    <a:pt x="29738" y="2834"/>
                  </a:cubicBezTo>
                  <a:lnTo>
                    <a:pt x="29675" y="2834"/>
                  </a:lnTo>
                  <a:cubicBezTo>
                    <a:pt x="29643" y="2834"/>
                    <a:pt x="29611" y="2865"/>
                    <a:pt x="29548" y="2865"/>
                  </a:cubicBezTo>
                  <a:cubicBezTo>
                    <a:pt x="29390" y="2929"/>
                    <a:pt x="29231" y="2960"/>
                    <a:pt x="29105" y="2992"/>
                  </a:cubicBezTo>
                  <a:lnTo>
                    <a:pt x="28345" y="2992"/>
                  </a:lnTo>
                  <a:cubicBezTo>
                    <a:pt x="28186" y="2992"/>
                    <a:pt x="28060" y="2960"/>
                    <a:pt x="27901" y="2929"/>
                  </a:cubicBezTo>
                  <a:lnTo>
                    <a:pt x="27648" y="2929"/>
                  </a:lnTo>
                  <a:cubicBezTo>
                    <a:pt x="27236" y="2929"/>
                    <a:pt x="26825" y="3055"/>
                    <a:pt x="26413" y="3055"/>
                  </a:cubicBezTo>
                  <a:lnTo>
                    <a:pt x="26223" y="3055"/>
                  </a:lnTo>
                  <a:cubicBezTo>
                    <a:pt x="26176" y="3052"/>
                    <a:pt x="26128" y="3051"/>
                    <a:pt x="26080" y="3051"/>
                  </a:cubicBezTo>
                  <a:cubicBezTo>
                    <a:pt x="25585" y="3051"/>
                    <a:pt x="25067" y="3193"/>
                    <a:pt x="24576" y="3309"/>
                  </a:cubicBezTo>
                  <a:cubicBezTo>
                    <a:pt x="24196" y="3404"/>
                    <a:pt x="23784" y="3499"/>
                    <a:pt x="23373" y="3499"/>
                  </a:cubicBezTo>
                  <a:cubicBezTo>
                    <a:pt x="23309" y="3499"/>
                    <a:pt x="23246" y="3499"/>
                    <a:pt x="23183" y="3467"/>
                  </a:cubicBezTo>
                  <a:lnTo>
                    <a:pt x="23088" y="3467"/>
                  </a:lnTo>
                  <a:cubicBezTo>
                    <a:pt x="22929" y="3499"/>
                    <a:pt x="22771" y="3562"/>
                    <a:pt x="22676" y="3689"/>
                  </a:cubicBezTo>
                  <a:cubicBezTo>
                    <a:pt x="22644" y="3720"/>
                    <a:pt x="22613" y="3752"/>
                    <a:pt x="22613" y="3784"/>
                  </a:cubicBezTo>
                  <a:cubicBezTo>
                    <a:pt x="22539" y="3773"/>
                    <a:pt x="22465" y="3766"/>
                    <a:pt x="22391" y="3766"/>
                  </a:cubicBezTo>
                  <a:cubicBezTo>
                    <a:pt x="22243" y="3766"/>
                    <a:pt x="22095" y="3794"/>
                    <a:pt x="21948" y="3879"/>
                  </a:cubicBezTo>
                  <a:cubicBezTo>
                    <a:pt x="21884" y="3910"/>
                    <a:pt x="21789" y="3942"/>
                    <a:pt x="21726" y="3974"/>
                  </a:cubicBezTo>
                  <a:cubicBezTo>
                    <a:pt x="21536" y="4037"/>
                    <a:pt x="21346" y="4069"/>
                    <a:pt x="21156" y="4069"/>
                  </a:cubicBezTo>
                  <a:cubicBezTo>
                    <a:pt x="21029" y="4069"/>
                    <a:pt x="20934" y="4069"/>
                    <a:pt x="20807" y="4037"/>
                  </a:cubicBezTo>
                  <a:lnTo>
                    <a:pt x="20649" y="4037"/>
                  </a:lnTo>
                  <a:cubicBezTo>
                    <a:pt x="20522" y="4037"/>
                    <a:pt x="20396" y="4037"/>
                    <a:pt x="20269" y="4069"/>
                  </a:cubicBezTo>
                  <a:cubicBezTo>
                    <a:pt x="20174" y="4069"/>
                    <a:pt x="20047" y="4100"/>
                    <a:pt x="19921" y="4132"/>
                  </a:cubicBezTo>
                  <a:cubicBezTo>
                    <a:pt x="19857" y="4132"/>
                    <a:pt x="19794" y="4132"/>
                    <a:pt x="19762" y="4164"/>
                  </a:cubicBezTo>
                  <a:lnTo>
                    <a:pt x="19667" y="4164"/>
                  </a:lnTo>
                  <a:cubicBezTo>
                    <a:pt x="19541" y="4164"/>
                    <a:pt x="19382" y="4132"/>
                    <a:pt x="19256" y="4069"/>
                  </a:cubicBezTo>
                  <a:cubicBezTo>
                    <a:pt x="19192" y="4069"/>
                    <a:pt x="19161" y="4037"/>
                    <a:pt x="19097" y="4037"/>
                  </a:cubicBezTo>
                  <a:cubicBezTo>
                    <a:pt x="19002" y="4005"/>
                    <a:pt x="18907" y="4005"/>
                    <a:pt x="18781" y="4005"/>
                  </a:cubicBezTo>
                  <a:cubicBezTo>
                    <a:pt x="18749" y="4005"/>
                    <a:pt x="18686" y="4037"/>
                    <a:pt x="18654" y="4037"/>
                  </a:cubicBezTo>
                  <a:cubicBezTo>
                    <a:pt x="18401" y="4100"/>
                    <a:pt x="18179" y="4132"/>
                    <a:pt x="17926" y="4132"/>
                  </a:cubicBezTo>
                  <a:cubicBezTo>
                    <a:pt x="17799" y="4132"/>
                    <a:pt x="17641" y="4132"/>
                    <a:pt x="17514" y="4100"/>
                  </a:cubicBezTo>
                  <a:cubicBezTo>
                    <a:pt x="17419" y="4100"/>
                    <a:pt x="17324" y="4100"/>
                    <a:pt x="17229" y="4069"/>
                  </a:cubicBezTo>
                  <a:cubicBezTo>
                    <a:pt x="17039" y="4069"/>
                    <a:pt x="16849" y="4037"/>
                    <a:pt x="16659" y="4037"/>
                  </a:cubicBezTo>
                  <a:lnTo>
                    <a:pt x="16279" y="4037"/>
                  </a:lnTo>
                  <a:cubicBezTo>
                    <a:pt x="16089" y="4005"/>
                    <a:pt x="15899" y="3974"/>
                    <a:pt x="15709" y="3910"/>
                  </a:cubicBezTo>
                  <a:cubicBezTo>
                    <a:pt x="15645" y="3879"/>
                    <a:pt x="15582" y="3879"/>
                    <a:pt x="15519" y="3879"/>
                  </a:cubicBezTo>
                  <a:cubicBezTo>
                    <a:pt x="15519" y="3847"/>
                    <a:pt x="15519" y="3847"/>
                    <a:pt x="15487" y="3815"/>
                  </a:cubicBezTo>
                  <a:cubicBezTo>
                    <a:pt x="15455" y="3815"/>
                    <a:pt x="15455" y="3784"/>
                    <a:pt x="15455" y="3784"/>
                  </a:cubicBezTo>
                  <a:lnTo>
                    <a:pt x="15360" y="3784"/>
                  </a:lnTo>
                  <a:cubicBezTo>
                    <a:pt x="15360" y="3784"/>
                    <a:pt x="15360" y="3752"/>
                    <a:pt x="15360" y="3752"/>
                  </a:cubicBezTo>
                  <a:lnTo>
                    <a:pt x="15265" y="3752"/>
                  </a:lnTo>
                  <a:cubicBezTo>
                    <a:pt x="15223" y="3752"/>
                    <a:pt x="15181" y="3766"/>
                    <a:pt x="15148" y="3766"/>
                  </a:cubicBezTo>
                  <a:cubicBezTo>
                    <a:pt x="15132" y="3766"/>
                    <a:pt x="15118" y="3763"/>
                    <a:pt x="15107" y="3752"/>
                  </a:cubicBezTo>
                  <a:cubicBezTo>
                    <a:pt x="15012" y="3657"/>
                    <a:pt x="14917" y="3657"/>
                    <a:pt x="14822" y="3657"/>
                  </a:cubicBezTo>
                  <a:lnTo>
                    <a:pt x="14537" y="3657"/>
                  </a:lnTo>
                  <a:cubicBezTo>
                    <a:pt x="14505" y="3657"/>
                    <a:pt x="14474" y="3625"/>
                    <a:pt x="14442" y="3625"/>
                  </a:cubicBezTo>
                  <a:cubicBezTo>
                    <a:pt x="14336" y="3625"/>
                    <a:pt x="14231" y="3639"/>
                    <a:pt x="14135" y="3639"/>
                  </a:cubicBezTo>
                  <a:cubicBezTo>
                    <a:pt x="14087" y="3639"/>
                    <a:pt x="14041" y="3636"/>
                    <a:pt x="13999" y="3625"/>
                  </a:cubicBezTo>
                  <a:lnTo>
                    <a:pt x="13872" y="3625"/>
                  </a:lnTo>
                  <a:cubicBezTo>
                    <a:pt x="13809" y="3594"/>
                    <a:pt x="13745" y="3594"/>
                    <a:pt x="13650" y="3562"/>
                  </a:cubicBezTo>
                  <a:cubicBezTo>
                    <a:pt x="13429" y="3467"/>
                    <a:pt x="13175" y="3404"/>
                    <a:pt x="12922" y="3340"/>
                  </a:cubicBezTo>
                  <a:cubicBezTo>
                    <a:pt x="12764" y="3309"/>
                    <a:pt x="12574" y="3277"/>
                    <a:pt x="12415" y="3245"/>
                  </a:cubicBezTo>
                  <a:cubicBezTo>
                    <a:pt x="12225" y="3214"/>
                    <a:pt x="12067" y="3182"/>
                    <a:pt x="11908" y="3182"/>
                  </a:cubicBezTo>
                  <a:cubicBezTo>
                    <a:pt x="11813" y="3182"/>
                    <a:pt x="11718" y="3182"/>
                    <a:pt x="11655" y="3150"/>
                  </a:cubicBezTo>
                  <a:cubicBezTo>
                    <a:pt x="11497" y="3150"/>
                    <a:pt x="11370" y="3150"/>
                    <a:pt x="11243" y="3119"/>
                  </a:cubicBezTo>
                  <a:cubicBezTo>
                    <a:pt x="11180" y="3119"/>
                    <a:pt x="11117" y="3087"/>
                    <a:pt x="11053" y="3055"/>
                  </a:cubicBezTo>
                  <a:cubicBezTo>
                    <a:pt x="10990" y="3024"/>
                    <a:pt x="10927" y="2960"/>
                    <a:pt x="10863" y="2929"/>
                  </a:cubicBezTo>
                  <a:cubicBezTo>
                    <a:pt x="10800" y="2897"/>
                    <a:pt x="10737" y="2897"/>
                    <a:pt x="10673" y="2865"/>
                  </a:cubicBezTo>
                  <a:cubicBezTo>
                    <a:pt x="10610" y="2865"/>
                    <a:pt x="10578" y="2865"/>
                    <a:pt x="10515" y="2834"/>
                  </a:cubicBezTo>
                  <a:cubicBezTo>
                    <a:pt x="10483" y="2897"/>
                    <a:pt x="10452" y="2929"/>
                    <a:pt x="10420" y="2960"/>
                  </a:cubicBezTo>
                  <a:cubicBezTo>
                    <a:pt x="10388" y="2992"/>
                    <a:pt x="10388" y="2992"/>
                    <a:pt x="10357" y="3024"/>
                  </a:cubicBezTo>
                  <a:lnTo>
                    <a:pt x="10230" y="3024"/>
                  </a:lnTo>
                  <a:cubicBezTo>
                    <a:pt x="10219" y="3034"/>
                    <a:pt x="10209" y="3038"/>
                    <a:pt x="10200" y="3038"/>
                  </a:cubicBezTo>
                  <a:cubicBezTo>
                    <a:pt x="10181" y="3038"/>
                    <a:pt x="10167" y="3024"/>
                    <a:pt x="10167" y="3024"/>
                  </a:cubicBezTo>
                  <a:lnTo>
                    <a:pt x="10072" y="3024"/>
                  </a:lnTo>
                  <a:cubicBezTo>
                    <a:pt x="10040" y="3024"/>
                    <a:pt x="10040" y="2992"/>
                    <a:pt x="10008" y="2992"/>
                  </a:cubicBezTo>
                  <a:cubicBezTo>
                    <a:pt x="10008" y="2960"/>
                    <a:pt x="9977" y="2960"/>
                    <a:pt x="9977" y="2929"/>
                  </a:cubicBezTo>
                  <a:cubicBezTo>
                    <a:pt x="9913" y="2865"/>
                    <a:pt x="9850" y="2770"/>
                    <a:pt x="9787" y="2675"/>
                  </a:cubicBezTo>
                  <a:cubicBezTo>
                    <a:pt x="9787" y="2644"/>
                    <a:pt x="9755" y="2612"/>
                    <a:pt x="9723" y="2580"/>
                  </a:cubicBezTo>
                  <a:cubicBezTo>
                    <a:pt x="9660" y="2549"/>
                    <a:pt x="9597" y="2517"/>
                    <a:pt x="9533" y="2485"/>
                  </a:cubicBezTo>
                  <a:cubicBezTo>
                    <a:pt x="9533" y="2485"/>
                    <a:pt x="9533" y="2517"/>
                    <a:pt x="9502" y="2517"/>
                  </a:cubicBezTo>
                  <a:cubicBezTo>
                    <a:pt x="9470" y="2549"/>
                    <a:pt x="9470" y="2549"/>
                    <a:pt x="9438" y="2549"/>
                  </a:cubicBezTo>
                  <a:cubicBezTo>
                    <a:pt x="9407" y="2580"/>
                    <a:pt x="9375" y="2580"/>
                    <a:pt x="9375" y="2580"/>
                  </a:cubicBezTo>
                  <a:cubicBezTo>
                    <a:pt x="9343" y="2612"/>
                    <a:pt x="9343" y="2612"/>
                    <a:pt x="9312" y="2612"/>
                  </a:cubicBezTo>
                  <a:lnTo>
                    <a:pt x="9280" y="2612"/>
                  </a:lnTo>
                  <a:cubicBezTo>
                    <a:pt x="9248" y="2612"/>
                    <a:pt x="9185" y="2580"/>
                    <a:pt x="9153" y="2485"/>
                  </a:cubicBezTo>
                  <a:cubicBezTo>
                    <a:pt x="9090" y="2390"/>
                    <a:pt x="9027" y="2359"/>
                    <a:pt x="8995" y="2359"/>
                  </a:cubicBezTo>
                  <a:cubicBezTo>
                    <a:pt x="8932" y="2359"/>
                    <a:pt x="8868" y="2422"/>
                    <a:pt x="8805" y="2485"/>
                  </a:cubicBezTo>
                  <a:cubicBezTo>
                    <a:pt x="8647" y="2644"/>
                    <a:pt x="8552" y="2707"/>
                    <a:pt x="8488" y="2707"/>
                  </a:cubicBezTo>
                  <a:cubicBezTo>
                    <a:pt x="8393" y="2707"/>
                    <a:pt x="8298" y="2612"/>
                    <a:pt x="8140" y="2454"/>
                  </a:cubicBezTo>
                  <a:cubicBezTo>
                    <a:pt x="8108" y="2422"/>
                    <a:pt x="8108" y="2422"/>
                    <a:pt x="8108" y="2422"/>
                  </a:cubicBezTo>
                  <a:cubicBezTo>
                    <a:pt x="8077" y="2359"/>
                    <a:pt x="8013" y="2327"/>
                    <a:pt x="7982" y="2327"/>
                  </a:cubicBezTo>
                  <a:cubicBezTo>
                    <a:pt x="7918" y="2359"/>
                    <a:pt x="7887" y="2390"/>
                    <a:pt x="7887" y="2454"/>
                  </a:cubicBezTo>
                  <a:cubicBezTo>
                    <a:pt x="7823" y="2770"/>
                    <a:pt x="7728" y="2992"/>
                    <a:pt x="7443" y="3024"/>
                  </a:cubicBezTo>
                  <a:lnTo>
                    <a:pt x="7411" y="3024"/>
                  </a:lnTo>
                  <a:cubicBezTo>
                    <a:pt x="7380" y="3024"/>
                    <a:pt x="7348" y="3119"/>
                    <a:pt x="7316" y="3150"/>
                  </a:cubicBezTo>
                  <a:cubicBezTo>
                    <a:pt x="6936" y="3435"/>
                    <a:pt x="6905" y="3942"/>
                    <a:pt x="6873" y="4385"/>
                  </a:cubicBezTo>
                  <a:cubicBezTo>
                    <a:pt x="6841" y="4702"/>
                    <a:pt x="6746" y="4892"/>
                    <a:pt x="6525" y="5050"/>
                  </a:cubicBezTo>
                  <a:cubicBezTo>
                    <a:pt x="6303" y="5177"/>
                    <a:pt x="6208" y="5335"/>
                    <a:pt x="6366" y="5620"/>
                  </a:cubicBezTo>
                  <a:cubicBezTo>
                    <a:pt x="6366" y="5652"/>
                    <a:pt x="6366" y="5652"/>
                    <a:pt x="6366" y="5652"/>
                  </a:cubicBezTo>
                  <a:cubicBezTo>
                    <a:pt x="6398" y="5747"/>
                    <a:pt x="6366" y="5874"/>
                    <a:pt x="6366" y="6000"/>
                  </a:cubicBezTo>
                  <a:lnTo>
                    <a:pt x="6366" y="6190"/>
                  </a:lnTo>
                  <a:cubicBezTo>
                    <a:pt x="6366" y="6222"/>
                    <a:pt x="6366" y="6254"/>
                    <a:pt x="6366" y="6286"/>
                  </a:cubicBezTo>
                  <a:cubicBezTo>
                    <a:pt x="6366" y="6317"/>
                    <a:pt x="6366" y="6381"/>
                    <a:pt x="6366" y="6412"/>
                  </a:cubicBezTo>
                  <a:lnTo>
                    <a:pt x="6366" y="6507"/>
                  </a:lnTo>
                  <a:cubicBezTo>
                    <a:pt x="6366" y="6729"/>
                    <a:pt x="6335" y="6887"/>
                    <a:pt x="6081" y="6951"/>
                  </a:cubicBezTo>
                  <a:cubicBezTo>
                    <a:pt x="5828" y="7014"/>
                    <a:pt x="5701" y="7299"/>
                    <a:pt x="5733" y="7616"/>
                  </a:cubicBezTo>
                  <a:cubicBezTo>
                    <a:pt x="5701" y="7616"/>
                    <a:pt x="5701" y="7647"/>
                    <a:pt x="5670" y="7647"/>
                  </a:cubicBezTo>
                  <a:cubicBezTo>
                    <a:pt x="5638" y="7647"/>
                    <a:pt x="5606" y="7647"/>
                    <a:pt x="5575" y="7679"/>
                  </a:cubicBezTo>
                  <a:cubicBezTo>
                    <a:pt x="5575" y="7679"/>
                    <a:pt x="5543" y="7711"/>
                    <a:pt x="5511" y="7742"/>
                  </a:cubicBezTo>
                  <a:cubicBezTo>
                    <a:pt x="5511" y="7742"/>
                    <a:pt x="5480" y="7774"/>
                    <a:pt x="5480" y="7806"/>
                  </a:cubicBezTo>
                  <a:cubicBezTo>
                    <a:pt x="5480" y="7837"/>
                    <a:pt x="5480" y="7869"/>
                    <a:pt x="5480" y="7869"/>
                  </a:cubicBezTo>
                  <a:cubicBezTo>
                    <a:pt x="5480" y="8091"/>
                    <a:pt x="5448" y="8281"/>
                    <a:pt x="5448" y="8502"/>
                  </a:cubicBezTo>
                  <a:cubicBezTo>
                    <a:pt x="5448" y="8661"/>
                    <a:pt x="5448" y="8787"/>
                    <a:pt x="5448" y="8946"/>
                  </a:cubicBezTo>
                  <a:cubicBezTo>
                    <a:pt x="5480" y="9072"/>
                    <a:pt x="5511" y="9199"/>
                    <a:pt x="5543" y="9294"/>
                  </a:cubicBezTo>
                  <a:cubicBezTo>
                    <a:pt x="5575" y="9389"/>
                    <a:pt x="5606" y="9452"/>
                    <a:pt x="5606" y="9516"/>
                  </a:cubicBezTo>
                  <a:cubicBezTo>
                    <a:pt x="5606" y="9611"/>
                    <a:pt x="5606" y="9706"/>
                    <a:pt x="5575" y="9801"/>
                  </a:cubicBezTo>
                  <a:cubicBezTo>
                    <a:pt x="5511" y="9864"/>
                    <a:pt x="5448" y="9959"/>
                    <a:pt x="5353" y="10022"/>
                  </a:cubicBezTo>
                  <a:cubicBezTo>
                    <a:pt x="5258" y="10086"/>
                    <a:pt x="5163" y="10117"/>
                    <a:pt x="5068" y="10181"/>
                  </a:cubicBezTo>
                  <a:cubicBezTo>
                    <a:pt x="5036" y="10212"/>
                    <a:pt x="5005" y="10244"/>
                    <a:pt x="5005" y="10276"/>
                  </a:cubicBezTo>
                  <a:cubicBezTo>
                    <a:pt x="4941" y="10339"/>
                    <a:pt x="4941" y="10434"/>
                    <a:pt x="4941" y="10561"/>
                  </a:cubicBezTo>
                  <a:cubicBezTo>
                    <a:pt x="4941" y="10561"/>
                    <a:pt x="4941" y="10592"/>
                    <a:pt x="4910" y="10624"/>
                  </a:cubicBezTo>
                  <a:cubicBezTo>
                    <a:pt x="4910" y="10624"/>
                    <a:pt x="4878" y="10656"/>
                    <a:pt x="4815" y="10687"/>
                  </a:cubicBezTo>
                  <a:cubicBezTo>
                    <a:pt x="4815" y="10687"/>
                    <a:pt x="4783" y="10687"/>
                    <a:pt x="4751" y="10719"/>
                  </a:cubicBezTo>
                  <a:lnTo>
                    <a:pt x="4720" y="10719"/>
                  </a:lnTo>
                  <a:cubicBezTo>
                    <a:pt x="4593" y="10782"/>
                    <a:pt x="4498" y="10846"/>
                    <a:pt x="4403" y="10941"/>
                  </a:cubicBezTo>
                  <a:cubicBezTo>
                    <a:pt x="4371" y="11036"/>
                    <a:pt x="4308" y="11099"/>
                    <a:pt x="4276" y="11194"/>
                  </a:cubicBezTo>
                  <a:cubicBezTo>
                    <a:pt x="4245" y="11258"/>
                    <a:pt x="4213" y="11353"/>
                    <a:pt x="4181" y="11448"/>
                  </a:cubicBezTo>
                  <a:cubicBezTo>
                    <a:pt x="4150" y="11606"/>
                    <a:pt x="4118" y="11764"/>
                    <a:pt x="4118" y="11923"/>
                  </a:cubicBezTo>
                  <a:cubicBezTo>
                    <a:pt x="4118" y="11954"/>
                    <a:pt x="4118" y="11986"/>
                    <a:pt x="4118" y="12049"/>
                  </a:cubicBezTo>
                  <a:cubicBezTo>
                    <a:pt x="4086" y="12081"/>
                    <a:pt x="4086" y="12144"/>
                    <a:pt x="4086" y="12208"/>
                  </a:cubicBezTo>
                  <a:lnTo>
                    <a:pt x="4086" y="12239"/>
                  </a:lnTo>
                  <a:lnTo>
                    <a:pt x="4086" y="12271"/>
                  </a:lnTo>
                  <a:cubicBezTo>
                    <a:pt x="4086" y="12334"/>
                    <a:pt x="4118" y="12429"/>
                    <a:pt x="4118" y="12493"/>
                  </a:cubicBezTo>
                  <a:cubicBezTo>
                    <a:pt x="4118" y="12619"/>
                    <a:pt x="4118" y="12778"/>
                    <a:pt x="4118" y="12904"/>
                  </a:cubicBezTo>
                  <a:cubicBezTo>
                    <a:pt x="4055" y="12968"/>
                    <a:pt x="4055" y="12999"/>
                    <a:pt x="4023" y="13063"/>
                  </a:cubicBezTo>
                  <a:cubicBezTo>
                    <a:pt x="4023" y="13063"/>
                    <a:pt x="4023" y="13094"/>
                    <a:pt x="4023" y="13126"/>
                  </a:cubicBezTo>
                  <a:cubicBezTo>
                    <a:pt x="4023" y="13158"/>
                    <a:pt x="3991" y="13189"/>
                    <a:pt x="3960" y="13221"/>
                  </a:cubicBezTo>
                  <a:lnTo>
                    <a:pt x="3928" y="13284"/>
                  </a:lnTo>
                  <a:cubicBezTo>
                    <a:pt x="3896" y="13379"/>
                    <a:pt x="3865" y="13474"/>
                    <a:pt x="4086" y="13569"/>
                  </a:cubicBezTo>
                  <a:cubicBezTo>
                    <a:pt x="4245" y="13601"/>
                    <a:pt x="4245" y="13854"/>
                    <a:pt x="4150" y="13918"/>
                  </a:cubicBezTo>
                  <a:cubicBezTo>
                    <a:pt x="3960" y="14013"/>
                    <a:pt x="3896" y="14139"/>
                    <a:pt x="3865" y="14298"/>
                  </a:cubicBezTo>
                  <a:cubicBezTo>
                    <a:pt x="3865" y="14361"/>
                    <a:pt x="3833" y="14456"/>
                    <a:pt x="3833" y="14519"/>
                  </a:cubicBezTo>
                  <a:cubicBezTo>
                    <a:pt x="3833" y="14614"/>
                    <a:pt x="3801" y="14678"/>
                    <a:pt x="3801" y="14741"/>
                  </a:cubicBezTo>
                  <a:cubicBezTo>
                    <a:pt x="3770" y="14868"/>
                    <a:pt x="3738" y="15026"/>
                    <a:pt x="3675" y="15153"/>
                  </a:cubicBezTo>
                  <a:cubicBezTo>
                    <a:pt x="3643" y="15216"/>
                    <a:pt x="3611" y="15279"/>
                    <a:pt x="3548" y="15343"/>
                  </a:cubicBezTo>
                  <a:cubicBezTo>
                    <a:pt x="3516" y="15406"/>
                    <a:pt x="3485" y="15469"/>
                    <a:pt x="3485" y="15533"/>
                  </a:cubicBezTo>
                  <a:cubicBezTo>
                    <a:pt x="3485" y="15564"/>
                    <a:pt x="3453" y="15564"/>
                    <a:pt x="3485" y="15564"/>
                  </a:cubicBezTo>
                  <a:cubicBezTo>
                    <a:pt x="3485" y="15596"/>
                    <a:pt x="3485" y="15659"/>
                    <a:pt x="3453" y="15691"/>
                  </a:cubicBezTo>
                  <a:cubicBezTo>
                    <a:pt x="3453" y="15755"/>
                    <a:pt x="3453" y="15818"/>
                    <a:pt x="3421" y="15881"/>
                  </a:cubicBezTo>
                  <a:cubicBezTo>
                    <a:pt x="3421" y="15945"/>
                    <a:pt x="3390" y="16008"/>
                    <a:pt x="3358" y="16071"/>
                  </a:cubicBezTo>
                  <a:cubicBezTo>
                    <a:pt x="3358" y="16103"/>
                    <a:pt x="3326" y="16166"/>
                    <a:pt x="3295" y="16230"/>
                  </a:cubicBezTo>
                  <a:lnTo>
                    <a:pt x="3231" y="16356"/>
                  </a:lnTo>
                  <a:cubicBezTo>
                    <a:pt x="3199" y="16388"/>
                    <a:pt x="3168" y="16420"/>
                    <a:pt x="3136" y="16451"/>
                  </a:cubicBezTo>
                  <a:cubicBezTo>
                    <a:pt x="3104" y="16515"/>
                    <a:pt x="3073" y="16578"/>
                    <a:pt x="3041" y="16610"/>
                  </a:cubicBezTo>
                  <a:cubicBezTo>
                    <a:pt x="2978" y="16705"/>
                    <a:pt x="2914" y="16831"/>
                    <a:pt x="2851" y="16958"/>
                  </a:cubicBezTo>
                  <a:cubicBezTo>
                    <a:pt x="2724" y="17306"/>
                    <a:pt x="2408" y="17496"/>
                    <a:pt x="2059" y="17623"/>
                  </a:cubicBezTo>
                  <a:cubicBezTo>
                    <a:pt x="1869" y="17686"/>
                    <a:pt x="1648" y="17781"/>
                    <a:pt x="1553" y="18035"/>
                  </a:cubicBezTo>
                  <a:cubicBezTo>
                    <a:pt x="1426" y="18098"/>
                    <a:pt x="1331" y="18161"/>
                    <a:pt x="1236" y="18256"/>
                  </a:cubicBezTo>
                  <a:cubicBezTo>
                    <a:pt x="1141" y="18351"/>
                    <a:pt x="1046" y="18446"/>
                    <a:pt x="983" y="18541"/>
                  </a:cubicBezTo>
                  <a:cubicBezTo>
                    <a:pt x="951" y="18573"/>
                    <a:pt x="919" y="18605"/>
                    <a:pt x="919" y="18636"/>
                  </a:cubicBezTo>
                  <a:cubicBezTo>
                    <a:pt x="888" y="18668"/>
                    <a:pt x="856" y="18731"/>
                    <a:pt x="824" y="18763"/>
                  </a:cubicBezTo>
                  <a:lnTo>
                    <a:pt x="729" y="18763"/>
                  </a:lnTo>
                  <a:cubicBezTo>
                    <a:pt x="729" y="18763"/>
                    <a:pt x="729" y="18763"/>
                    <a:pt x="729" y="18795"/>
                  </a:cubicBezTo>
                  <a:lnTo>
                    <a:pt x="698" y="18795"/>
                  </a:lnTo>
                  <a:cubicBezTo>
                    <a:pt x="698" y="18795"/>
                    <a:pt x="698" y="18826"/>
                    <a:pt x="698" y="18826"/>
                  </a:cubicBezTo>
                  <a:lnTo>
                    <a:pt x="666" y="18826"/>
                  </a:lnTo>
                  <a:cubicBezTo>
                    <a:pt x="666" y="18826"/>
                    <a:pt x="666" y="18826"/>
                    <a:pt x="666" y="18858"/>
                  </a:cubicBezTo>
                  <a:cubicBezTo>
                    <a:pt x="539" y="19016"/>
                    <a:pt x="444" y="19175"/>
                    <a:pt x="381" y="19365"/>
                  </a:cubicBezTo>
                  <a:cubicBezTo>
                    <a:pt x="254" y="19586"/>
                    <a:pt x="191" y="19840"/>
                    <a:pt x="96" y="20093"/>
                  </a:cubicBezTo>
                  <a:cubicBezTo>
                    <a:pt x="33" y="20156"/>
                    <a:pt x="33" y="20220"/>
                    <a:pt x="33" y="20315"/>
                  </a:cubicBezTo>
                  <a:cubicBezTo>
                    <a:pt x="33" y="20315"/>
                    <a:pt x="33" y="20315"/>
                    <a:pt x="33" y="20346"/>
                  </a:cubicBezTo>
                  <a:cubicBezTo>
                    <a:pt x="33" y="20378"/>
                    <a:pt x="33" y="20378"/>
                    <a:pt x="64" y="20410"/>
                  </a:cubicBezTo>
                  <a:cubicBezTo>
                    <a:pt x="64" y="20410"/>
                    <a:pt x="64" y="20441"/>
                    <a:pt x="64" y="20441"/>
                  </a:cubicBezTo>
                  <a:cubicBezTo>
                    <a:pt x="64" y="20473"/>
                    <a:pt x="64" y="20505"/>
                    <a:pt x="64" y="20505"/>
                  </a:cubicBezTo>
                  <a:cubicBezTo>
                    <a:pt x="64" y="20537"/>
                    <a:pt x="64" y="20568"/>
                    <a:pt x="64" y="20600"/>
                  </a:cubicBezTo>
                  <a:cubicBezTo>
                    <a:pt x="33" y="20695"/>
                    <a:pt x="1" y="20758"/>
                    <a:pt x="1" y="20853"/>
                  </a:cubicBezTo>
                  <a:cubicBezTo>
                    <a:pt x="1" y="20948"/>
                    <a:pt x="1" y="21075"/>
                    <a:pt x="33" y="21202"/>
                  </a:cubicBezTo>
                  <a:cubicBezTo>
                    <a:pt x="64" y="21360"/>
                    <a:pt x="159" y="21550"/>
                    <a:pt x="223" y="21740"/>
                  </a:cubicBezTo>
                  <a:cubicBezTo>
                    <a:pt x="286" y="21803"/>
                    <a:pt x="318" y="21898"/>
                    <a:pt x="381" y="21962"/>
                  </a:cubicBezTo>
                  <a:cubicBezTo>
                    <a:pt x="413" y="22057"/>
                    <a:pt x="476" y="22120"/>
                    <a:pt x="539" y="22183"/>
                  </a:cubicBezTo>
                  <a:cubicBezTo>
                    <a:pt x="634" y="22310"/>
                    <a:pt x="793" y="22405"/>
                    <a:pt x="919" y="22500"/>
                  </a:cubicBezTo>
                  <a:cubicBezTo>
                    <a:pt x="1141" y="22658"/>
                    <a:pt x="1299" y="22912"/>
                    <a:pt x="1553" y="23007"/>
                  </a:cubicBezTo>
                  <a:cubicBezTo>
                    <a:pt x="1964" y="23197"/>
                    <a:pt x="2376" y="23387"/>
                    <a:pt x="2788" y="23577"/>
                  </a:cubicBezTo>
                  <a:lnTo>
                    <a:pt x="2914" y="23608"/>
                  </a:lnTo>
                  <a:cubicBezTo>
                    <a:pt x="3136" y="23703"/>
                    <a:pt x="3358" y="23798"/>
                    <a:pt x="3580" y="23893"/>
                  </a:cubicBezTo>
                  <a:cubicBezTo>
                    <a:pt x="3643" y="24020"/>
                    <a:pt x="3738" y="23988"/>
                    <a:pt x="3833" y="24020"/>
                  </a:cubicBezTo>
                  <a:cubicBezTo>
                    <a:pt x="3865" y="24020"/>
                    <a:pt x="3928" y="24052"/>
                    <a:pt x="3960" y="24083"/>
                  </a:cubicBezTo>
                  <a:lnTo>
                    <a:pt x="3991" y="24083"/>
                  </a:lnTo>
                  <a:cubicBezTo>
                    <a:pt x="4720" y="24210"/>
                    <a:pt x="5448" y="24337"/>
                    <a:pt x="6176" y="24337"/>
                  </a:cubicBezTo>
                  <a:lnTo>
                    <a:pt x="6493" y="24337"/>
                  </a:lnTo>
                  <a:cubicBezTo>
                    <a:pt x="6905" y="24432"/>
                    <a:pt x="7285" y="24527"/>
                    <a:pt x="7697" y="24590"/>
                  </a:cubicBezTo>
                  <a:cubicBezTo>
                    <a:pt x="7728" y="24622"/>
                    <a:pt x="7728" y="24653"/>
                    <a:pt x="7728" y="24653"/>
                  </a:cubicBezTo>
                  <a:cubicBezTo>
                    <a:pt x="7728" y="24653"/>
                    <a:pt x="7728" y="24685"/>
                    <a:pt x="7728" y="24685"/>
                  </a:cubicBezTo>
                  <a:cubicBezTo>
                    <a:pt x="7760" y="24748"/>
                    <a:pt x="7823" y="24780"/>
                    <a:pt x="7887" y="24780"/>
                  </a:cubicBezTo>
                  <a:lnTo>
                    <a:pt x="7918" y="24780"/>
                  </a:lnTo>
                  <a:cubicBezTo>
                    <a:pt x="7918" y="24780"/>
                    <a:pt x="7918" y="24780"/>
                    <a:pt x="7918" y="24812"/>
                  </a:cubicBezTo>
                  <a:lnTo>
                    <a:pt x="8393" y="24812"/>
                  </a:lnTo>
                  <a:lnTo>
                    <a:pt x="8457" y="24843"/>
                  </a:lnTo>
                  <a:cubicBezTo>
                    <a:pt x="8488" y="24843"/>
                    <a:pt x="8552" y="24843"/>
                    <a:pt x="8615" y="24875"/>
                  </a:cubicBezTo>
                  <a:cubicBezTo>
                    <a:pt x="8773" y="24907"/>
                    <a:pt x="8932" y="24907"/>
                    <a:pt x="9090" y="24907"/>
                  </a:cubicBezTo>
                  <a:lnTo>
                    <a:pt x="9407" y="24907"/>
                  </a:lnTo>
                  <a:cubicBezTo>
                    <a:pt x="9533" y="24875"/>
                    <a:pt x="9628" y="24875"/>
                    <a:pt x="9755" y="24875"/>
                  </a:cubicBezTo>
                  <a:cubicBezTo>
                    <a:pt x="9850" y="24843"/>
                    <a:pt x="9977" y="24843"/>
                    <a:pt x="10072" y="24812"/>
                  </a:cubicBezTo>
                  <a:cubicBezTo>
                    <a:pt x="10198" y="24812"/>
                    <a:pt x="10293" y="24780"/>
                    <a:pt x="10420" y="24780"/>
                  </a:cubicBezTo>
                  <a:cubicBezTo>
                    <a:pt x="10578" y="24748"/>
                    <a:pt x="10737" y="24717"/>
                    <a:pt x="10927" y="24717"/>
                  </a:cubicBezTo>
                  <a:lnTo>
                    <a:pt x="11085" y="24717"/>
                  </a:lnTo>
                  <a:cubicBezTo>
                    <a:pt x="11813" y="24780"/>
                    <a:pt x="12542" y="24780"/>
                    <a:pt x="13270" y="24812"/>
                  </a:cubicBezTo>
                  <a:cubicBezTo>
                    <a:pt x="14189" y="24843"/>
                    <a:pt x="15139" y="24875"/>
                    <a:pt x="16057" y="25002"/>
                  </a:cubicBezTo>
                  <a:cubicBezTo>
                    <a:pt x="16279" y="25033"/>
                    <a:pt x="16501" y="25065"/>
                    <a:pt x="16722" y="25097"/>
                  </a:cubicBezTo>
                  <a:cubicBezTo>
                    <a:pt x="17704" y="25160"/>
                    <a:pt x="18717" y="25097"/>
                    <a:pt x="19699" y="25192"/>
                  </a:cubicBezTo>
                  <a:cubicBezTo>
                    <a:pt x="20016" y="25255"/>
                    <a:pt x="20332" y="25224"/>
                    <a:pt x="20649" y="25319"/>
                  </a:cubicBezTo>
                  <a:lnTo>
                    <a:pt x="20681" y="25319"/>
                  </a:lnTo>
                  <a:cubicBezTo>
                    <a:pt x="20839" y="25255"/>
                    <a:pt x="20966" y="25224"/>
                    <a:pt x="21124" y="25224"/>
                  </a:cubicBezTo>
                  <a:cubicBezTo>
                    <a:pt x="21188" y="25224"/>
                    <a:pt x="21251" y="25224"/>
                    <a:pt x="21283" y="25255"/>
                  </a:cubicBezTo>
                  <a:cubicBezTo>
                    <a:pt x="21948" y="25287"/>
                    <a:pt x="22613" y="25287"/>
                    <a:pt x="23246" y="25287"/>
                  </a:cubicBezTo>
                  <a:lnTo>
                    <a:pt x="24386" y="25287"/>
                  </a:lnTo>
                  <a:cubicBezTo>
                    <a:pt x="24766" y="25319"/>
                    <a:pt x="25114" y="25350"/>
                    <a:pt x="25495" y="25382"/>
                  </a:cubicBezTo>
                  <a:cubicBezTo>
                    <a:pt x="25590" y="25382"/>
                    <a:pt x="25685" y="25414"/>
                    <a:pt x="25780" y="25414"/>
                  </a:cubicBezTo>
                  <a:cubicBezTo>
                    <a:pt x="25938" y="25445"/>
                    <a:pt x="26128" y="25445"/>
                    <a:pt x="26286" y="25477"/>
                  </a:cubicBezTo>
                  <a:lnTo>
                    <a:pt x="26508" y="25477"/>
                  </a:lnTo>
                  <a:cubicBezTo>
                    <a:pt x="26698" y="25477"/>
                    <a:pt x="26856" y="25477"/>
                    <a:pt x="27015" y="25509"/>
                  </a:cubicBezTo>
                  <a:cubicBezTo>
                    <a:pt x="27268" y="25509"/>
                    <a:pt x="27521" y="25509"/>
                    <a:pt x="27775" y="25540"/>
                  </a:cubicBezTo>
                  <a:cubicBezTo>
                    <a:pt x="28535" y="25604"/>
                    <a:pt x="29326" y="25730"/>
                    <a:pt x="30118" y="25730"/>
                  </a:cubicBezTo>
                  <a:lnTo>
                    <a:pt x="30435" y="25730"/>
                  </a:lnTo>
                  <a:cubicBezTo>
                    <a:pt x="30562" y="25730"/>
                    <a:pt x="30657" y="25699"/>
                    <a:pt x="30783" y="25699"/>
                  </a:cubicBezTo>
                  <a:cubicBezTo>
                    <a:pt x="31132" y="25699"/>
                    <a:pt x="31448" y="25730"/>
                    <a:pt x="31797" y="25794"/>
                  </a:cubicBezTo>
                  <a:cubicBezTo>
                    <a:pt x="31923" y="25794"/>
                    <a:pt x="32050" y="25825"/>
                    <a:pt x="32177" y="25825"/>
                  </a:cubicBezTo>
                  <a:cubicBezTo>
                    <a:pt x="32303" y="25825"/>
                    <a:pt x="32430" y="25857"/>
                    <a:pt x="32557" y="25857"/>
                  </a:cubicBezTo>
                  <a:lnTo>
                    <a:pt x="32937" y="25857"/>
                  </a:lnTo>
                  <a:cubicBezTo>
                    <a:pt x="33380" y="25889"/>
                    <a:pt x="33823" y="25889"/>
                    <a:pt x="34299" y="25920"/>
                  </a:cubicBezTo>
                  <a:cubicBezTo>
                    <a:pt x="34489" y="25952"/>
                    <a:pt x="34679" y="25952"/>
                    <a:pt x="34869" y="25984"/>
                  </a:cubicBezTo>
                  <a:cubicBezTo>
                    <a:pt x="35312" y="26047"/>
                    <a:pt x="35787" y="26047"/>
                    <a:pt x="36262" y="26079"/>
                  </a:cubicBezTo>
                  <a:cubicBezTo>
                    <a:pt x="36420" y="26079"/>
                    <a:pt x="36579" y="26079"/>
                    <a:pt x="36737" y="26110"/>
                  </a:cubicBezTo>
                  <a:cubicBezTo>
                    <a:pt x="37687" y="26205"/>
                    <a:pt x="38606" y="26269"/>
                    <a:pt x="39556" y="26364"/>
                  </a:cubicBezTo>
                  <a:cubicBezTo>
                    <a:pt x="39682" y="26395"/>
                    <a:pt x="39809" y="26395"/>
                    <a:pt x="39936" y="26395"/>
                  </a:cubicBezTo>
                  <a:cubicBezTo>
                    <a:pt x="40822" y="26459"/>
                    <a:pt x="41709" y="26427"/>
                    <a:pt x="42627" y="26522"/>
                  </a:cubicBezTo>
                  <a:cubicBezTo>
                    <a:pt x="43388" y="26585"/>
                    <a:pt x="44148" y="26649"/>
                    <a:pt x="44908" y="26712"/>
                  </a:cubicBezTo>
                  <a:cubicBezTo>
                    <a:pt x="45351" y="26744"/>
                    <a:pt x="45794" y="26775"/>
                    <a:pt x="46269" y="26807"/>
                  </a:cubicBezTo>
                  <a:cubicBezTo>
                    <a:pt x="47885" y="26902"/>
                    <a:pt x="49500" y="26902"/>
                    <a:pt x="51146" y="26997"/>
                  </a:cubicBezTo>
                  <a:cubicBezTo>
                    <a:pt x="51685" y="27029"/>
                    <a:pt x="52223" y="27029"/>
                    <a:pt x="52762" y="27060"/>
                  </a:cubicBezTo>
                  <a:lnTo>
                    <a:pt x="53553" y="27060"/>
                  </a:lnTo>
                  <a:cubicBezTo>
                    <a:pt x="54377" y="27092"/>
                    <a:pt x="55168" y="27092"/>
                    <a:pt x="55992" y="27092"/>
                  </a:cubicBezTo>
                  <a:lnTo>
                    <a:pt x="56784" y="27092"/>
                  </a:lnTo>
                  <a:cubicBezTo>
                    <a:pt x="57069" y="27124"/>
                    <a:pt x="57322" y="27124"/>
                    <a:pt x="57607" y="27124"/>
                  </a:cubicBezTo>
                  <a:cubicBezTo>
                    <a:pt x="57892" y="27124"/>
                    <a:pt x="58177" y="27116"/>
                    <a:pt x="58462" y="27116"/>
                  </a:cubicBezTo>
                  <a:cubicBezTo>
                    <a:pt x="58747" y="27116"/>
                    <a:pt x="59032" y="27124"/>
                    <a:pt x="59317" y="27155"/>
                  </a:cubicBezTo>
                  <a:lnTo>
                    <a:pt x="60014" y="27155"/>
                  </a:lnTo>
                  <a:cubicBezTo>
                    <a:pt x="60109" y="27124"/>
                    <a:pt x="60172" y="27092"/>
                    <a:pt x="60235" y="27092"/>
                  </a:cubicBezTo>
                  <a:cubicBezTo>
                    <a:pt x="60267" y="27060"/>
                    <a:pt x="60299" y="27060"/>
                    <a:pt x="60330" y="27060"/>
                  </a:cubicBezTo>
                  <a:lnTo>
                    <a:pt x="60552" y="27060"/>
                  </a:lnTo>
                  <a:cubicBezTo>
                    <a:pt x="60774" y="27155"/>
                    <a:pt x="61027" y="27155"/>
                    <a:pt x="61249" y="27155"/>
                  </a:cubicBezTo>
                  <a:lnTo>
                    <a:pt x="61502" y="27155"/>
                  </a:lnTo>
                  <a:cubicBezTo>
                    <a:pt x="61661" y="27155"/>
                    <a:pt x="61819" y="27187"/>
                    <a:pt x="61946" y="27187"/>
                  </a:cubicBezTo>
                  <a:cubicBezTo>
                    <a:pt x="62009" y="27219"/>
                    <a:pt x="62041" y="27219"/>
                    <a:pt x="62072" y="27219"/>
                  </a:cubicBezTo>
                  <a:cubicBezTo>
                    <a:pt x="62389" y="27219"/>
                    <a:pt x="62706" y="27092"/>
                    <a:pt x="62991" y="27092"/>
                  </a:cubicBezTo>
                  <a:cubicBezTo>
                    <a:pt x="63244" y="27092"/>
                    <a:pt x="63466" y="27124"/>
                    <a:pt x="63719" y="27124"/>
                  </a:cubicBezTo>
                  <a:lnTo>
                    <a:pt x="64416" y="27124"/>
                  </a:lnTo>
                  <a:cubicBezTo>
                    <a:pt x="64732" y="27155"/>
                    <a:pt x="65049" y="27155"/>
                    <a:pt x="65366" y="27155"/>
                  </a:cubicBezTo>
                  <a:cubicBezTo>
                    <a:pt x="65841" y="27155"/>
                    <a:pt x="66316" y="27124"/>
                    <a:pt x="66791" y="27092"/>
                  </a:cubicBezTo>
                  <a:cubicBezTo>
                    <a:pt x="66802" y="27081"/>
                    <a:pt x="66812" y="27078"/>
                    <a:pt x="66824" y="27078"/>
                  </a:cubicBezTo>
                  <a:cubicBezTo>
                    <a:pt x="66847" y="27078"/>
                    <a:pt x="66875" y="27092"/>
                    <a:pt x="66918" y="27092"/>
                  </a:cubicBezTo>
                  <a:cubicBezTo>
                    <a:pt x="66949" y="27092"/>
                    <a:pt x="66981" y="27124"/>
                    <a:pt x="67044" y="27124"/>
                  </a:cubicBezTo>
                  <a:cubicBezTo>
                    <a:pt x="67076" y="27155"/>
                    <a:pt x="67108" y="27155"/>
                    <a:pt x="67171" y="27155"/>
                  </a:cubicBezTo>
                  <a:cubicBezTo>
                    <a:pt x="67171" y="27187"/>
                    <a:pt x="67203" y="27187"/>
                    <a:pt x="67234" y="27187"/>
                  </a:cubicBezTo>
                  <a:cubicBezTo>
                    <a:pt x="67234" y="27187"/>
                    <a:pt x="67266" y="27155"/>
                    <a:pt x="67298" y="27155"/>
                  </a:cubicBezTo>
                  <a:cubicBezTo>
                    <a:pt x="67678" y="27092"/>
                    <a:pt x="68089" y="27092"/>
                    <a:pt x="68469" y="27060"/>
                  </a:cubicBezTo>
                  <a:lnTo>
                    <a:pt x="69071" y="27060"/>
                  </a:lnTo>
                  <a:cubicBezTo>
                    <a:pt x="69261" y="27060"/>
                    <a:pt x="69451" y="27029"/>
                    <a:pt x="69673" y="27029"/>
                  </a:cubicBezTo>
                  <a:lnTo>
                    <a:pt x="69800" y="27029"/>
                  </a:lnTo>
                  <a:cubicBezTo>
                    <a:pt x="70021" y="27029"/>
                    <a:pt x="70275" y="27060"/>
                    <a:pt x="70496" y="27060"/>
                  </a:cubicBezTo>
                  <a:cubicBezTo>
                    <a:pt x="70591" y="27029"/>
                    <a:pt x="70686" y="27029"/>
                    <a:pt x="70750" y="27029"/>
                  </a:cubicBezTo>
                  <a:cubicBezTo>
                    <a:pt x="71003" y="26965"/>
                    <a:pt x="71225" y="26965"/>
                    <a:pt x="71446" y="26965"/>
                  </a:cubicBezTo>
                  <a:lnTo>
                    <a:pt x="72016" y="26965"/>
                  </a:lnTo>
                  <a:cubicBezTo>
                    <a:pt x="72206" y="26965"/>
                    <a:pt x="72396" y="26965"/>
                    <a:pt x="72586" y="26934"/>
                  </a:cubicBezTo>
                  <a:cubicBezTo>
                    <a:pt x="72713" y="26902"/>
                    <a:pt x="72871" y="26870"/>
                    <a:pt x="72998" y="26807"/>
                  </a:cubicBezTo>
                  <a:cubicBezTo>
                    <a:pt x="73093" y="26870"/>
                    <a:pt x="73220" y="26870"/>
                    <a:pt x="73315" y="26870"/>
                  </a:cubicBezTo>
                  <a:lnTo>
                    <a:pt x="73663" y="26870"/>
                  </a:lnTo>
                  <a:cubicBezTo>
                    <a:pt x="73853" y="26839"/>
                    <a:pt x="74075" y="26775"/>
                    <a:pt x="74297" y="26744"/>
                  </a:cubicBezTo>
                  <a:cubicBezTo>
                    <a:pt x="74487" y="26744"/>
                    <a:pt x="74677" y="26712"/>
                    <a:pt x="74867" y="26712"/>
                  </a:cubicBezTo>
                  <a:cubicBezTo>
                    <a:pt x="75057" y="26712"/>
                    <a:pt x="75247" y="26680"/>
                    <a:pt x="75437" y="26680"/>
                  </a:cubicBezTo>
                  <a:cubicBezTo>
                    <a:pt x="75722" y="26680"/>
                    <a:pt x="76007" y="26680"/>
                    <a:pt x="76292" y="26649"/>
                  </a:cubicBezTo>
                  <a:lnTo>
                    <a:pt x="76577" y="26649"/>
                  </a:lnTo>
                  <a:cubicBezTo>
                    <a:pt x="76640" y="26617"/>
                    <a:pt x="76735" y="26617"/>
                    <a:pt x="76798" y="26617"/>
                  </a:cubicBezTo>
                  <a:cubicBezTo>
                    <a:pt x="77305" y="26585"/>
                    <a:pt x="77812" y="26522"/>
                    <a:pt x="78350" y="26522"/>
                  </a:cubicBezTo>
                  <a:cubicBezTo>
                    <a:pt x="78509" y="26522"/>
                    <a:pt x="78667" y="26522"/>
                    <a:pt x="78825" y="26490"/>
                  </a:cubicBezTo>
                  <a:lnTo>
                    <a:pt x="78952" y="26490"/>
                  </a:lnTo>
                  <a:cubicBezTo>
                    <a:pt x="79079" y="26490"/>
                    <a:pt x="79205" y="26459"/>
                    <a:pt x="79332" y="26427"/>
                  </a:cubicBezTo>
                  <a:cubicBezTo>
                    <a:pt x="79490" y="26395"/>
                    <a:pt x="79649" y="26395"/>
                    <a:pt x="79807" y="26364"/>
                  </a:cubicBezTo>
                  <a:cubicBezTo>
                    <a:pt x="79902" y="26364"/>
                    <a:pt x="79965" y="26332"/>
                    <a:pt x="80060" y="26332"/>
                  </a:cubicBezTo>
                  <a:cubicBezTo>
                    <a:pt x="80219" y="26332"/>
                    <a:pt x="80377" y="26300"/>
                    <a:pt x="80535" y="26300"/>
                  </a:cubicBezTo>
                  <a:lnTo>
                    <a:pt x="81580" y="26300"/>
                  </a:lnTo>
                  <a:cubicBezTo>
                    <a:pt x="82182" y="26300"/>
                    <a:pt x="82816" y="26174"/>
                    <a:pt x="83417" y="26110"/>
                  </a:cubicBezTo>
                  <a:cubicBezTo>
                    <a:pt x="83544" y="26110"/>
                    <a:pt x="83671" y="26110"/>
                    <a:pt x="83766" y="26079"/>
                  </a:cubicBezTo>
                  <a:lnTo>
                    <a:pt x="84241" y="26079"/>
                  </a:lnTo>
                  <a:cubicBezTo>
                    <a:pt x="84431" y="26047"/>
                    <a:pt x="84621" y="26047"/>
                    <a:pt x="84811" y="26047"/>
                  </a:cubicBezTo>
                  <a:lnTo>
                    <a:pt x="85381" y="26047"/>
                  </a:lnTo>
                  <a:cubicBezTo>
                    <a:pt x="85697" y="26015"/>
                    <a:pt x="85982" y="26015"/>
                    <a:pt x="86267" y="25952"/>
                  </a:cubicBezTo>
                  <a:cubicBezTo>
                    <a:pt x="86679" y="25920"/>
                    <a:pt x="87123" y="25889"/>
                    <a:pt x="87534" y="25825"/>
                  </a:cubicBezTo>
                  <a:cubicBezTo>
                    <a:pt x="88421" y="25730"/>
                    <a:pt x="89308" y="25604"/>
                    <a:pt x="90194" y="25604"/>
                  </a:cubicBezTo>
                  <a:cubicBezTo>
                    <a:pt x="90448" y="25604"/>
                    <a:pt x="90669" y="25572"/>
                    <a:pt x="90891" y="25540"/>
                  </a:cubicBezTo>
                  <a:lnTo>
                    <a:pt x="91018" y="25540"/>
                  </a:lnTo>
                  <a:lnTo>
                    <a:pt x="91113" y="25509"/>
                  </a:lnTo>
                  <a:cubicBezTo>
                    <a:pt x="91208" y="25477"/>
                    <a:pt x="91303" y="25477"/>
                    <a:pt x="91398" y="25445"/>
                  </a:cubicBezTo>
                  <a:cubicBezTo>
                    <a:pt x="91493" y="25445"/>
                    <a:pt x="91556" y="25414"/>
                    <a:pt x="91651" y="25414"/>
                  </a:cubicBezTo>
                  <a:lnTo>
                    <a:pt x="91778" y="25414"/>
                  </a:lnTo>
                  <a:cubicBezTo>
                    <a:pt x="91852" y="25423"/>
                    <a:pt x="91926" y="25427"/>
                    <a:pt x="92000" y="25427"/>
                  </a:cubicBezTo>
                  <a:cubicBezTo>
                    <a:pt x="92180" y="25427"/>
                    <a:pt x="92359" y="25404"/>
                    <a:pt x="92538" y="25382"/>
                  </a:cubicBezTo>
                  <a:lnTo>
                    <a:pt x="92728" y="25382"/>
                  </a:lnTo>
                  <a:cubicBezTo>
                    <a:pt x="92918" y="25350"/>
                    <a:pt x="93108" y="25319"/>
                    <a:pt x="93298" y="25319"/>
                  </a:cubicBezTo>
                  <a:cubicBezTo>
                    <a:pt x="93615" y="25319"/>
                    <a:pt x="93963" y="25319"/>
                    <a:pt x="94280" y="25224"/>
                  </a:cubicBezTo>
                  <a:cubicBezTo>
                    <a:pt x="94755" y="25128"/>
                    <a:pt x="95230" y="25160"/>
                    <a:pt x="95705" y="25097"/>
                  </a:cubicBezTo>
                  <a:cubicBezTo>
                    <a:pt x="96370" y="25002"/>
                    <a:pt x="97003" y="24907"/>
                    <a:pt x="97668" y="24843"/>
                  </a:cubicBezTo>
                  <a:cubicBezTo>
                    <a:pt x="97689" y="24833"/>
                    <a:pt x="97714" y="24829"/>
                    <a:pt x="97740" y="24829"/>
                  </a:cubicBezTo>
                  <a:cubicBezTo>
                    <a:pt x="97791" y="24829"/>
                    <a:pt x="97848" y="24843"/>
                    <a:pt x="97890" y="24843"/>
                  </a:cubicBezTo>
                  <a:cubicBezTo>
                    <a:pt x="97922" y="24843"/>
                    <a:pt x="97922" y="24843"/>
                    <a:pt x="97953" y="24812"/>
                  </a:cubicBezTo>
                  <a:cubicBezTo>
                    <a:pt x="98017" y="24812"/>
                    <a:pt x="98080" y="24812"/>
                    <a:pt x="98112" y="24780"/>
                  </a:cubicBezTo>
                  <a:cubicBezTo>
                    <a:pt x="98143" y="24748"/>
                    <a:pt x="98143" y="24748"/>
                    <a:pt x="98175" y="24717"/>
                  </a:cubicBezTo>
                  <a:cubicBezTo>
                    <a:pt x="98397" y="24685"/>
                    <a:pt x="98618" y="24717"/>
                    <a:pt x="98840" y="24653"/>
                  </a:cubicBezTo>
                  <a:cubicBezTo>
                    <a:pt x="98967" y="24622"/>
                    <a:pt x="99093" y="24622"/>
                    <a:pt x="99220" y="24590"/>
                  </a:cubicBezTo>
                  <a:cubicBezTo>
                    <a:pt x="99347" y="24558"/>
                    <a:pt x="99505" y="24558"/>
                    <a:pt x="99632" y="24527"/>
                  </a:cubicBezTo>
                  <a:cubicBezTo>
                    <a:pt x="99885" y="24495"/>
                    <a:pt x="100170" y="24463"/>
                    <a:pt x="100424" y="24432"/>
                  </a:cubicBezTo>
                  <a:cubicBezTo>
                    <a:pt x="100709" y="24432"/>
                    <a:pt x="100962" y="24400"/>
                    <a:pt x="101247" y="24305"/>
                  </a:cubicBezTo>
                  <a:cubicBezTo>
                    <a:pt x="101405" y="24273"/>
                    <a:pt x="101595" y="24242"/>
                    <a:pt x="101754" y="24178"/>
                  </a:cubicBezTo>
                  <a:cubicBezTo>
                    <a:pt x="101912" y="24147"/>
                    <a:pt x="102102" y="24115"/>
                    <a:pt x="102260" y="24083"/>
                  </a:cubicBezTo>
                  <a:cubicBezTo>
                    <a:pt x="102577" y="24020"/>
                    <a:pt x="102925" y="23925"/>
                    <a:pt x="103274" y="23862"/>
                  </a:cubicBezTo>
                  <a:cubicBezTo>
                    <a:pt x="103432" y="23830"/>
                    <a:pt x="103559" y="23798"/>
                    <a:pt x="103717" y="23767"/>
                  </a:cubicBezTo>
                  <a:cubicBezTo>
                    <a:pt x="104002" y="23735"/>
                    <a:pt x="104255" y="23672"/>
                    <a:pt x="104541" y="23608"/>
                  </a:cubicBezTo>
                  <a:cubicBezTo>
                    <a:pt x="104731" y="23545"/>
                    <a:pt x="104889" y="23482"/>
                    <a:pt x="105079" y="23387"/>
                  </a:cubicBezTo>
                  <a:cubicBezTo>
                    <a:pt x="105111" y="23450"/>
                    <a:pt x="105174" y="23482"/>
                    <a:pt x="105206" y="23482"/>
                  </a:cubicBezTo>
                  <a:lnTo>
                    <a:pt x="105237" y="23482"/>
                  </a:lnTo>
                  <a:cubicBezTo>
                    <a:pt x="105269" y="23482"/>
                    <a:pt x="105269" y="23450"/>
                    <a:pt x="105301" y="23418"/>
                  </a:cubicBezTo>
                  <a:cubicBezTo>
                    <a:pt x="105332" y="23418"/>
                    <a:pt x="105332" y="23387"/>
                    <a:pt x="105332" y="23387"/>
                  </a:cubicBezTo>
                  <a:cubicBezTo>
                    <a:pt x="105364" y="23387"/>
                    <a:pt x="105396" y="23418"/>
                    <a:pt x="105427" y="23418"/>
                  </a:cubicBezTo>
                  <a:cubicBezTo>
                    <a:pt x="105427" y="23450"/>
                    <a:pt x="105459" y="23450"/>
                    <a:pt x="105459" y="23450"/>
                  </a:cubicBezTo>
                  <a:lnTo>
                    <a:pt x="105491" y="23450"/>
                  </a:lnTo>
                  <a:cubicBezTo>
                    <a:pt x="105649" y="23482"/>
                    <a:pt x="105807" y="23513"/>
                    <a:pt x="105966" y="23513"/>
                  </a:cubicBezTo>
                  <a:cubicBezTo>
                    <a:pt x="106219" y="23513"/>
                    <a:pt x="106472" y="23450"/>
                    <a:pt x="106726" y="23418"/>
                  </a:cubicBezTo>
                  <a:lnTo>
                    <a:pt x="106947" y="23418"/>
                  </a:lnTo>
                  <a:cubicBezTo>
                    <a:pt x="107042" y="23387"/>
                    <a:pt x="107106" y="23387"/>
                    <a:pt x="107169" y="23387"/>
                  </a:cubicBezTo>
                  <a:lnTo>
                    <a:pt x="107296" y="23387"/>
                  </a:lnTo>
                  <a:cubicBezTo>
                    <a:pt x="107296" y="23387"/>
                    <a:pt x="107327" y="23387"/>
                    <a:pt x="107359" y="23355"/>
                  </a:cubicBezTo>
                  <a:cubicBezTo>
                    <a:pt x="107486" y="23260"/>
                    <a:pt x="107644" y="23197"/>
                    <a:pt x="107771" y="23165"/>
                  </a:cubicBezTo>
                  <a:cubicBezTo>
                    <a:pt x="107834" y="23165"/>
                    <a:pt x="107897" y="23133"/>
                    <a:pt x="107992" y="23133"/>
                  </a:cubicBezTo>
                  <a:cubicBezTo>
                    <a:pt x="108056" y="23133"/>
                    <a:pt x="108119" y="23102"/>
                    <a:pt x="108214" y="23102"/>
                  </a:cubicBezTo>
                  <a:cubicBezTo>
                    <a:pt x="108562" y="23038"/>
                    <a:pt x="108974" y="22975"/>
                    <a:pt x="109291" y="22722"/>
                  </a:cubicBezTo>
                  <a:cubicBezTo>
                    <a:pt x="109323" y="22722"/>
                    <a:pt x="109323" y="22690"/>
                    <a:pt x="109354" y="22690"/>
                  </a:cubicBezTo>
                  <a:cubicBezTo>
                    <a:pt x="109386" y="22658"/>
                    <a:pt x="109418" y="22627"/>
                    <a:pt x="109418" y="22627"/>
                  </a:cubicBezTo>
                  <a:cubicBezTo>
                    <a:pt x="109608" y="22595"/>
                    <a:pt x="109766" y="22532"/>
                    <a:pt x="109893" y="22405"/>
                  </a:cubicBezTo>
                  <a:cubicBezTo>
                    <a:pt x="109956" y="22342"/>
                    <a:pt x="110051" y="22278"/>
                    <a:pt x="110114" y="22183"/>
                  </a:cubicBezTo>
                  <a:cubicBezTo>
                    <a:pt x="110146" y="22120"/>
                    <a:pt x="110178" y="22057"/>
                    <a:pt x="110241" y="21993"/>
                  </a:cubicBezTo>
                  <a:cubicBezTo>
                    <a:pt x="110304" y="21962"/>
                    <a:pt x="110368" y="21898"/>
                    <a:pt x="110399" y="21803"/>
                  </a:cubicBezTo>
                  <a:cubicBezTo>
                    <a:pt x="110431" y="21772"/>
                    <a:pt x="110463" y="21740"/>
                    <a:pt x="110494" y="21708"/>
                  </a:cubicBezTo>
                  <a:cubicBezTo>
                    <a:pt x="110526" y="21677"/>
                    <a:pt x="110558" y="21645"/>
                    <a:pt x="110558" y="21645"/>
                  </a:cubicBezTo>
                  <a:cubicBezTo>
                    <a:pt x="110558" y="21613"/>
                    <a:pt x="110589" y="21613"/>
                    <a:pt x="110589" y="21582"/>
                  </a:cubicBezTo>
                  <a:cubicBezTo>
                    <a:pt x="110748" y="21423"/>
                    <a:pt x="110906" y="21297"/>
                    <a:pt x="111033" y="21107"/>
                  </a:cubicBezTo>
                  <a:cubicBezTo>
                    <a:pt x="111223" y="20853"/>
                    <a:pt x="111381" y="20568"/>
                    <a:pt x="111508" y="20283"/>
                  </a:cubicBezTo>
                  <a:cubicBezTo>
                    <a:pt x="111539" y="20251"/>
                    <a:pt x="111539" y="20188"/>
                    <a:pt x="111571" y="20156"/>
                  </a:cubicBezTo>
                  <a:cubicBezTo>
                    <a:pt x="111603" y="20061"/>
                    <a:pt x="111603" y="19998"/>
                    <a:pt x="111634" y="19903"/>
                  </a:cubicBezTo>
                  <a:cubicBezTo>
                    <a:pt x="111666" y="19808"/>
                    <a:pt x="111698" y="19713"/>
                    <a:pt x="111698" y="19618"/>
                  </a:cubicBezTo>
                  <a:cubicBezTo>
                    <a:pt x="111761" y="19491"/>
                    <a:pt x="111761" y="19301"/>
                    <a:pt x="111761" y="19080"/>
                  </a:cubicBezTo>
                  <a:cubicBezTo>
                    <a:pt x="111729" y="18921"/>
                    <a:pt x="111698" y="18795"/>
                    <a:pt x="111666" y="18636"/>
                  </a:cubicBezTo>
                  <a:cubicBezTo>
                    <a:pt x="111634" y="18573"/>
                    <a:pt x="111603" y="18478"/>
                    <a:pt x="111571" y="18415"/>
                  </a:cubicBezTo>
                  <a:cubicBezTo>
                    <a:pt x="111508" y="18320"/>
                    <a:pt x="111444" y="18256"/>
                    <a:pt x="111318" y="18225"/>
                  </a:cubicBezTo>
                  <a:lnTo>
                    <a:pt x="111349" y="18225"/>
                  </a:lnTo>
                  <a:cubicBezTo>
                    <a:pt x="111318" y="18161"/>
                    <a:pt x="111318" y="18130"/>
                    <a:pt x="111318" y="18098"/>
                  </a:cubicBezTo>
                  <a:cubicBezTo>
                    <a:pt x="111318" y="18035"/>
                    <a:pt x="111318" y="18003"/>
                    <a:pt x="111286" y="17971"/>
                  </a:cubicBezTo>
                  <a:cubicBezTo>
                    <a:pt x="111286" y="17940"/>
                    <a:pt x="111286" y="17908"/>
                    <a:pt x="111254" y="17908"/>
                  </a:cubicBezTo>
                  <a:cubicBezTo>
                    <a:pt x="111254" y="17845"/>
                    <a:pt x="111223" y="17781"/>
                    <a:pt x="111223" y="17718"/>
                  </a:cubicBezTo>
                  <a:cubicBezTo>
                    <a:pt x="111223" y="17718"/>
                    <a:pt x="111191" y="17686"/>
                    <a:pt x="111191" y="17655"/>
                  </a:cubicBezTo>
                  <a:cubicBezTo>
                    <a:pt x="111191" y="17591"/>
                    <a:pt x="111191" y="17560"/>
                    <a:pt x="111223" y="17528"/>
                  </a:cubicBezTo>
                  <a:cubicBezTo>
                    <a:pt x="111254" y="17496"/>
                    <a:pt x="111286" y="17496"/>
                    <a:pt x="111286" y="17496"/>
                  </a:cubicBezTo>
                  <a:cubicBezTo>
                    <a:pt x="111318" y="17465"/>
                    <a:pt x="111349" y="17465"/>
                    <a:pt x="111381" y="17465"/>
                  </a:cubicBezTo>
                  <a:cubicBezTo>
                    <a:pt x="111413" y="17465"/>
                    <a:pt x="111444" y="17465"/>
                    <a:pt x="111476" y="17433"/>
                  </a:cubicBezTo>
                  <a:cubicBezTo>
                    <a:pt x="111476" y="17433"/>
                    <a:pt x="111476" y="17401"/>
                    <a:pt x="111476" y="17401"/>
                  </a:cubicBezTo>
                  <a:cubicBezTo>
                    <a:pt x="111508" y="17370"/>
                    <a:pt x="111508" y="17338"/>
                    <a:pt x="111508" y="17275"/>
                  </a:cubicBezTo>
                  <a:cubicBezTo>
                    <a:pt x="111508" y="17148"/>
                    <a:pt x="111539" y="17021"/>
                    <a:pt x="111539" y="16863"/>
                  </a:cubicBezTo>
                  <a:cubicBezTo>
                    <a:pt x="111539" y="16863"/>
                    <a:pt x="111508" y="16863"/>
                    <a:pt x="111508" y="16831"/>
                  </a:cubicBezTo>
                  <a:cubicBezTo>
                    <a:pt x="111508" y="16800"/>
                    <a:pt x="111508" y="16800"/>
                    <a:pt x="111508" y="16768"/>
                  </a:cubicBezTo>
                  <a:cubicBezTo>
                    <a:pt x="111508" y="16736"/>
                    <a:pt x="111476" y="16705"/>
                    <a:pt x="111476" y="16673"/>
                  </a:cubicBezTo>
                  <a:cubicBezTo>
                    <a:pt x="111444" y="16673"/>
                    <a:pt x="111444" y="16673"/>
                    <a:pt x="111444" y="16641"/>
                  </a:cubicBezTo>
                  <a:cubicBezTo>
                    <a:pt x="111413" y="16610"/>
                    <a:pt x="111413" y="16578"/>
                    <a:pt x="111381" y="16546"/>
                  </a:cubicBezTo>
                  <a:cubicBezTo>
                    <a:pt x="111349" y="16483"/>
                    <a:pt x="111318" y="16420"/>
                    <a:pt x="111286" y="16356"/>
                  </a:cubicBezTo>
                  <a:cubicBezTo>
                    <a:pt x="111254" y="16293"/>
                    <a:pt x="111191" y="16230"/>
                    <a:pt x="111159" y="16166"/>
                  </a:cubicBezTo>
                  <a:cubicBezTo>
                    <a:pt x="111096" y="16071"/>
                    <a:pt x="111001" y="16008"/>
                    <a:pt x="110938" y="15913"/>
                  </a:cubicBezTo>
                  <a:cubicBezTo>
                    <a:pt x="110748" y="15723"/>
                    <a:pt x="110526" y="15533"/>
                    <a:pt x="110336" y="15311"/>
                  </a:cubicBezTo>
                  <a:cubicBezTo>
                    <a:pt x="110241" y="15184"/>
                    <a:pt x="110114" y="15121"/>
                    <a:pt x="110019" y="14994"/>
                  </a:cubicBezTo>
                  <a:cubicBezTo>
                    <a:pt x="109988" y="14994"/>
                    <a:pt x="109988" y="14994"/>
                    <a:pt x="109988" y="14963"/>
                  </a:cubicBezTo>
                  <a:cubicBezTo>
                    <a:pt x="109924" y="14899"/>
                    <a:pt x="109861" y="14804"/>
                    <a:pt x="109861" y="14678"/>
                  </a:cubicBezTo>
                  <a:cubicBezTo>
                    <a:pt x="109861" y="14583"/>
                    <a:pt x="109766" y="14551"/>
                    <a:pt x="109703" y="14519"/>
                  </a:cubicBezTo>
                  <a:cubicBezTo>
                    <a:pt x="109608" y="14519"/>
                    <a:pt x="109513" y="14456"/>
                    <a:pt x="109449" y="14393"/>
                  </a:cubicBezTo>
                  <a:cubicBezTo>
                    <a:pt x="109418" y="14361"/>
                    <a:pt x="109386" y="14329"/>
                    <a:pt x="109354" y="14298"/>
                  </a:cubicBezTo>
                  <a:cubicBezTo>
                    <a:pt x="109259" y="14203"/>
                    <a:pt x="109196" y="14076"/>
                    <a:pt x="109164" y="13981"/>
                  </a:cubicBezTo>
                  <a:cubicBezTo>
                    <a:pt x="109133" y="13949"/>
                    <a:pt x="109133" y="13949"/>
                    <a:pt x="109133" y="13918"/>
                  </a:cubicBezTo>
                  <a:cubicBezTo>
                    <a:pt x="109101" y="13918"/>
                    <a:pt x="109101" y="13886"/>
                    <a:pt x="109101" y="13854"/>
                  </a:cubicBezTo>
                  <a:lnTo>
                    <a:pt x="109038" y="13854"/>
                  </a:lnTo>
                  <a:cubicBezTo>
                    <a:pt x="109038" y="13823"/>
                    <a:pt x="109038" y="13823"/>
                    <a:pt x="109038" y="13823"/>
                  </a:cubicBezTo>
                  <a:cubicBezTo>
                    <a:pt x="109006" y="13823"/>
                    <a:pt x="108974" y="13854"/>
                    <a:pt x="108974" y="13854"/>
                  </a:cubicBezTo>
                  <a:lnTo>
                    <a:pt x="108943" y="13854"/>
                  </a:lnTo>
                  <a:cubicBezTo>
                    <a:pt x="108911" y="13886"/>
                    <a:pt x="108879" y="13918"/>
                    <a:pt x="108848" y="13918"/>
                  </a:cubicBezTo>
                  <a:lnTo>
                    <a:pt x="108848" y="13886"/>
                  </a:lnTo>
                  <a:cubicBezTo>
                    <a:pt x="108816" y="13696"/>
                    <a:pt x="108689" y="13664"/>
                    <a:pt x="108562" y="13601"/>
                  </a:cubicBezTo>
                  <a:cubicBezTo>
                    <a:pt x="108531" y="13601"/>
                    <a:pt x="108499" y="13569"/>
                    <a:pt x="108467" y="13569"/>
                  </a:cubicBezTo>
                  <a:cubicBezTo>
                    <a:pt x="108436" y="13538"/>
                    <a:pt x="108404" y="13538"/>
                    <a:pt x="108372" y="13538"/>
                  </a:cubicBezTo>
                  <a:cubicBezTo>
                    <a:pt x="108277" y="13506"/>
                    <a:pt x="108214" y="13474"/>
                    <a:pt x="108151" y="13474"/>
                  </a:cubicBezTo>
                  <a:cubicBezTo>
                    <a:pt x="108056" y="13443"/>
                    <a:pt x="107992" y="13379"/>
                    <a:pt x="107992" y="13284"/>
                  </a:cubicBezTo>
                  <a:cubicBezTo>
                    <a:pt x="107992" y="13253"/>
                    <a:pt x="107992" y="13189"/>
                    <a:pt x="107992" y="13126"/>
                  </a:cubicBezTo>
                  <a:cubicBezTo>
                    <a:pt x="108214" y="13158"/>
                    <a:pt x="108436" y="13189"/>
                    <a:pt x="108657" y="13221"/>
                  </a:cubicBezTo>
                  <a:cubicBezTo>
                    <a:pt x="108721" y="13221"/>
                    <a:pt x="108784" y="13253"/>
                    <a:pt x="108816" y="13284"/>
                  </a:cubicBezTo>
                  <a:cubicBezTo>
                    <a:pt x="108911" y="13348"/>
                    <a:pt x="108974" y="13379"/>
                    <a:pt x="109069" y="13411"/>
                  </a:cubicBezTo>
                  <a:cubicBezTo>
                    <a:pt x="109164" y="13443"/>
                    <a:pt x="109259" y="13443"/>
                    <a:pt x="109354" y="13443"/>
                  </a:cubicBezTo>
                  <a:cubicBezTo>
                    <a:pt x="109291" y="13411"/>
                    <a:pt x="109259" y="13379"/>
                    <a:pt x="109228" y="13316"/>
                  </a:cubicBezTo>
                  <a:cubicBezTo>
                    <a:pt x="109228" y="13284"/>
                    <a:pt x="109196" y="13253"/>
                    <a:pt x="109196" y="13221"/>
                  </a:cubicBezTo>
                  <a:cubicBezTo>
                    <a:pt x="109164" y="13189"/>
                    <a:pt x="109133" y="13158"/>
                    <a:pt x="109133" y="13094"/>
                  </a:cubicBezTo>
                  <a:cubicBezTo>
                    <a:pt x="109133" y="13094"/>
                    <a:pt x="109133" y="13063"/>
                    <a:pt x="109101" y="13063"/>
                  </a:cubicBezTo>
                  <a:cubicBezTo>
                    <a:pt x="109069" y="12968"/>
                    <a:pt x="109069" y="12873"/>
                    <a:pt x="109006" y="12873"/>
                  </a:cubicBezTo>
                  <a:cubicBezTo>
                    <a:pt x="108721" y="12714"/>
                    <a:pt x="108911" y="12461"/>
                    <a:pt x="108848" y="12239"/>
                  </a:cubicBezTo>
                  <a:cubicBezTo>
                    <a:pt x="108974" y="12208"/>
                    <a:pt x="109038" y="12081"/>
                    <a:pt x="109038" y="11954"/>
                  </a:cubicBezTo>
                  <a:cubicBezTo>
                    <a:pt x="109069" y="11923"/>
                    <a:pt x="109069" y="11891"/>
                    <a:pt x="109101" y="11891"/>
                  </a:cubicBezTo>
                  <a:cubicBezTo>
                    <a:pt x="109133" y="11828"/>
                    <a:pt x="109133" y="11764"/>
                    <a:pt x="109133" y="11733"/>
                  </a:cubicBezTo>
                  <a:cubicBezTo>
                    <a:pt x="109133" y="11701"/>
                    <a:pt x="109101" y="11701"/>
                    <a:pt x="109101" y="11669"/>
                  </a:cubicBezTo>
                  <a:cubicBezTo>
                    <a:pt x="109101" y="11669"/>
                    <a:pt x="109101" y="11638"/>
                    <a:pt x="109069" y="11638"/>
                  </a:cubicBezTo>
                  <a:cubicBezTo>
                    <a:pt x="109038" y="11606"/>
                    <a:pt x="109006" y="11574"/>
                    <a:pt x="108974" y="11511"/>
                  </a:cubicBezTo>
                  <a:cubicBezTo>
                    <a:pt x="108943" y="11479"/>
                    <a:pt x="108911" y="11448"/>
                    <a:pt x="108879" y="11416"/>
                  </a:cubicBezTo>
                  <a:cubicBezTo>
                    <a:pt x="108879" y="11384"/>
                    <a:pt x="108879" y="11384"/>
                    <a:pt x="108879" y="11353"/>
                  </a:cubicBezTo>
                  <a:cubicBezTo>
                    <a:pt x="108879" y="11321"/>
                    <a:pt x="108911" y="11289"/>
                    <a:pt x="108911" y="11258"/>
                  </a:cubicBezTo>
                  <a:cubicBezTo>
                    <a:pt x="108911" y="11258"/>
                    <a:pt x="108911" y="11226"/>
                    <a:pt x="108911" y="11226"/>
                  </a:cubicBezTo>
                  <a:cubicBezTo>
                    <a:pt x="109101" y="10877"/>
                    <a:pt x="109069" y="10782"/>
                    <a:pt x="108784" y="10592"/>
                  </a:cubicBezTo>
                  <a:cubicBezTo>
                    <a:pt x="108784" y="10561"/>
                    <a:pt x="108753" y="10561"/>
                    <a:pt x="108753" y="10561"/>
                  </a:cubicBezTo>
                  <a:cubicBezTo>
                    <a:pt x="108721" y="10561"/>
                    <a:pt x="108689" y="10529"/>
                    <a:pt x="108657" y="10529"/>
                  </a:cubicBezTo>
                  <a:cubicBezTo>
                    <a:pt x="108657" y="10497"/>
                    <a:pt x="108626" y="10497"/>
                    <a:pt x="108594" y="10497"/>
                  </a:cubicBezTo>
                  <a:cubicBezTo>
                    <a:pt x="108594" y="10497"/>
                    <a:pt x="108562" y="10466"/>
                    <a:pt x="108531" y="10466"/>
                  </a:cubicBezTo>
                  <a:cubicBezTo>
                    <a:pt x="108531" y="10402"/>
                    <a:pt x="108499" y="10307"/>
                    <a:pt x="108499" y="10212"/>
                  </a:cubicBezTo>
                  <a:cubicBezTo>
                    <a:pt x="108499" y="10181"/>
                    <a:pt x="108499" y="10149"/>
                    <a:pt x="108499" y="10117"/>
                  </a:cubicBezTo>
                  <a:cubicBezTo>
                    <a:pt x="108531" y="10086"/>
                    <a:pt x="108562" y="10054"/>
                    <a:pt x="108657" y="10022"/>
                  </a:cubicBezTo>
                  <a:cubicBezTo>
                    <a:pt x="108657" y="10022"/>
                    <a:pt x="108657" y="10022"/>
                    <a:pt x="108657" y="9991"/>
                  </a:cubicBezTo>
                  <a:lnTo>
                    <a:pt x="108689" y="9991"/>
                  </a:lnTo>
                  <a:cubicBezTo>
                    <a:pt x="108721" y="9927"/>
                    <a:pt x="108721" y="9864"/>
                    <a:pt x="108721" y="9801"/>
                  </a:cubicBezTo>
                  <a:cubicBezTo>
                    <a:pt x="108721" y="9516"/>
                    <a:pt x="108721" y="9262"/>
                    <a:pt x="108721" y="9009"/>
                  </a:cubicBezTo>
                  <a:cubicBezTo>
                    <a:pt x="108753" y="8724"/>
                    <a:pt x="108753" y="8471"/>
                    <a:pt x="108753" y="8186"/>
                  </a:cubicBezTo>
                  <a:cubicBezTo>
                    <a:pt x="108753" y="8154"/>
                    <a:pt x="108753" y="8091"/>
                    <a:pt x="108753" y="8059"/>
                  </a:cubicBezTo>
                  <a:cubicBezTo>
                    <a:pt x="108721" y="7964"/>
                    <a:pt x="108721" y="7869"/>
                    <a:pt x="108689" y="7774"/>
                  </a:cubicBezTo>
                  <a:cubicBezTo>
                    <a:pt x="108689" y="7742"/>
                    <a:pt x="108689" y="7679"/>
                    <a:pt x="108657" y="7647"/>
                  </a:cubicBezTo>
                  <a:cubicBezTo>
                    <a:pt x="108562" y="7426"/>
                    <a:pt x="108531" y="7141"/>
                    <a:pt x="108246" y="7141"/>
                  </a:cubicBezTo>
                  <a:cubicBezTo>
                    <a:pt x="108214" y="6792"/>
                    <a:pt x="108246" y="6381"/>
                    <a:pt x="107897" y="6190"/>
                  </a:cubicBezTo>
                  <a:lnTo>
                    <a:pt x="107929" y="5937"/>
                  </a:lnTo>
                  <a:lnTo>
                    <a:pt x="107929" y="5684"/>
                  </a:lnTo>
                  <a:cubicBezTo>
                    <a:pt x="107961" y="5620"/>
                    <a:pt x="107961" y="5525"/>
                    <a:pt x="107961" y="5430"/>
                  </a:cubicBezTo>
                  <a:cubicBezTo>
                    <a:pt x="107961" y="5304"/>
                    <a:pt x="107961" y="5145"/>
                    <a:pt x="107929" y="5019"/>
                  </a:cubicBezTo>
                  <a:cubicBezTo>
                    <a:pt x="107929" y="4892"/>
                    <a:pt x="107897" y="4765"/>
                    <a:pt x="107834" y="4639"/>
                  </a:cubicBezTo>
                  <a:cubicBezTo>
                    <a:pt x="107866" y="4385"/>
                    <a:pt x="107771" y="4164"/>
                    <a:pt x="107771" y="3942"/>
                  </a:cubicBezTo>
                  <a:cubicBezTo>
                    <a:pt x="107771" y="3847"/>
                    <a:pt x="107802" y="3720"/>
                    <a:pt x="107771" y="3625"/>
                  </a:cubicBezTo>
                  <a:cubicBezTo>
                    <a:pt x="107771" y="3625"/>
                    <a:pt x="107771" y="3594"/>
                    <a:pt x="107771" y="3594"/>
                  </a:cubicBezTo>
                  <a:cubicBezTo>
                    <a:pt x="107771" y="3530"/>
                    <a:pt x="107739" y="3499"/>
                    <a:pt x="107644" y="3467"/>
                  </a:cubicBezTo>
                  <a:cubicBezTo>
                    <a:pt x="107612" y="3467"/>
                    <a:pt x="107581" y="3435"/>
                    <a:pt x="107549" y="3372"/>
                  </a:cubicBezTo>
                  <a:cubicBezTo>
                    <a:pt x="107549" y="3372"/>
                    <a:pt x="107517" y="3340"/>
                    <a:pt x="107517" y="3309"/>
                  </a:cubicBezTo>
                  <a:cubicBezTo>
                    <a:pt x="107486" y="3182"/>
                    <a:pt x="107486" y="3055"/>
                    <a:pt x="107359" y="3055"/>
                  </a:cubicBezTo>
                  <a:lnTo>
                    <a:pt x="107264" y="2960"/>
                  </a:lnTo>
                  <a:cubicBezTo>
                    <a:pt x="107264" y="2929"/>
                    <a:pt x="107264" y="2929"/>
                    <a:pt x="107264" y="2897"/>
                  </a:cubicBezTo>
                  <a:cubicBezTo>
                    <a:pt x="107264" y="2802"/>
                    <a:pt x="107232" y="2739"/>
                    <a:pt x="107201" y="2644"/>
                  </a:cubicBezTo>
                  <a:cubicBezTo>
                    <a:pt x="107201" y="2644"/>
                    <a:pt x="107201" y="2612"/>
                    <a:pt x="107169" y="2612"/>
                  </a:cubicBezTo>
                  <a:cubicBezTo>
                    <a:pt x="107169" y="2580"/>
                    <a:pt x="107137" y="2517"/>
                    <a:pt x="107106" y="2485"/>
                  </a:cubicBezTo>
                  <a:cubicBezTo>
                    <a:pt x="106916" y="2074"/>
                    <a:pt x="106567" y="1884"/>
                    <a:pt x="106219" y="1694"/>
                  </a:cubicBezTo>
                  <a:cubicBezTo>
                    <a:pt x="106187" y="1662"/>
                    <a:pt x="106156" y="1630"/>
                    <a:pt x="106124" y="1599"/>
                  </a:cubicBezTo>
                  <a:cubicBezTo>
                    <a:pt x="106061" y="1567"/>
                    <a:pt x="105966" y="1504"/>
                    <a:pt x="105871" y="1472"/>
                  </a:cubicBezTo>
                  <a:cubicBezTo>
                    <a:pt x="105807" y="1440"/>
                    <a:pt x="105712" y="1408"/>
                    <a:pt x="105617" y="1377"/>
                  </a:cubicBezTo>
                  <a:cubicBezTo>
                    <a:pt x="105459" y="1282"/>
                    <a:pt x="105301" y="1218"/>
                    <a:pt x="105111" y="1187"/>
                  </a:cubicBezTo>
                  <a:cubicBezTo>
                    <a:pt x="104952" y="1155"/>
                    <a:pt x="104794" y="1123"/>
                    <a:pt x="104636" y="1092"/>
                  </a:cubicBezTo>
                  <a:cubicBezTo>
                    <a:pt x="104477" y="1028"/>
                    <a:pt x="104351" y="997"/>
                    <a:pt x="104192" y="965"/>
                  </a:cubicBezTo>
                  <a:cubicBezTo>
                    <a:pt x="103875" y="870"/>
                    <a:pt x="103590" y="775"/>
                    <a:pt x="103274" y="743"/>
                  </a:cubicBezTo>
                  <a:cubicBezTo>
                    <a:pt x="102862" y="680"/>
                    <a:pt x="102482" y="585"/>
                    <a:pt x="102070" y="522"/>
                  </a:cubicBezTo>
                  <a:cubicBezTo>
                    <a:pt x="102007" y="490"/>
                    <a:pt x="101944" y="490"/>
                    <a:pt x="101849" y="490"/>
                  </a:cubicBezTo>
                  <a:cubicBezTo>
                    <a:pt x="101785" y="458"/>
                    <a:pt x="101722" y="458"/>
                    <a:pt x="101659" y="458"/>
                  </a:cubicBezTo>
                  <a:cubicBezTo>
                    <a:pt x="101437" y="427"/>
                    <a:pt x="101215" y="395"/>
                    <a:pt x="100994" y="395"/>
                  </a:cubicBezTo>
                  <a:lnTo>
                    <a:pt x="100835" y="395"/>
                  </a:lnTo>
                  <a:cubicBezTo>
                    <a:pt x="100645" y="395"/>
                    <a:pt x="100487" y="395"/>
                    <a:pt x="100329" y="458"/>
                  </a:cubicBezTo>
                  <a:lnTo>
                    <a:pt x="100012" y="458"/>
                  </a:lnTo>
                  <a:cubicBezTo>
                    <a:pt x="99980" y="427"/>
                    <a:pt x="99980" y="427"/>
                    <a:pt x="99949" y="427"/>
                  </a:cubicBezTo>
                  <a:lnTo>
                    <a:pt x="99853" y="395"/>
                  </a:lnTo>
                  <a:cubicBezTo>
                    <a:pt x="99727" y="363"/>
                    <a:pt x="99568" y="332"/>
                    <a:pt x="99410" y="300"/>
                  </a:cubicBezTo>
                  <a:lnTo>
                    <a:pt x="99220" y="300"/>
                  </a:lnTo>
                  <a:cubicBezTo>
                    <a:pt x="99125" y="300"/>
                    <a:pt x="99062" y="268"/>
                    <a:pt x="98998" y="268"/>
                  </a:cubicBezTo>
                  <a:cubicBezTo>
                    <a:pt x="98745" y="268"/>
                    <a:pt x="98460" y="268"/>
                    <a:pt x="98207" y="237"/>
                  </a:cubicBezTo>
                  <a:cubicBezTo>
                    <a:pt x="97763" y="173"/>
                    <a:pt x="97288" y="142"/>
                    <a:pt x="96782" y="142"/>
                  </a:cubicBezTo>
                  <a:lnTo>
                    <a:pt x="96243" y="142"/>
                  </a:lnTo>
                  <a:cubicBezTo>
                    <a:pt x="95958" y="110"/>
                    <a:pt x="95673" y="110"/>
                    <a:pt x="95356" y="47"/>
                  </a:cubicBezTo>
                  <a:lnTo>
                    <a:pt x="95230" y="47"/>
                  </a:lnTo>
                  <a:cubicBezTo>
                    <a:pt x="95166" y="47"/>
                    <a:pt x="95071" y="15"/>
                    <a:pt x="94976" y="15"/>
                  </a:cubicBezTo>
                  <a:lnTo>
                    <a:pt x="94723" y="15"/>
                  </a:lnTo>
                  <a:cubicBezTo>
                    <a:pt x="94406" y="15"/>
                    <a:pt x="94121" y="47"/>
                    <a:pt x="93836" y="47"/>
                  </a:cubicBezTo>
                  <a:lnTo>
                    <a:pt x="93551" y="47"/>
                  </a:lnTo>
                  <a:cubicBezTo>
                    <a:pt x="93488" y="47"/>
                    <a:pt x="93393" y="15"/>
                    <a:pt x="93298" y="15"/>
                  </a:cubicBezTo>
                  <a:cubicBezTo>
                    <a:pt x="93235" y="15"/>
                    <a:pt x="93171" y="1"/>
                    <a:pt x="93108" y="1"/>
                  </a:cubicBezTo>
                  <a:close/>
                </a:path>
              </a:pathLst>
            </a:custGeom>
            <a:solidFill>
              <a:schemeClr val="accent1">
                <a:lumMod val="40000"/>
                <a:lumOff val="60000"/>
                <a:alpha val="72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9Slide03 Josefin Sans" pitchFamily="2" charset="77"/>
              </a:endParaRPr>
            </a:p>
          </p:txBody>
        </p:sp>
        <p:sp>
          <p:nvSpPr>
            <p:cNvPr id="11" name="Google Shape;173;p30">
              <a:extLst>
                <a:ext uri="{FF2B5EF4-FFF2-40B4-BE49-F238E27FC236}">
                  <a16:creationId xmlns:a16="http://schemas.microsoft.com/office/drawing/2014/main" id="{BC9F9DE0-A855-8A94-FA2F-6624D385CB8F}"/>
                </a:ext>
              </a:extLst>
            </p:cNvPr>
            <p:cNvSpPr/>
            <p:nvPr/>
          </p:nvSpPr>
          <p:spPr>
            <a:xfrm>
              <a:off x="3249648" y="268245"/>
              <a:ext cx="2237534" cy="496304"/>
            </a:xfrm>
            <a:custGeom>
              <a:avLst/>
              <a:gdLst/>
              <a:ahLst/>
              <a:cxnLst/>
              <a:rect l="l" t="t" r="r" b="b"/>
              <a:pathLst>
                <a:path w="111762" h="27219" extrusionOk="0">
                  <a:moveTo>
                    <a:pt x="77843" y="1408"/>
                  </a:moveTo>
                  <a:cubicBezTo>
                    <a:pt x="77843" y="1440"/>
                    <a:pt x="77843" y="1440"/>
                    <a:pt x="77843" y="1440"/>
                  </a:cubicBezTo>
                  <a:lnTo>
                    <a:pt x="77812" y="1440"/>
                  </a:lnTo>
                  <a:cubicBezTo>
                    <a:pt x="77812" y="1440"/>
                    <a:pt x="77812" y="1408"/>
                    <a:pt x="77812" y="1408"/>
                  </a:cubicBezTo>
                  <a:close/>
                  <a:moveTo>
                    <a:pt x="85951" y="1408"/>
                  </a:moveTo>
                  <a:lnTo>
                    <a:pt x="86046" y="1440"/>
                  </a:lnTo>
                  <a:lnTo>
                    <a:pt x="86014" y="1440"/>
                  </a:lnTo>
                  <a:cubicBezTo>
                    <a:pt x="86014" y="1440"/>
                    <a:pt x="85982" y="1472"/>
                    <a:pt x="85982" y="1472"/>
                  </a:cubicBezTo>
                  <a:cubicBezTo>
                    <a:pt x="85951" y="1472"/>
                    <a:pt x="85919" y="1472"/>
                    <a:pt x="85887" y="1504"/>
                  </a:cubicBezTo>
                  <a:lnTo>
                    <a:pt x="85856" y="1504"/>
                  </a:lnTo>
                  <a:cubicBezTo>
                    <a:pt x="85856" y="1504"/>
                    <a:pt x="85824" y="1535"/>
                    <a:pt x="85792" y="1535"/>
                  </a:cubicBezTo>
                  <a:cubicBezTo>
                    <a:pt x="85824" y="1504"/>
                    <a:pt x="85824" y="1504"/>
                    <a:pt x="85824" y="1504"/>
                  </a:cubicBezTo>
                  <a:cubicBezTo>
                    <a:pt x="85824" y="1472"/>
                    <a:pt x="85824" y="1472"/>
                    <a:pt x="85824" y="1440"/>
                  </a:cubicBezTo>
                  <a:lnTo>
                    <a:pt x="85856" y="1440"/>
                  </a:lnTo>
                  <a:cubicBezTo>
                    <a:pt x="85856" y="1408"/>
                    <a:pt x="85856" y="1408"/>
                    <a:pt x="85856" y="1408"/>
                  </a:cubicBezTo>
                  <a:close/>
                  <a:moveTo>
                    <a:pt x="45826" y="2517"/>
                  </a:moveTo>
                  <a:cubicBezTo>
                    <a:pt x="45826" y="2517"/>
                    <a:pt x="45826" y="2517"/>
                    <a:pt x="45858" y="2549"/>
                  </a:cubicBezTo>
                  <a:lnTo>
                    <a:pt x="45826" y="2549"/>
                  </a:lnTo>
                  <a:cubicBezTo>
                    <a:pt x="45826" y="2549"/>
                    <a:pt x="45826" y="2549"/>
                    <a:pt x="45826" y="2517"/>
                  </a:cubicBezTo>
                  <a:close/>
                  <a:moveTo>
                    <a:pt x="88516" y="2549"/>
                  </a:moveTo>
                  <a:cubicBezTo>
                    <a:pt x="88548" y="2580"/>
                    <a:pt x="88579" y="2580"/>
                    <a:pt x="88611" y="2580"/>
                  </a:cubicBezTo>
                  <a:lnTo>
                    <a:pt x="88516" y="2580"/>
                  </a:lnTo>
                  <a:cubicBezTo>
                    <a:pt x="88516" y="2580"/>
                    <a:pt x="88516" y="2580"/>
                    <a:pt x="88516" y="2549"/>
                  </a:cubicBezTo>
                  <a:close/>
                  <a:moveTo>
                    <a:pt x="46174" y="2739"/>
                  </a:moveTo>
                  <a:cubicBezTo>
                    <a:pt x="46174" y="2770"/>
                    <a:pt x="46206" y="2770"/>
                    <a:pt x="46206" y="2770"/>
                  </a:cubicBezTo>
                  <a:lnTo>
                    <a:pt x="46143" y="2770"/>
                  </a:lnTo>
                  <a:cubicBezTo>
                    <a:pt x="46174" y="2770"/>
                    <a:pt x="46174" y="2770"/>
                    <a:pt x="46174" y="2739"/>
                  </a:cubicBezTo>
                  <a:close/>
                  <a:moveTo>
                    <a:pt x="95958" y="2992"/>
                  </a:moveTo>
                  <a:cubicBezTo>
                    <a:pt x="95958" y="2992"/>
                    <a:pt x="95958" y="3024"/>
                    <a:pt x="95958" y="3024"/>
                  </a:cubicBezTo>
                  <a:cubicBezTo>
                    <a:pt x="95927" y="3024"/>
                    <a:pt x="95927" y="2992"/>
                    <a:pt x="95927" y="2992"/>
                  </a:cubicBezTo>
                  <a:close/>
                  <a:moveTo>
                    <a:pt x="71605" y="3214"/>
                  </a:moveTo>
                  <a:cubicBezTo>
                    <a:pt x="71605" y="3214"/>
                    <a:pt x="71605" y="3240"/>
                    <a:pt x="71581" y="3245"/>
                  </a:cubicBezTo>
                  <a:lnTo>
                    <a:pt x="71581" y="3245"/>
                  </a:lnTo>
                  <a:cubicBezTo>
                    <a:pt x="71587" y="3235"/>
                    <a:pt x="71594" y="3224"/>
                    <a:pt x="71605" y="3214"/>
                  </a:cubicBezTo>
                  <a:close/>
                  <a:moveTo>
                    <a:pt x="45862" y="3348"/>
                  </a:moveTo>
                  <a:cubicBezTo>
                    <a:pt x="45866" y="3348"/>
                    <a:pt x="45874" y="3356"/>
                    <a:pt x="45889" y="3372"/>
                  </a:cubicBezTo>
                  <a:lnTo>
                    <a:pt x="45858" y="3372"/>
                  </a:lnTo>
                  <a:cubicBezTo>
                    <a:pt x="45858" y="3356"/>
                    <a:pt x="45858" y="3348"/>
                    <a:pt x="45862" y="3348"/>
                  </a:cubicBezTo>
                  <a:close/>
                  <a:moveTo>
                    <a:pt x="53838" y="3467"/>
                  </a:moveTo>
                  <a:cubicBezTo>
                    <a:pt x="53838" y="3467"/>
                    <a:pt x="53838" y="3499"/>
                    <a:pt x="53838" y="3499"/>
                  </a:cubicBezTo>
                  <a:cubicBezTo>
                    <a:pt x="53838" y="3499"/>
                    <a:pt x="53838" y="3499"/>
                    <a:pt x="53807" y="3467"/>
                  </a:cubicBezTo>
                  <a:close/>
                  <a:moveTo>
                    <a:pt x="60901" y="3594"/>
                  </a:moveTo>
                  <a:cubicBezTo>
                    <a:pt x="60885" y="3609"/>
                    <a:pt x="60869" y="3617"/>
                    <a:pt x="60857" y="3617"/>
                  </a:cubicBezTo>
                  <a:cubicBezTo>
                    <a:pt x="60845" y="3617"/>
                    <a:pt x="60837" y="3609"/>
                    <a:pt x="60837" y="3594"/>
                  </a:cubicBezTo>
                  <a:close/>
                  <a:moveTo>
                    <a:pt x="35344" y="3689"/>
                  </a:moveTo>
                  <a:cubicBezTo>
                    <a:pt x="35344" y="3720"/>
                    <a:pt x="35344" y="3720"/>
                    <a:pt x="35344" y="3752"/>
                  </a:cubicBezTo>
                  <a:cubicBezTo>
                    <a:pt x="35344" y="3752"/>
                    <a:pt x="35344" y="3784"/>
                    <a:pt x="35344" y="3784"/>
                  </a:cubicBezTo>
                  <a:cubicBezTo>
                    <a:pt x="35344" y="3815"/>
                    <a:pt x="35344" y="3815"/>
                    <a:pt x="35344" y="3815"/>
                  </a:cubicBezTo>
                  <a:cubicBezTo>
                    <a:pt x="35344" y="3815"/>
                    <a:pt x="35344" y="3847"/>
                    <a:pt x="35344" y="3847"/>
                  </a:cubicBezTo>
                  <a:lnTo>
                    <a:pt x="35280" y="3847"/>
                  </a:lnTo>
                  <a:cubicBezTo>
                    <a:pt x="35312" y="3815"/>
                    <a:pt x="35312" y="3752"/>
                    <a:pt x="35344" y="3689"/>
                  </a:cubicBezTo>
                  <a:close/>
                  <a:moveTo>
                    <a:pt x="60014" y="3815"/>
                  </a:moveTo>
                  <a:cubicBezTo>
                    <a:pt x="60014" y="3842"/>
                    <a:pt x="60014" y="3890"/>
                    <a:pt x="60014" y="3942"/>
                  </a:cubicBezTo>
                  <a:cubicBezTo>
                    <a:pt x="60014" y="3942"/>
                    <a:pt x="60014" y="3910"/>
                    <a:pt x="59982" y="3910"/>
                  </a:cubicBezTo>
                  <a:cubicBezTo>
                    <a:pt x="59982" y="3910"/>
                    <a:pt x="59982" y="3910"/>
                    <a:pt x="59982" y="3879"/>
                  </a:cubicBezTo>
                  <a:cubicBezTo>
                    <a:pt x="59982" y="3879"/>
                    <a:pt x="59982" y="3879"/>
                    <a:pt x="59982" y="3847"/>
                  </a:cubicBezTo>
                  <a:lnTo>
                    <a:pt x="59950" y="3847"/>
                  </a:lnTo>
                  <a:cubicBezTo>
                    <a:pt x="59950" y="3847"/>
                    <a:pt x="59950" y="3815"/>
                    <a:pt x="59950" y="3815"/>
                  </a:cubicBezTo>
                  <a:close/>
                  <a:moveTo>
                    <a:pt x="72491" y="4069"/>
                  </a:moveTo>
                  <a:cubicBezTo>
                    <a:pt x="72491" y="4100"/>
                    <a:pt x="72523" y="4100"/>
                    <a:pt x="72523" y="4132"/>
                  </a:cubicBezTo>
                  <a:lnTo>
                    <a:pt x="72491" y="4132"/>
                  </a:lnTo>
                  <a:cubicBezTo>
                    <a:pt x="72491" y="4132"/>
                    <a:pt x="72491" y="4100"/>
                    <a:pt x="72491" y="4100"/>
                  </a:cubicBezTo>
                  <a:lnTo>
                    <a:pt x="72491" y="4069"/>
                  </a:lnTo>
                  <a:close/>
                  <a:moveTo>
                    <a:pt x="33412" y="4512"/>
                  </a:moveTo>
                  <a:cubicBezTo>
                    <a:pt x="33380" y="4544"/>
                    <a:pt x="33380" y="4544"/>
                    <a:pt x="33348" y="4544"/>
                  </a:cubicBezTo>
                  <a:cubicBezTo>
                    <a:pt x="33348" y="4512"/>
                    <a:pt x="33380" y="4512"/>
                    <a:pt x="33412" y="4512"/>
                  </a:cubicBezTo>
                  <a:close/>
                  <a:moveTo>
                    <a:pt x="52318" y="4829"/>
                  </a:moveTo>
                  <a:cubicBezTo>
                    <a:pt x="52318" y="4829"/>
                    <a:pt x="52287" y="4860"/>
                    <a:pt x="52287" y="4860"/>
                  </a:cubicBezTo>
                  <a:lnTo>
                    <a:pt x="52287" y="4829"/>
                  </a:lnTo>
                  <a:close/>
                  <a:moveTo>
                    <a:pt x="40062" y="4860"/>
                  </a:moveTo>
                  <a:lnTo>
                    <a:pt x="40062" y="4892"/>
                  </a:lnTo>
                  <a:lnTo>
                    <a:pt x="40031" y="4892"/>
                  </a:lnTo>
                  <a:cubicBezTo>
                    <a:pt x="40031" y="4892"/>
                    <a:pt x="40062" y="4892"/>
                    <a:pt x="40062" y="4860"/>
                  </a:cubicBezTo>
                  <a:close/>
                  <a:moveTo>
                    <a:pt x="40474" y="4892"/>
                  </a:moveTo>
                  <a:cubicBezTo>
                    <a:pt x="40474" y="4924"/>
                    <a:pt x="40506" y="4924"/>
                    <a:pt x="40537" y="4955"/>
                  </a:cubicBezTo>
                  <a:cubicBezTo>
                    <a:pt x="40506" y="4924"/>
                    <a:pt x="40474" y="4924"/>
                    <a:pt x="40442" y="4924"/>
                  </a:cubicBezTo>
                  <a:cubicBezTo>
                    <a:pt x="40442" y="4892"/>
                    <a:pt x="40442" y="4892"/>
                    <a:pt x="40442" y="4892"/>
                  </a:cubicBezTo>
                  <a:close/>
                  <a:moveTo>
                    <a:pt x="76821" y="4947"/>
                  </a:moveTo>
                  <a:cubicBezTo>
                    <a:pt x="76817" y="4952"/>
                    <a:pt x="76809" y="4955"/>
                    <a:pt x="76798" y="4955"/>
                  </a:cubicBezTo>
                  <a:cubicBezTo>
                    <a:pt x="76798" y="4955"/>
                    <a:pt x="76812" y="4955"/>
                    <a:pt x="76821" y="4947"/>
                  </a:cubicBezTo>
                  <a:close/>
                  <a:moveTo>
                    <a:pt x="64352" y="5082"/>
                  </a:moveTo>
                  <a:cubicBezTo>
                    <a:pt x="64352" y="5082"/>
                    <a:pt x="64352" y="5114"/>
                    <a:pt x="64352" y="5114"/>
                  </a:cubicBezTo>
                  <a:cubicBezTo>
                    <a:pt x="64321" y="5114"/>
                    <a:pt x="64289" y="5145"/>
                    <a:pt x="64289" y="5145"/>
                  </a:cubicBezTo>
                  <a:lnTo>
                    <a:pt x="64194" y="5145"/>
                  </a:lnTo>
                  <a:cubicBezTo>
                    <a:pt x="64257" y="5114"/>
                    <a:pt x="64289" y="5082"/>
                    <a:pt x="64352" y="5082"/>
                  </a:cubicBezTo>
                  <a:close/>
                  <a:moveTo>
                    <a:pt x="63257" y="5469"/>
                  </a:moveTo>
                  <a:lnTo>
                    <a:pt x="63257" y="5469"/>
                  </a:lnTo>
                  <a:cubicBezTo>
                    <a:pt x="63249" y="5474"/>
                    <a:pt x="63244" y="5481"/>
                    <a:pt x="63244" y="5494"/>
                  </a:cubicBezTo>
                  <a:lnTo>
                    <a:pt x="63149" y="5494"/>
                  </a:lnTo>
                  <a:cubicBezTo>
                    <a:pt x="63193" y="5494"/>
                    <a:pt x="63222" y="5478"/>
                    <a:pt x="63257" y="5469"/>
                  </a:cubicBezTo>
                  <a:close/>
                  <a:moveTo>
                    <a:pt x="15899" y="5937"/>
                  </a:moveTo>
                  <a:cubicBezTo>
                    <a:pt x="15899" y="5969"/>
                    <a:pt x="15930" y="5969"/>
                    <a:pt x="15930" y="5969"/>
                  </a:cubicBezTo>
                  <a:cubicBezTo>
                    <a:pt x="15930" y="6000"/>
                    <a:pt x="15930" y="6000"/>
                    <a:pt x="15930" y="6000"/>
                  </a:cubicBezTo>
                  <a:cubicBezTo>
                    <a:pt x="15930" y="6000"/>
                    <a:pt x="15930" y="6032"/>
                    <a:pt x="15962" y="6032"/>
                  </a:cubicBezTo>
                  <a:cubicBezTo>
                    <a:pt x="15962" y="6064"/>
                    <a:pt x="15962" y="6095"/>
                    <a:pt x="15962" y="6095"/>
                  </a:cubicBezTo>
                  <a:lnTo>
                    <a:pt x="15962" y="6127"/>
                  </a:lnTo>
                  <a:cubicBezTo>
                    <a:pt x="15962" y="6127"/>
                    <a:pt x="15962" y="6159"/>
                    <a:pt x="15962" y="6159"/>
                  </a:cubicBezTo>
                  <a:cubicBezTo>
                    <a:pt x="15930" y="6159"/>
                    <a:pt x="15930" y="6190"/>
                    <a:pt x="15930" y="6190"/>
                  </a:cubicBezTo>
                  <a:cubicBezTo>
                    <a:pt x="15930" y="6190"/>
                    <a:pt x="15930" y="6222"/>
                    <a:pt x="15899" y="6222"/>
                  </a:cubicBezTo>
                  <a:cubicBezTo>
                    <a:pt x="15899" y="6095"/>
                    <a:pt x="15899" y="6000"/>
                    <a:pt x="15899" y="5937"/>
                  </a:cubicBezTo>
                  <a:close/>
                  <a:moveTo>
                    <a:pt x="62991" y="6254"/>
                  </a:moveTo>
                  <a:lnTo>
                    <a:pt x="62991" y="6286"/>
                  </a:lnTo>
                  <a:lnTo>
                    <a:pt x="62959" y="6286"/>
                  </a:lnTo>
                  <a:cubicBezTo>
                    <a:pt x="62959" y="6254"/>
                    <a:pt x="62959" y="6254"/>
                    <a:pt x="62959" y="6254"/>
                  </a:cubicBezTo>
                  <a:close/>
                  <a:moveTo>
                    <a:pt x="75342" y="6444"/>
                  </a:moveTo>
                  <a:cubicBezTo>
                    <a:pt x="75373" y="6444"/>
                    <a:pt x="75373" y="6444"/>
                    <a:pt x="75405" y="6476"/>
                  </a:cubicBezTo>
                  <a:cubicBezTo>
                    <a:pt x="75373" y="6476"/>
                    <a:pt x="75373" y="6507"/>
                    <a:pt x="75342" y="6539"/>
                  </a:cubicBezTo>
                  <a:cubicBezTo>
                    <a:pt x="75342" y="6507"/>
                    <a:pt x="75342" y="6476"/>
                    <a:pt x="75342" y="6444"/>
                  </a:cubicBezTo>
                  <a:close/>
                  <a:moveTo>
                    <a:pt x="33728" y="6571"/>
                  </a:moveTo>
                  <a:cubicBezTo>
                    <a:pt x="33728" y="6602"/>
                    <a:pt x="33728" y="6602"/>
                    <a:pt x="33697" y="6602"/>
                  </a:cubicBezTo>
                  <a:cubicBezTo>
                    <a:pt x="33697" y="6602"/>
                    <a:pt x="33728" y="6571"/>
                    <a:pt x="33728" y="6571"/>
                  </a:cubicBezTo>
                  <a:close/>
                  <a:moveTo>
                    <a:pt x="81033" y="6778"/>
                  </a:moveTo>
                  <a:cubicBezTo>
                    <a:pt x="81042" y="6778"/>
                    <a:pt x="81042" y="6792"/>
                    <a:pt x="81042" y="6792"/>
                  </a:cubicBezTo>
                  <a:lnTo>
                    <a:pt x="81010" y="6792"/>
                  </a:lnTo>
                  <a:cubicBezTo>
                    <a:pt x="81021" y="6782"/>
                    <a:pt x="81028" y="6778"/>
                    <a:pt x="81033" y="6778"/>
                  </a:cubicBezTo>
                  <a:close/>
                  <a:moveTo>
                    <a:pt x="11243" y="7552"/>
                  </a:moveTo>
                  <a:lnTo>
                    <a:pt x="11243" y="7584"/>
                  </a:lnTo>
                  <a:cubicBezTo>
                    <a:pt x="11243" y="7609"/>
                    <a:pt x="11243" y="7614"/>
                    <a:pt x="11243" y="7647"/>
                  </a:cubicBezTo>
                  <a:lnTo>
                    <a:pt x="11212" y="7584"/>
                  </a:lnTo>
                  <a:cubicBezTo>
                    <a:pt x="11243" y="7584"/>
                    <a:pt x="11243" y="7584"/>
                    <a:pt x="11243" y="7552"/>
                  </a:cubicBezTo>
                  <a:close/>
                  <a:moveTo>
                    <a:pt x="87661" y="8249"/>
                  </a:moveTo>
                  <a:cubicBezTo>
                    <a:pt x="87661" y="8281"/>
                    <a:pt x="87661" y="8312"/>
                    <a:pt x="87629" y="8344"/>
                  </a:cubicBezTo>
                  <a:cubicBezTo>
                    <a:pt x="87629" y="8376"/>
                    <a:pt x="87598" y="8407"/>
                    <a:pt x="87598" y="8439"/>
                  </a:cubicBezTo>
                  <a:cubicBezTo>
                    <a:pt x="87598" y="8439"/>
                    <a:pt x="87566" y="8407"/>
                    <a:pt x="87566" y="8407"/>
                  </a:cubicBezTo>
                  <a:cubicBezTo>
                    <a:pt x="87566" y="8376"/>
                    <a:pt x="87534" y="8376"/>
                    <a:pt x="87534" y="8344"/>
                  </a:cubicBezTo>
                  <a:cubicBezTo>
                    <a:pt x="87566" y="8344"/>
                    <a:pt x="87598" y="8312"/>
                    <a:pt x="87661" y="8249"/>
                  </a:cubicBezTo>
                  <a:close/>
                  <a:moveTo>
                    <a:pt x="55061" y="8465"/>
                  </a:moveTo>
                  <a:cubicBezTo>
                    <a:pt x="55041" y="8512"/>
                    <a:pt x="55037" y="8543"/>
                    <a:pt x="55010" y="8597"/>
                  </a:cubicBezTo>
                  <a:cubicBezTo>
                    <a:pt x="55010" y="8597"/>
                    <a:pt x="55010" y="8597"/>
                    <a:pt x="55010" y="8566"/>
                  </a:cubicBezTo>
                  <a:cubicBezTo>
                    <a:pt x="55010" y="8566"/>
                    <a:pt x="55010" y="8566"/>
                    <a:pt x="55010" y="8534"/>
                  </a:cubicBezTo>
                  <a:cubicBezTo>
                    <a:pt x="55010" y="8534"/>
                    <a:pt x="55042" y="8502"/>
                    <a:pt x="55042" y="8502"/>
                  </a:cubicBezTo>
                  <a:cubicBezTo>
                    <a:pt x="55042" y="8502"/>
                    <a:pt x="55042" y="8471"/>
                    <a:pt x="55042" y="8471"/>
                  </a:cubicBezTo>
                  <a:cubicBezTo>
                    <a:pt x="55051" y="8471"/>
                    <a:pt x="55057" y="8468"/>
                    <a:pt x="55061" y="8465"/>
                  </a:cubicBezTo>
                  <a:close/>
                  <a:moveTo>
                    <a:pt x="54535" y="8946"/>
                  </a:moveTo>
                  <a:cubicBezTo>
                    <a:pt x="54535" y="8977"/>
                    <a:pt x="54535" y="8977"/>
                    <a:pt x="54535" y="9009"/>
                  </a:cubicBezTo>
                  <a:lnTo>
                    <a:pt x="54503" y="9009"/>
                  </a:lnTo>
                  <a:cubicBezTo>
                    <a:pt x="54503" y="9009"/>
                    <a:pt x="54503" y="9009"/>
                    <a:pt x="54472" y="8977"/>
                  </a:cubicBezTo>
                  <a:cubicBezTo>
                    <a:pt x="54503" y="8977"/>
                    <a:pt x="54503" y="8946"/>
                    <a:pt x="54535" y="8946"/>
                  </a:cubicBezTo>
                  <a:close/>
                  <a:moveTo>
                    <a:pt x="56752" y="8819"/>
                  </a:moveTo>
                  <a:lnTo>
                    <a:pt x="56752" y="8914"/>
                  </a:lnTo>
                  <a:cubicBezTo>
                    <a:pt x="56752" y="8914"/>
                    <a:pt x="56752" y="8946"/>
                    <a:pt x="56752" y="8946"/>
                  </a:cubicBezTo>
                  <a:cubicBezTo>
                    <a:pt x="56752" y="8977"/>
                    <a:pt x="56752" y="8977"/>
                    <a:pt x="56752" y="9009"/>
                  </a:cubicBezTo>
                  <a:cubicBezTo>
                    <a:pt x="56720" y="9009"/>
                    <a:pt x="56720" y="8977"/>
                    <a:pt x="56689" y="8977"/>
                  </a:cubicBezTo>
                  <a:cubicBezTo>
                    <a:pt x="56689" y="8946"/>
                    <a:pt x="56689" y="8946"/>
                    <a:pt x="56689" y="8914"/>
                  </a:cubicBezTo>
                  <a:cubicBezTo>
                    <a:pt x="56689" y="8914"/>
                    <a:pt x="56689" y="8914"/>
                    <a:pt x="56689" y="8882"/>
                  </a:cubicBezTo>
                  <a:cubicBezTo>
                    <a:pt x="56689" y="8882"/>
                    <a:pt x="56720" y="8882"/>
                    <a:pt x="56720" y="8851"/>
                  </a:cubicBezTo>
                  <a:cubicBezTo>
                    <a:pt x="56720" y="8851"/>
                    <a:pt x="56720" y="8851"/>
                    <a:pt x="56752" y="8819"/>
                  </a:cubicBezTo>
                  <a:close/>
                  <a:moveTo>
                    <a:pt x="35534" y="9136"/>
                  </a:moveTo>
                  <a:cubicBezTo>
                    <a:pt x="35534" y="9136"/>
                    <a:pt x="35534" y="9136"/>
                    <a:pt x="35565" y="9167"/>
                  </a:cubicBezTo>
                  <a:lnTo>
                    <a:pt x="35534" y="9167"/>
                  </a:lnTo>
                  <a:lnTo>
                    <a:pt x="35534" y="9136"/>
                  </a:lnTo>
                  <a:close/>
                  <a:moveTo>
                    <a:pt x="63490" y="9136"/>
                  </a:moveTo>
                  <a:cubicBezTo>
                    <a:pt x="63492" y="9136"/>
                    <a:pt x="63495" y="9136"/>
                    <a:pt x="63497" y="9136"/>
                  </a:cubicBezTo>
                  <a:cubicBezTo>
                    <a:pt x="63529" y="9136"/>
                    <a:pt x="63561" y="9167"/>
                    <a:pt x="63561" y="9167"/>
                  </a:cubicBezTo>
                  <a:cubicBezTo>
                    <a:pt x="63540" y="9167"/>
                    <a:pt x="63519" y="9154"/>
                    <a:pt x="63490" y="9136"/>
                  </a:cubicBezTo>
                  <a:close/>
                  <a:moveTo>
                    <a:pt x="95832" y="10276"/>
                  </a:moveTo>
                  <a:cubicBezTo>
                    <a:pt x="95832" y="10276"/>
                    <a:pt x="95832" y="10276"/>
                    <a:pt x="95832" y="10307"/>
                  </a:cubicBezTo>
                  <a:cubicBezTo>
                    <a:pt x="95832" y="10276"/>
                    <a:pt x="95800" y="10276"/>
                    <a:pt x="95800" y="10276"/>
                  </a:cubicBezTo>
                  <a:close/>
                  <a:moveTo>
                    <a:pt x="67424" y="11099"/>
                  </a:moveTo>
                  <a:cubicBezTo>
                    <a:pt x="67424" y="11099"/>
                    <a:pt x="67424" y="11099"/>
                    <a:pt x="67424" y="11131"/>
                  </a:cubicBezTo>
                  <a:lnTo>
                    <a:pt x="67393" y="11131"/>
                  </a:lnTo>
                  <a:cubicBezTo>
                    <a:pt x="67393" y="11099"/>
                    <a:pt x="67424" y="11099"/>
                    <a:pt x="67424" y="11099"/>
                  </a:cubicBezTo>
                  <a:close/>
                  <a:moveTo>
                    <a:pt x="32620" y="11416"/>
                  </a:moveTo>
                  <a:cubicBezTo>
                    <a:pt x="32588" y="11448"/>
                    <a:pt x="32588" y="11448"/>
                    <a:pt x="32588" y="11448"/>
                  </a:cubicBezTo>
                  <a:cubicBezTo>
                    <a:pt x="32588" y="11448"/>
                    <a:pt x="32588" y="11416"/>
                    <a:pt x="32588" y="11416"/>
                  </a:cubicBezTo>
                  <a:close/>
                  <a:moveTo>
                    <a:pt x="20617" y="11511"/>
                  </a:moveTo>
                  <a:cubicBezTo>
                    <a:pt x="20617" y="11543"/>
                    <a:pt x="20617" y="11543"/>
                    <a:pt x="20617" y="11574"/>
                  </a:cubicBezTo>
                  <a:cubicBezTo>
                    <a:pt x="20586" y="11543"/>
                    <a:pt x="20586" y="11511"/>
                    <a:pt x="20586" y="11511"/>
                  </a:cubicBezTo>
                  <a:close/>
                  <a:moveTo>
                    <a:pt x="56024" y="11764"/>
                  </a:moveTo>
                  <a:cubicBezTo>
                    <a:pt x="56055" y="11764"/>
                    <a:pt x="56087" y="11796"/>
                    <a:pt x="56087" y="11796"/>
                  </a:cubicBezTo>
                  <a:lnTo>
                    <a:pt x="56024" y="11796"/>
                  </a:lnTo>
                  <a:cubicBezTo>
                    <a:pt x="56024" y="11796"/>
                    <a:pt x="56024" y="11764"/>
                    <a:pt x="56024" y="11764"/>
                  </a:cubicBezTo>
                  <a:close/>
                  <a:moveTo>
                    <a:pt x="69356" y="11923"/>
                  </a:moveTo>
                  <a:cubicBezTo>
                    <a:pt x="69356" y="11923"/>
                    <a:pt x="69388" y="11954"/>
                    <a:pt x="69388" y="11954"/>
                  </a:cubicBezTo>
                  <a:cubicBezTo>
                    <a:pt x="69388" y="11954"/>
                    <a:pt x="69388" y="11986"/>
                    <a:pt x="69388" y="11986"/>
                  </a:cubicBezTo>
                  <a:cubicBezTo>
                    <a:pt x="69388" y="11986"/>
                    <a:pt x="69420" y="12018"/>
                    <a:pt x="69420" y="12018"/>
                  </a:cubicBezTo>
                  <a:cubicBezTo>
                    <a:pt x="69451" y="12049"/>
                    <a:pt x="69483" y="12081"/>
                    <a:pt x="69515" y="12113"/>
                  </a:cubicBezTo>
                  <a:lnTo>
                    <a:pt x="69451" y="12113"/>
                  </a:lnTo>
                  <a:lnTo>
                    <a:pt x="69388" y="12144"/>
                  </a:lnTo>
                  <a:lnTo>
                    <a:pt x="69325" y="12144"/>
                  </a:lnTo>
                  <a:cubicBezTo>
                    <a:pt x="69293" y="12144"/>
                    <a:pt x="69261" y="12144"/>
                    <a:pt x="69261" y="12176"/>
                  </a:cubicBezTo>
                  <a:cubicBezTo>
                    <a:pt x="69261" y="12144"/>
                    <a:pt x="69261" y="12113"/>
                    <a:pt x="69261" y="12081"/>
                  </a:cubicBezTo>
                  <a:cubicBezTo>
                    <a:pt x="69261" y="12081"/>
                    <a:pt x="69261" y="12049"/>
                    <a:pt x="69261" y="12049"/>
                  </a:cubicBezTo>
                  <a:lnTo>
                    <a:pt x="69293" y="12049"/>
                  </a:lnTo>
                  <a:cubicBezTo>
                    <a:pt x="69293" y="12018"/>
                    <a:pt x="69293" y="12018"/>
                    <a:pt x="69293" y="12018"/>
                  </a:cubicBezTo>
                  <a:cubicBezTo>
                    <a:pt x="69293" y="12018"/>
                    <a:pt x="69293" y="12018"/>
                    <a:pt x="69293" y="11986"/>
                  </a:cubicBezTo>
                  <a:cubicBezTo>
                    <a:pt x="69293" y="11986"/>
                    <a:pt x="69293" y="11954"/>
                    <a:pt x="69325" y="11954"/>
                  </a:cubicBezTo>
                  <a:cubicBezTo>
                    <a:pt x="69325" y="11954"/>
                    <a:pt x="69325" y="11954"/>
                    <a:pt x="69325" y="11923"/>
                  </a:cubicBezTo>
                  <a:close/>
                  <a:moveTo>
                    <a:pt x="11813" y="12176"/>
                  </a:moveTo>
                  <a:cubicBezTo>
                    <a:pt x="11813" y="12208"/>
                    <a:pt x="11813" y="12208"/>
                    <a:pt x="11813" y="12208"/>
                  </a:cubicBezTo>
                  <a:cubicBezTo>
                    <a:pt x="11813" y="12208"/>
                    <a:pt x="11813" y="12239"/>
                    <a:pt x="11813" y="12239"/>
                  </a:cubicBezTo>
                  <a:cubicBezTo>
                    <a:pt x="11813" y="12208"/>
                    <a:pt x="11782" y="12208"/>
                    <a:pt x="11782" y="12176"/>
                  </a:cubicBezTo>
                  <a:close/>
                  <a:moveTo>
                    <a:pt x="108858" y="12257"/>
                  </a:moveTo>
                  <a:cubicBezTo>
                    <a:pt x="108851" y="12257"/>
                    <a:pt x="108858" y="12271"/>
                    <a:pt x="108879" y="12271"/>
                  </a:cubicBezTo>
                  <a:cubicBezTo>
                    <a:pt x="108869" y="12260"/>
                    <a:pt x="108862" y="12257"/>
                    <a:pt x="108858" y="12257"/>
                  </a:cubicBezTo>
                  <a:close/>
                  <a:moveTo>
                    <a:pt x="28756" y="12239"/>
                  </a:moveTo>
                  <a:cubicBezTo>
                    <a:pt x="28788" y="12271"/>
                    <a:pt x="28820" y="12303"/>
                    <a:pt x="28788" y="12334"/>
                  </a:cubicBezTo>
                  <a:cubicBezTo>
                    <a:pt x="28788" y="12366"/>
                    <a:pt x="28788" y="12366"/>
                    <a:pt x="28788" y="12398"/>
                  </a:cubicBezTo>
                  <a:lnTo>
                    <a:pt x="28756" y="12334"/>
                  </a:lnTo>
                  <a:cubicBezTo>
                    <a:pt x="28756" y="12303"/>
                    <a:pt x="28756" y="12271"/>
                    <a:pt x="28756" y="12239"/>
                  </a:cubicBezTo>
                  <a:close/>
                  <a:moveTo>
                    <a:pt x="53173" y="12461"/>
                  </a:moveTo>
                  <a:cubicBezTo>
                    <a:pt x="53173" y="12493"/>
                    <a:pt x="53173" y="12493"/>
                    <a:pt x="53173" y="12493"/>
                  </a:cubicBezTo>
                  <a:lnTo>
                    <a:pt x="53142" y="12493"/>
                  </a:lnTo>
                  <a:cubicBezTo>
                    <a:pt x="53173" y="12493"/>
                    <a:pt x="53173" y="12493"/>
                    <a:pt x="53173" y="12461"/>
                  </a:cubicBezTo>
                  <a:close/>
                  <a:moveTo>
                    <a:pt x="42469" y="12461"/>
                  </a:moveTo>
                  <a:lnTo>
                    <a:pt x="42469" y="12493"/>
                  </a:lnTo>
                  <a:lnTo>
                    <a:pt x="42406" y="12493"/>
                  </a:lnTo>
                  <a:cubicBezTo>
                    <a:pt x="42406" y="12493"/>
                    <a:pt x="42374" y="12524"/>
                    <a:pt x="42342" y="12524"/>
                  </a:cubicBezTo>
                  <a:cubicBezTo>
                    <a:pt x="42342" y="12524"/>
                    <a:pt x="42342" y="12493"/>
                    <a:pt x="42342" y="12493"/>
                  </a:cubicBezTo>
                  <a:lnTo>
                    <a:pt x="42374" y="12493"/>
                  </a:lnTo>
                  <a:cubicBezTo>
                    <a:pt x="42374" y="12493"/>
                    <a:pt x="42374" y="12461"/>
                    <a:pt x="42374" y="12461"/>
                  </a:cubicBezTo>
                  <a:close/>
                  <a:moveTo>
                    <a:pt x="81644" y="12714"/>
                  </a:moveTo>
                  <a:cubicBezTo>
                    <a:pt x="81644" y="12714"/>
                    <a:pt x="81644" y="12714"/>
                    <a:pt x="81644" y="12746"/>
                  </a:cubicBezTo>
                  <a:cubicBezTo>
                    <a:pt x="81644" y="12714"/>
                    <a:pt x="81644" y="12714"/>
                    <a:pt x="81612" y="12714"/>
                  </a:cubicBezTo>
                  <a:close/>
                  <a:moveTo>
                    <a:pt x="52287" y="13221"/>
                  </a:moveTo>
                  <a:lnTo>
                    <a:pt x="52287" y="13221"/>
                  </a:lnTo>
                  <a:cubicBezTo>
                    <a:pt x="52318" y="13253"/>
                    <a:pt x="52318" y="13253"/>
                    <a:pt x="52318" y="13253"/>
                  </a:cubicBezTo>
                  <a:cubicBezTo>
                    <a:pt x="52318" y="13253"/>
                    <a:pt x="52287" y="13253"/>
                    <a:pt x="52287" y="13221"/>
                  </a:cubicBezTo>
                  <a:close/>
                  <a:moveTo>
                    <a:pt x="92601" y="13379"/>
                  </a:moveTo>
                  <a:cubicBezTo>
                    <a:pt x="92601" y="13411"/>
                    <a:pt x="92601" y="13411"/>
                    <a:pt x="92601" y="13443"/>
                  </a:cubicBezTo>
                  <a:lnTo>
                    <a:pt x="92570" y="13411"/>
                  </a:lnTo>
                  <a:cubicBezTo>
                    <a:pt x="92570" y="13411"/>
                    <a:pt x="92601" y="13411"/>
                    <a:pt x="92601" y="13379"/>
                  </a:cubicBezTo>
                  <a:close/>
                  <a:moveTo>
                    <a:pt x="82499" y="13506"/>
                  </a:moveTo>
                  <a:cubicBezTo>
                    <a:pt x="82467" y="13538"/>
                    <a:pt x="82436" y="13538"/>
                    <a:pt x="82372" y="13538"/>
                  </a:cubicBezTo>
                  <a:cubicBezTo>
                    <a:pt x="82404" y="13538"/>
                    <a:pt x="82436" y="13506"/>
                    <a:pt x="82467" y="13506"/>
                  </a:cubicBezTo>
                  <a:close/>
                  <a:moveTo>
                    <a:pt x="102514" y="14393"/>
                  </a:moveTo>
                  <a:cubicBezTo>
                    <a:pt x="102545" y="14393"/>
                    <a:pt x="102609" y="14424"/>
                    <a:pt x="102640" y="14424"/>
                  </a:cubicBezTo>
                  <a:lnTo>
                    <a:pt x="102577" y="14424"/>
                  </a:lnTo>
                  <a:cubicBezTo>
                    <a:pt x="102545" y="14424"/>
                    <a:pt x="102545" y="14424"/>
                    <a:pt x="102514" y="14393"/>
                  </a:cubicBezTo>
                  <a:close/>
                  <a:moveTo>
                    <a:pt x="94660" y="14361"/>
                  </a:moveTo>
                  <a:cubicBezTo>
                    <a:pt x="94660" y="14393"/>
                    <a:pt x="94628" y="14424"/>
                    <a:pt x="94596" y="14456"/>
                  </a:cubicBezTo>
                  <a:lnTo>
                    <a:pt x="94565" y="14424"/>
                  </a:lnTo>
                  <a:lnTo>
                    <a:pt x="94533" y="14424"/>
                  </a:lnTo>
                  <a:cubicBezTo>
                    <a:pt x="94533" y="14393"/>
                    <a:pt x="94533" y="14393"/>
                    <a:pt x="94533" y="14393"/>
                  </a:cubicBezTo>
                  <a:cubicBezTo>
                    <a:pt x="94533" y="14361"/>
                    <a:pt x="94533" y="14361"/>
                    <a:pt x="94533" y="14361"/>
                  </a:cubicBezTo>
                  <a:close/>
                  <a:moveTo>
                    <a:pt x="103559" y="14456"/>
                  </a:moveTo>
                  <a:cubicBezTo>
                    <a:pt x="103559" y="14456"/>
                    <a:pt x="103559" y="14456"/>
                    <a:pt x="103559" y="14488"/>
                  </a:cubicBezTo>
                  <a:cubicBezTo>
                    <a:pt x="103559" y="14488"/>
                    <a:pt x="103559" y="14456"/>
                    <a:pt x="103527" y="14456"/>
                  </a:cubicBezTo>
                  <a:close/>
                  <a:moveTo>
                    <a:pt x="50228" y="15153"/>
                  </a:moveTo>
                  <a:lnTo>
                    <a:pt x="50228" y="15184"/>
                  </a:lnTo>
                  <a:lnTo>
                    <a:pt x="50196" y="15184"/>
                  </a:lnTo>
                  <a:cubicBezTo>
                    <a:pt x="50196" y="15153"/>
                    <a:pt x="50196" y="15153"/>
                    <a:pt x="50196" y="15153"/>
                  </a:cubicBezTo>
                  <a:close/>
                  <a:moveTo>
                    <a:pt x="18781" y="15343"/>
                  </a:moveTo>
                  <a:lnTo>
                    <a:pt x="18781" y="15343"/>
                  </a:lnTo>
                  <a:cubicBezTo>
                    <a:pt x="18781" y="15343"/>
                    <a:pt x="18812" y="15343"/>
                    <a:pt x="18812" y="15374"/>
                  </a:cubicBezTo>
                  <a:cubicBezTo>
                    <a:pt x="18812" y="15374"/>
                    <a:pt x="18812" y="15374"/>
                    <a:pt x="18812" y="15406"/>
                  </a:cubicBezTo>
                  <a:cubicBezTo>
                    <a:pt x="18781" y="15374"/>
                    <a:pt x="18781" y="15374"/>
                    <a:pt x="18781" y="15343"/>
                  </a:cubicBezTo>
                  <a:close/>
                  <a:moveTo>
                    <a:pt x="27205" y="15406"/>
                  </a:moveTo>
                  <a:lnTo>
                    <a:pt x="27205" y="15438"/>
                  </a:lnTo>
                  <a:lnTo>
                    <a:pt x="27173" y="15438"/>
                  </a:lnTo>
                  <a:cubicBezTo>
                    <a:pt x="27205" y="15406"/>
                    <a:pt x="27205" y="15406"/>
                    <a:pt x="27205" y="15406"/>
                  </a:cubicBezTo>
                  <a:close/>
                  <a:moveTo>
                    <a:pt x="4720" y="15628"/>
                  </a:moveTo>
                  <a:cubicBezTo>
                    <a:pt x="4720" y="15659"/>
                    <a:pt x="4720" y="15659"/>
                    <a:pt x="4720" y="15659"/>
                  </a:cubicBezTo>
                  <a:lnTo>
                    <a:pt x="4709" y="15670"/>
                  </a:lnTo>
                  <a:lnTo>
                    <a:pt x="4709" y="15670"/>
                  </a:lnTo>
                  <a:cubicBezTo>
                    <a:pt x="4716" y="15654"/>
                    <a:pt x="4720" y="15639"/>
                    <a:pt x="4720" y="15628"/>
                  </a:cubicBezTo>
                  <a:close/>
                  <a:moveTo>
                    <a:pt x="7475" y="15501"/>
                  </a:moveTo>
                  <a:lnTo>
                    <a:pt x="7475" y="15501"/>
                  </a:lnTo>
                  <a:cubicBezTo>
                    <a:pt x="7443" y="15596"/>
                    <a:pt x="7411" y="15659"/>
                    <a:pt x="7411" y="15723"/>
                  </a:cubicBezTo>
                  <a:cubicBezTo>
                    <a:pt x="7369" y="15723"/>
                    <a:pt x="7327" y="15737"/>
                    <a:pt x="7304" y="15737"/>
                  </a:cubicBezTo>
                  <a:cubicBezTo>
                    <a:pt x="7292" y="15737"/>
                    <a:pt x="7285" y="15733"/>
                    <a:pt x="7285" y="15723"/>
                  </a:cubicBezTo>
                  <a:lnTo>
                    <a:pt x="7285" y="15691"/>
                  </a:lnTo>
                  <a:lnTo>
                    <a:pt x="7253" y="15691"/>
                  </a:lnTo>
                  <a:cubicBezTo>
                    <a:pt x="7253" y="15659"/>
                    <a:pt x="7253" y="15659"/>
                    <a:pt x="7253" y="15628"/>
                  </a:cubicBezTo>
                  <a:cubicBezTo>
                    <a:pt x="7253" y="15596"/>
                    <a:pt x="7285" y="15596"/>
                    <a:pt x="7285" y="15564"/>
                  </a:cubicBezTo>
                  <a:cubicBezTo>
                    <a:pt x="7316" y="15564"/>
                    <a:pt x="7316" y="15533"/>
                    <a:pt x="7348" y="15533"/>
                  </a:cubicBezTo>
                  <a:lnTo>
                    <a:pt x="7380" y="15533"/>
                  </a:lnTo>
                  <a:lnTo>
                    <a:pt x="7475" y="15501"/>
                  </a:lnTo>
                  <a:close/>
                  <a:moveTo>
                    <a:pt x="4688" y="15713"/>
                  </a:moveTo>
                  <a:cubicBezTo>
                    <a:pt x="4688" y="15718"/>
                    <a:pt x="4688" y="15723"/>
                    <a:pt x="4688" y="15723"/>
                  </a:cubicBezTo>
                  <a:lnTo>
                    <a:pt x="4656" y="15755"/>
                  </a:lnTo>
                  <a:cubicBezTo>
                    <a:pt x="4667" y="15744"/>
                    <a:pt x="4678" y="15729"/>
                    <a:pt x="4688" y="15713"/>
                  </a:cubicBezTo>
                  <a:close/>
                  <a:moveTo>
                    <a:pt x="29770" y="15660"/>
                  </a:moveTo>
                  <a:cubicBezTo>
                    <a:pt x="29775" y="15664"/>
                    <a:pt x="29802" y="15691"/>
                    <a:pt x="29802" y="15691"/>
                  </a:cubicBezTo>
                  <a:cubicBezTo>
                    <a:pt x="29833" y="15691"/>
                    <a:pt x="29833" y="15723"/>
                    <a:pt x="29833" y="15755"/>
                  </a:cubicBezTo>
                  <a:cubicBezTo>
                    <a:pt x="29833" y="15723"/>
                    <a:pt x="29802" y="15692"/>
                    <a:pt x="29770" y="15660"/>
                  </a:cubicBezTo>
                  <a:close/>
                  <a:moveTo>
                    <a:pt x="105744" y="15723"/>
                  </a:moveTo>
                  <a:cubicBezTo>
                    <a:pt x="105776" y="15723"/>
                    <a:pt x="105776" y="15723"/>
                    <a:pt x="105807" y="15755"/>
                  </a:cubicBezTo>
                  <a:lnTo>
                    <a:pt x="105776" y="15755"/>
                  </a:lnTo>
                  <a:cubicBezTo>
                    <a:pt x="105776" y="15755"/>
                    <a:pt x="105744" y="15723"/>
                    <a:pt x="105744" y="15723"/>
                  </a:cubicBezTo>
                  <a:close/>
                  <a:moveTo>
                    <a:pt x="100614" y="15691"/>
                  </a:moveTo>
                  <a:cubicBezTo>
                    <a:pt x="100645" y="15691"/>
                    <a:pt x="100645" y="15691"/>
                    <a:pt x="100645" y="15723"/>
                  </a:cubicBezTo>
                  <a:lnTo>
                    <a:pt x="100677" y="15723"/>
                  </a:lnTo>
                  <a:cubicBezTo>
                    <a:pt x="100677" y="15723"/>
                    <a:pt x="100709" y="15755"/>
                    <a:pt x="100709" y="15755"/>
                  </a:cubicBezTo>
                  <a:cubicBezTo>
                    <a:pt x="100677" y="15755"/>
                    <a:pt x="100614" y="15755"/>
                    <a:pt x="100582" y="15786"/>
                  </a:cubicBezTo>
                  <a:cubicBezTo>
                    <a:pt x="100582" y="15786"/>
                    <a:pt x="100550" y="15755"/>
                    <a:pt x="100550" y="15755"/>
                  </a:cubicBezTo>
                  <a:lnTo>
                    <a:pt x="100550" y="15723"/>
                  </a:lnTo>
                  <a:lnTo>
                    <a:pt x="100582" y="15723"/>
                  </a:lnTo>
                  <a:cubicBezTo>
                    <a:pt x="100582" y="15691"/>
                    <a:pt x="100582" y="15691"/>
                    <a:pt x="100582" y="15691"/>
                  </a:cubicBezTo>
                  <a:close/>
                  <a:moveTo>
                    <a:pt x="76038" y="15913"/>
                  </a:moveTo>
                  <a:lnTo>
                    <a:pt x="76038" y="15945"/>
                  </a:lnTo>
                  <a:cubicBezTo>
                    <a:pt x="76038" y="15945"/>
                    <a:pt x="76038" y="15976"/>
                    <a:pt x="76038" y="15976"/>
                  </a:cubicBezTo>
                  <a:lnTo>
                    <a:pt x="75943" y="15976"/>
                  </a:lnTo>
                  <a:cubicBezTo>
                    <a:pt x="75943" y="15976"/>
                    <a:pt x="75975" y="15945"/>
                    <a:pt x="75975" y="15945"/>
                  </a:cubicBezTo>
                  <a:lnTo>
                    <a:pt x="76007" y="15945"/>
                  </a:lnTo>
                  <a:cubicBezTo>
                    <a:pt x="76007" y="15913"/>
                    <a:pt x="76038" y="15913"/>
                    <a:pt x="76038" y="15913"/>
                  </a:cubicBezTo>
                  <a:close/>
                  <a:moveTo>
                    <a:pt x="82689" y="16071"/>
                  </a:moveTo>
                  <a:cubicBezTo>
                    <a:pt x="82689" y="16103"/>
                    <a:pt x="82721" y="16135"/>
                    <a:pt x="82721" y="16198"/>
                  </a:cubicBezTo>
                  <a:lnTo>
                    <a:pt x="82721" y="16198"/>
                  </a:lnTo>
                  <a:cubicBezTo>
                    <a:pt x="82721" y="16198"/>
                    <a:pt x="82720" y="16166"/>
                    <a:pt x="82689" y="16166"/>
                  </a:cubicBezTo>
                  <a:lnTo>
                    <a:pt x="82626" y="16166"/>
                  </a:lnTo>
                  <a:cubicBezTo>
                    <a:pt x="82626" y="16166"/>
                    <a:pt x="82626" y="16135"/>
                    <a:pt x="82626" y="16135"/>
                  </a:cubicBezTo>
                  <a:cubicBezTo>
                    <a:pt x="82626" y="16103"/>
                    <a:pt x="82626" y="16103"/>
                    <a:pt x="82626" y="16103"/>
                  </a:cubicBezTo>
                  <a:cubicBezTo>
                    <a:pt x="82657" y="16103"/>
                    <a:pt x="82657" y="16071"/>
                    <a:pt x="82657" y="16071"/>
                  </a:cubicBezTo>
                  <a:close/>
                  <a:moveTo>
                    <a:pt x="83069" y="16166"/>
                  </a:moveTo>
                  <a:cubicBezTo>
                    <a:pt x="83069" y="16198"/>
                    <a:pt x="83101" y="16198"/>
                    <a:pt x="83101" y="16198"/>
                  </a:cubicBezTo>
                  <a:lnTo>
                    <a:pt x="82974" y="16198"/>
                  </a:lnTo>
                  <a:lnTo>
                    <a:pt x="82974" y="16166"/>
                  </a:lnTo>
                  <a:close/>
                  <a:moveTo>
                    <a:pt x="47631" y="16831"/>
                  </a:moveTo>
                  <a:cubicBezTo>
                    <a:pt x="47631" y="16863"/>
                    <a:pt x="47631" y="16863"/>
                    <a:pt x="47663" y="16895"/>
                  </a:cubicBezTo>
                  <a:cubicBezTo>
                    <a:pt x="47631" y="16895"/>
                    <a:pt x="47631" y="16863"/>
                    <a:pt x="47631" y="16863"/>
                  </a:cubicBezTo>
                  <a:lnTo>
                    <a:pt x="47631" y="16831"/>
                  </a:lnTo>
                  <a:close/>
                  <a:moveTo>
                    <a:pt x="58652" y="16863"/>
                  </a:moveTo>
                  <a:cubicBezTo>
                    <a:pt x="58652" y="16895"/>
                    <a:pt x="58684" y="16895"/>
                    <a:pt x="58684" y="16895"/>
                  </a:cubicBezTo>
                  <a:cubicBezTo>
                    <a:pt x="58652" y="16895"/>
                    <a:pt x="58652" y="16895"/>
                    <a:pt x="58652" y="16863"/>
                  </a:cubicBezTo>
                  <a:close/>
                  <a:moveTo>
                    <a:pt x="13460" y="16895"/>
                  </a:moveTo>
                  <a:cubicBezTo>
                    <a:pt x="13460" y="16895"/>
                    <a:pt x="13460" y="16895"/>
                    <a:pt x="13460" y="16926"/>
                  </a:cubicBezTo>
                  <a:cubicBezTo>
                    <a:pt x="13429" y="16926"/>
                    <a:pt x="13429" y="16926"/>
                    <a:pt x="13429" y="16958"/>
                  </a:cubicBezTo>
                  <a:lnTo>
                    <a:pt x="13397" y="16958"/>
                  </a:lnTo>
                  <a:lnTo>
                    <a:pt x="13397" y="16926"/>
                  </a:lnTo>
                  <a:lnTo>
                    <a:pt x="13460" y="16895"/>
                  </a:lnTo>
                  <a:close/>
                  <a:moveTo>
                    <a:pt x="105332" y="16863"/>
                  </a:moveTo>
                  <a:cubicBezTo>
                    <a:pt x="105332" y="16895"/>
                    <a:pt x="105364" y="16926"/>
                    <a:pt x="105364" y="16926"/>
                  </a:cubicBezTo>
                  <a:cubicBezTo>
                    <a:pt x="105364" y="16958"/>
                    <a:pt x="105332" y="16958"/>
                    <a:pt x="105332" y="16990"/>
                  </a:cubicBezTo>
                  <a:cubicBezTo>
                    <a:pt x="105332" y="16958"/>
                    <a:pt x="105332" y="16895"/>
                    <a:pt x="105301" y="16863"/>
                  </a:cubicBezTo>
                  <a:close/>
                  <a:moveTo>
                    <a:pt x="57480" y="17053"/>
                  </a:moveTo>
                  <a:lnTo>
                    <a:pt x="57480" y="17053"/>
                  </a:lnTo>
                  <a:cubicBezTo>
                    <a:pt x="57449" y="17053"/>
                    <a:pt x="57449" y="17085"/>
                    <a:pt x="57417" y="17085"/>
                  </a:cubicBezTo>
                  <a:cubicBezTo>
                    <a:pt x="57417" y="17085"/>
                    <a:pt x="57449" y="17053"/>
                    <a:pt x="57480" y="17053"/>
                  </a:cubicBezTo>
                  <a:close/>
                  <a:moveTo>
                    <a:pt x="39207" y="17275"/>
                  </a:moveTo>
                  <a:cubicBezTo>
                    <a:pt x="39207" y="17275"/>
                    <a:pt x="39207" y="17306"/>
                    <a:pt x="39239" y="17306"/>
                  </a:cubicBezTo>
                  <a:lnTo>
                    <a:pt x="39176" y="17306"/>
                  </a:lnTo>
                  <a:cubicBezTo>
                    <a:pt x="39207" y="17306"/>
                    <a:pt x="39207" y="17306"/>
                    <a:pt x="39207" y="17275"/>
                  </a:cubicBezTo>
                  <a:close/>
                  <a:moveTo>
                    <a:pt x="21061" y="17401"/>
                  </a:moveTo>
                  <a:cubicBezTo>
                    <a:pt x="21093" y="17401"/>
                    <a:pt x="21093" y="17433"/>
                    <a:pt x="21124" y="17433"/>
                  </a:cubicBezTo>
                  <a:cubicBezTo>
                    <a:pt x="21061" y="17433"/>
                    <a:pt x="21061" y="17433"/>
                    <a:pt x="21029" y="17465"/>
                  </a:cubicBezTo>
                  <a:cubicBezTo>
                    <a:pt x="21029" y="17465"/>
                    <a:pt x="21029" y="17433"/>
                    <a:pt x="21029" y="17433"/>
                  </a:cubicBezTo>
                  <a:cubicBezTo>
                    <a:pt x="21029" y="17433"/>
                    <a:pt x="21061" y="17401"/>
                    <a:pt x="21061" y="17401"/>
                  </a:cubicBezTo>
                  <a:close/>
                  <a:moveTo>
                    <a:pt x="35850" y="17560"/>
                  </a:moveTo>
                  <a:cubicBezTo>
                    <a:pt x="35834" y="17575"/>
                    <a:pt x="35819" y="17583"/>
                    <a:pt x="35803" y="17583"/>
                  </a:cubicBezTo>
                  <a:cubicBezTo>
                    <a:pt x="35787" y="17583"/>
                    <a:pt x="35771" y="17575"/>
                    <a:pt x="35755" y="17560"/>
                  </a:cubicBezTo>
                  <a:close/>
                  <a:moveTo>
                    <a:pt x="14094" y="17940"/>
                  </a:moveTo>
                  <a:cubicBezTo>
                    <a:pt x="14094" y="17971"/>
                    <a:pt x="14094" y="17971"/>
                    <a:pt x="14125" y="18003"/>
                  </a:cubicBezTo>
                  <a:lnTo>
                    <a:pt x="14125" y="18003"/>
                  </a:lnTo>
                  <a:cubicBezTo>
                    <a:pt x="14125" y="18003"/>
                    <a:pt x="14125" y="18003"/>
                    <a:pt x="14094" y="17971"/>
                  </a:cubicBezTo>
                  <a:cubicBezTo>
                    <a:pt x="14094" y="17971"/>
                    <a:pt x="14094" y="17971"/>
                    <a:pt x="14094" y="17940"/>
                  </a:cubicBezTo>
                  <a:close/>
                  <a:moveTo>
                    <a:pt x="83291" y="18288"/>
                  </a:moveTo>
                  <a:cubicBezTo>
                    <a:pt x="83322" y="18288"/>
                    <a:pt x="83322" y="18288"/>
                    <a:pt x="83354" y="18320"/>
                  </a:cubicBezTo>
                  <a:lnTo>
                    <a:pt x="83417" y="18320"/>
                  </a:lnTo>
                  <a:lnTo>
                    <a:pt x="83417" y="18351"/>
                  </a:lnTo>
                  <a:lnTo>
                    <a:pt x="83386" y="18351"/>
                  </a:lnTo>
                  <a:cubicBezTo>
                    <a:pt x="83386" y="18383"/>
                    <a:pt x="83386" y="18383"/>
                    <a:pt x="83386" y="18383"/>
                  </a:cubicBezTo>
                  <a:lnTo>
                    <a:pt x="83354" y="18383"/>
                  </a:lnTo>
                  <a:cubicBezTo>
                    <a:pt x="83322" y="18383"/>
                    <a:pt x="83322" y="18351"/>
                    <a:pt x="83322" y="18351"/>
                  </a:cubicBezTo>
                  <a:cubicBezTo>
                    <a:pt x="83322" y="18320"/>
                    <a:pt x="83322" y="18320"/>
                    <a:pt x="83291" y="18288"/>
                  </a:cubicBezTo>
                  <a:close/>
                  <a:moveTo>
                    <a:pt x="41741" y="18605"/>
                  </a:moveTo>
                  <a:cubicBezTo>
                    <a:pt x="41772" y="18605"/>
                    <a:pt x="41772" y="18605"/>
                    <a:pt x="41772" y="18636"/>
                  </a:cubicBezTo>
                  <a:cubicBezTo>
                    <a:pt x="41772" y="18636"/>
                    <a:pt x="41772" y="18605"/>
                    <a:pt x="41741" y="18605"/>
                  </a:cubicBezTo>
                  <a:close/>
                  <a:moveTo>
                    <a:pt x="17071" y="18636"/>
                  </a:moveTo>
                  <a:cubicBezTo>
                    <a:pt x="17071" y="18668"/>
                    <a:pt x="17102" y="18668"/>
                    <a:pt x="17102" y="18668"/>
                  </a:cubicBezTo>
                  <a:lnTo>
                    <a:pt x="17071" y="18668"/>
                  </a:lnTo>
                  <a:lnTo>
                    <a:pt x="17071" y="18636"/>
                  </a:lnTo>
                  <a:close/>
                  <a:moveTo>
                    <a:pt x="82436" y="19270"/>
                  </a:moveTo>
                  <a:cubicBezTo>
                    <a:pt x="82467" y="19270"/>
                    <a:pt x="82467" y="19301"/>
                    <a:pt x="82499" y="19333"/>
                  </a:cubicBezTo>
                  <a:cubicBezTo>
                    <a:pt x="82467" y="19301"/>
                    <a:pt x="82467" y="19301"/>
                    <a:pt x="82436" y="19270"/>
                  </a:cubicBezTo>
                  <a:close/>
                  <a:moveTo>
                    <a:pt x="53458" y="19301"/>
                  </a:moveTo>
                  <a:cubicBezTo>
                    <a:pt x="53490" y="19301"/>
                    <a:pt x="53490" y="19301"/>
                    <a:pt x="53490" y="19333"/>
                  </a:cubicBezTo>
                  <a:cubicBezTo>
                    <a:pt x="53490" y="19333"/>
                    <a:pt x="53458" y="19365"/>
                    <a:pt x="53458" y="19396"/>
                  </a:cubicBezTo>
                  <a:cubicBezTo>
                    <a:pt x="53458" y="19396"/>
                    <a:pt x="53458" y="19396"/>
                    <a:pt x="53427" y="19428"/>
                  </a:cubicBezTo>
                  <a:cubicBezTo>
                    <a:pt x="53427" y="19460"/>
                    <a:pt x="53427" y="19460"/>
                    <a:pt x="53427" y="19491"/>
                  </a:cubicBezTo>
                  <a:cubicBezTo>
                    <a:pt x="53427" y="19460"/>
                    <a:pt x="53395" y="19460"/>
                    <a:pt x="53395" y="19460"/>
                  </a:cubicBezTo>
                  <a:cubicBezTo>
                    <a:pt x="53395" y="19460"/>
                    <a:pt x="53395" y="19428"/>
                    <a:pt x="53395" y="19428"/>
                  </a:cubicBezTo>
                  <a:cubicBezTo>
                    <a:pt x="53395" y="19396"/>
                    <a:pt x="53395" y="19396"/>
                    <a:pt x="53395" y="19396"/>
                  </a:cubicBezTo>
                  <a:cubicBezTo>
                    <a:pt x="53395" y="19396"/>
                    <a:pt x="53395" y="19396"/>
                    <a:pt x="53395" y="19365"/>
                  </a:cubicBezTo>
                  <a:cubicBezTo>
                    <a:pt x="53395" y="19333"/>
                    <a:pt x="53395" y="19333"/>
                    <a:pt x="53395" y="19301"/>
                  </a:cubicBezTo>
                  <a:close/>
                  <a:moveTo>
                    <a:pt x="9533" y="19523"/>
                  </a:moveTo>
                  <a:lnTo>
                    <a:pt x="9533" y="19555"/>
                  </a:lnTo>
                  <a:lnTo>
                    <a:pt x="9502" y="19555"/>
                  </a:lnTo>
                  <a:cubicBezTo>
                    <a:pt x="9533" y="19523"/>
                    <a:pt x="9533" y="19523"/>
                    <a:pt x="9533" y="19523"/>
                  </a:cubicBezTo>
                  <a:close/>
                  <a:moveTo>
                    <a:pt x="56277" y="19650"/>
                  </a:moveTo>
                  <a:cubicBezTo>
                    <a:pt x="56277" y="19681"/>
                    <a:pt x="56277" y="19681"/>
                    <a:pt x="56245" y="19681"/>
                  </a:cubicBezTo>
                  <a:cubicBezTo>
                    <a:pt x="56245" y="19681"/>
                    <a:pt x="56245" y="19681"/>
                    <a:pt x="56245" y="19650"/>
                  </a:cubicBezTo>
                  <a:close/>
                  <a:moveTo>
                    <a:pt x="87218" y="19840"/>
                  </a:moveTo>
                  <a:lnTo>
                    <a:pt x="87249" y="19871"/>
                  </a:lnTo>
                  <a:cubicBezTo>
                    <a:pt x="87249" y="19871"/>
                    <a:pt x="87218" y="19871"/>
                    <a:pt x="87218" y="19840"/>
                  </a:cubicBezTo>
                  <a:close/>
                  <a:moveTo>
                    <a:pt x="98270" y="20220"/>
                  </a:moveTo>
                  <a:cubicBezTo>
                    <a:pt x="98270" y="20220"/>
                    <a:pt x="98270" y="20251"/>
                    <a:pt x="98238" y="20251"/>
                  </a:cubicBezTo>
                  <a:cubicBezTo>
                    <a:pt x="98207" y="20251"/>
                    <a:pt x="98175" y="20251"/>
                    <a:pt x="98143" y="20220"/>
                  </a:cubicBezTo>
                  <a:close/>
                  <a:moveTo>
                    <a:pt x="108816" y="20568"/>
                  </a:moveTo>
                  <a:cubicBezTo>
                    <a:pt x="108816" y="20568"/>
                    <a:pt x="108784" y="20600"/>
                    <a:pt x="108784" y="20600"/>
                  </a:cubicBezTo>
                  <a:cubicBezTo>
                    <a:pt x="108784" y="20568"/>
                    <a:pt x="108816" y="20568"/>
                    <a:pt x="108816" y="20568"/>
                  </a:cubicBezTo>
                  <a:close/>
                  <a:moveTo>
                    <a:pt x="99663" y="20568"/>
                  </a:moveTo>
                  <a:cubicBezTo>
                    <a:pt x="99663" y="20600"/>
                    <a:pt x="99695" y="20600"/>
                    <a:pt x="99695" y="20600"/>
                  </a:cubicBezTo>
                  <a:cubicBezTo>
                    <a:pt x="99695" y="20632"/>
                    <a:pt x="99663" y="20632"/>
                    <a:pt x="99663" y="20632"/>
                  </a:cubicBezTo>
                  <a:cubicBezTo>
                    <a:pt x="99663" y="20600"/>
                    <a:pt x="99663" y="20600"/>
                    <a:pt x="99663" y="20568"/>
                  </a:cubicBezTo>
                  <a:close/>
                  <a:moveTo>
                    <a:pt x="21283" y="20600"/>
                  </a:moveTo>
                  <a:cubicBezTo>
                    <a:pt x="21251" y="20632"/>
                    <a:pt x="21251" y="20632"/>
                    <a:pt x="21219" y="20663"/>
                  </a:cubicBezTo>
                  <a:cubicBezTo>
                    <a:pt x="21188" y="20695"/>
                    <a:pt x="21188" y="20695"/>
                    <a:pt x="21156" y="20727"/>
                  </a:cubicBezTo>
                  <a:cubicBezTo>
                    <a:pt x="21156" y="20695"/>
                    <a:pt x="21156" y="20695"/>
                    <a:pt x="21156" y="20695"/>
                  </a:cubicBezTo>
                  <a:cubicBezTo>
                    <a:pt x="21156" y="20663"/>
                    <a:pt x="21156" y="20663"/>
                    <a:pt x="21156" y="20663"/>
                  </a:cubicBezTo>
                  <a:cubicBezTo>
                    <a:pt x="21156" y="20663"/>
                    <a:pt x="21156" y="20632"/>
                    <a:pt x="21156" y="20632"/>
                  </a:cubicBezTo>
                  <a:cubicBezTo>
                    <a:pt x="21188" y="20632"/>
                    <a:pt x="21219" y="20600"/>
                    <a:pt x="21251" y="20600"/>
                  </a:cubicBezTo>
                  <a:close/>
                  <a:moveTo>
                    <a:pt x="25051" y="21487"/>
                  </a:moveTo>
                  <a:cubicBezTo>
                    <a:pt x="25051" y="21487"/>
                    <a:pt x="25051" y="21518"/>
                    <a:pt x="25051" y="21518"/>
                  </a:cubicBezTo>
                  <a:cubicBezTo>
                    <a:pt x="25019" y="21518"/>
                    <a:pt x="24956" y="21518"/>
                    <a:pt x="24924" y="21487"/>
                  </a:cubicBezTo>
                  <a:close/>
                  <a:moveTo>
                    <a:pt x="85856" y="21423"/>
                  </a:moveTo>
                  <a:cubicBezTo>
                    <a:pt x="85856" y="21423"/>
                    <a:pt x="85856" y="21423"/>
                    <a:pt x="85887" y="21455"/>
                  </a:cubicBezTo>
                  <a:cubicBezTo>
                    <a:pt x="85887" y="21487"/>
                    <a:pt x="85887" y="21487"/>
                    <a:pt x="85887" y="21487"/>
                  </a:cubicBezTo>
                  <a:cubicBezTo>
                    <a:pt x="85856" y="21518"/>
                    <a:pt x="85824" y="21550"/>
                    <a:pt x="85792" y="21582"/>
                  </a:cubicBezTo>
                  <a:cubicBezTo>
                    <a:pt x="85792" y="21550"/>
                    <a:pt x="85792" y="21550"/>
                    <a:pt x="85792" y="21518"/>
                  </a:cubicBezTo>
                  <a:cubicBezTo>
                    <a:pt x="85792" y="21518"/>
                    <a:pt x="85792" y="21487"/>
                    <a:pt x="85824" y="21487"/>
                  </a:cubicBezTo>
                  <a:cubicBezTo>
                    <a:pt x="85824" y="21455"/>
                    <a:pt x="85824" y="21455"/>
                    <a:pt x="85824" y="21455"/>
                  </a:cubicBezTo>
                  <a:cubicBezTo>
                    <a:pt x="85824" y="21423"/>
                    <a:pt x="85856" y="21423"/>
                    <a:pt x="85856" y="21423"/>
                  </a:cubicBezTo>
                  <a:close/>
                  <a:moveTo>
                    <a:pt x="46428" y="21613"/>
                  </a:moveTo>
                  <a:cubicBezTo>
                    <a:pt x="46417" y="21624"/>
                    <a:pt x="46410" y="21627"/>
                    <a:pt x="46405" y="21627"/>
                  </a:cubicBezTo>
                  <a:cubicBezTo>
                    <a:pt x="46396" y="21627"/>
                    <a:pt x="46396" y="21613"/>
                    <a:pt x="46396" y="21613"/>
                  </a:cubicBezTo>
                  <a:close/>
                  <a:moveTo>
                    <a:pt x="66316" y="21645"/>
                  </a:moveTo>
                  <a:cubicBezTo>
                    <a:pt x="66316" y="21645"/>
                    <a:pt x="66316" y="21677"/>
                    <a:pt x="66316" y="21677"/>
                  </a:cubicBezTo>
                  <a:lnTo>
                    <a:pt x="66284" y="21677"/>
                  </a:lnTo>
                  <a:cubicBezTo>
                    <a:pt x="66284" y="21645"/>
                    <a:pt x="66284" y="21645"/>
                    <a:pt x="66316" y="21645"/>
                  </a:cubicBezTo>
                  <a:close/>
                  <a:moveTo>
                    <a:pt x="26698" y="21993"/>
                  </a:moveTo>
                  <a:cubicBezTo>
                    <a:pt x="26698" y="22025"/>
                    <a:pt x="26698" y="22025"/>
                    <a:pt x="26698" y="22025"/>
                  </a:cubicBezTo>
                  <a:lnTo>
                    <a:pt x="26603" y="22025"/>
                  </a:lnTo>
                  <a:cubicBezTo>
                    <a:pt x="26635" y="21993"/>
                    <a:pt x="26635" y="21993"/>
                    <a:pt x="26666" y="21993"/>
                  </a:cubicBezTo>
                  <a:close/>
                  <a:moveTo>
                    <a:pt x="86964" y="21993"/>
                  </a:moveTo>
                  <a:cubicBezTo>
                    <a:pt x="86964" y="21993"/>
                    <a:pt x="86964" y="21993"/>
                    <a:pt x="86996" y="22025"/>
                  </a:cubicBezTo>
                  <a:cubicBezTo>
                    <a:pt x="86996" y="22025"/>
                    <a:pt x="86996" y="22025"/>
                    <a:pt x="86964" y="22057"/>
                  </a:cubicBezTo>
                  <a:cubicBezTo>
                    <a:pt x="86964" y="22025"/>
                    <a:pt x="86964" y="21993"/>
                    <a:pt x="86964" y="21993"/>
                  </a:cubicBezTo>
                  <a:close/>
                  <a:moveTo>
                    <a:pt x="98618" y="22183"/>
                  </a:moveTo>
                  <a:cubicBezTo>
                    <a:pt x="98650" y="22183"/>
                    <a:pt x="98650" y="22215"/>
                    <a:pt x="98650" y="22215"/>
                  </a:cubicBezTo>
                  <a:lnTo>
                    <a:pt x="98587" y="22215"/>
                  </a:lnTo>
                  <a:cubicBezTo>
                    <a:pt x="98587" y="22215"/>
                    <a:pt x="98618" y="22215"/>
                    <a:pt x="98618" y="22183"/>
                  </a:cubicBezTo>
                  <a:close/>
                  <a:moveTo>
                    <a:pt x="27806" y="22278"/>
                  </a:moveTo>
                  <a:cubicBezTo>
                    <a:pt x="27743" y="22310"/>
                    <a:pt x="27711" y="22310"/>
                    <a:pt x="27680" y="22342"/>
                  </a:cubicBezTo>
                  <a:lnTo>
                    <a:pt x="27711" y="22310"/>
                  </a:lnTo>
                  <a:cubicBezTo>
                    <a:pt x="27711" y="22310"/>
                    <a:pt x="27711" y="22310"/>
                    <a:pt x="27711" y="22278"/>
                  </a:cubicBezTo>
                  <a:close/>
                  <a:moveTo>
                    <a:pt x="8932" y="22817"/>
                  </a:moveTo>
                  <a:cubicBezTo>
                    <a:pt x="8932" y="22817"/>
                    <a:pt x="8932" y="22848"/>
                    <a:pt x="8900" y="22848"/>
                  </a:cubicBezTo>
                  <a:lnTo>
                    <a:pt x="8900" y="22817"/>
                  </a:lnTo>
                  <a:close/>
                  <a:moveTo>
                    <a:pt x="89688" y="22912"/>
                  </a:moveTo>
                  <a:lnTo>
                    <a:pt x="89688" y="22943"/>
                  </a:lnTo>
                  <a:lnTo>
                    <a:pt x="89656" y="22943"/>
                  </a:lnTo>
                  <a:cubicBezTo>
                    <a:pt x="89656" y="22943"/>
                    <a:pt x="89688" y="22943"/>
                    <a:pt x="89688" y="22912"/>
                  </a:cubicBezTo>
                  <a:close/>
                  <a:moveTo>
                    <a:pt x="80314" y="23577"/>
                  </a:moveTo>
                  <a:cubicBezTo>
                    <a:pt x="80314" y="23577"/>
                    <a:pt x="80314" y="23601"/>
                    <a:pt x="80314" y="23607"/>
                  </a:cubicBezTo>
                  <a:lnTo>
                    <a:pt x="80314" y="23607"/>
                  </a:lnTo>
                  <a:cubicBezTo>
                    <a:pt x="80293" y="23605"/>
                    <a:pt x="80271" y="23598"/>
                    <a:pt x="80250" y="23577"/>
                  </a:cubicBezTo>
                  <a:close/>
                  <a:moveTo>
                    <a:pt x="8773" y="23577"/>
                  </a:moveTo>
                  <a:cubicBezTo>
                    <a:pt x="8773" y="23577"/>
                    <a:pt x="8773" y="23577"/>
                    <a:pt x="8773" y="23608"/>
                  </a:cubicBezTo>
                  <a:lnTo>
                    <a:pt x="8742" y="23608"/>
                  </a:lnTo>
                  <a:lnTo>
                    <a:pt x="8773" y="23577"/>
                  </a:lnTo>
                  <a:close/>
                  <a:moveTo>
                    <a:pt x="57544" y="23925"/>
                  </a:moveTo>
                  <a:cubicBezTo>
                    <a:pt x="57544" y="23925"/>
                    <a:pt x="57544" y="23957"/>
                    <a:pt x="57544" y="23957"/>
                  </a:cubicBezTo>
                  <a:lnTo>
                    <a:pt x="57512" y="23957"/>
                  </a:lnTo>
                  <a:lnTo>
                    <a:pt x="57544" y="23925"/>
                  </a:lnTo>
                  <a:close/>
                  <a:moveTo>
                    <a:pt x="47251" y="24400"/>
                  </a:moveTo>
                  <a:cubicBezTo>
                    <a:pt x="47283" y="24400"/>
                    <a:pt x="47346" y="24432"/>
                    <a:pt x="47410" y="24432"/>
                  </a:cubicBezTo>
                  <a:lnTo>
                    <a:pt x="47378" y="24432"/>
                  </a:lnTo>
                  <a:cubicBezTo>
                    <a:pt x="47359" y="24441"/>
                    <a:pt x="47343" y="24445"/>
                    <a:pt x="47330" y="24445"/>
                  </a:cubicBezTo>
                  <a:cubicBezTo>
                    <a:pt x="47296" y="24445"/>
                    <a:pt x="47274" y="24423"/>
                    <a:pt x="47251" y="24400"/>
                  </a:cubicBezTo>
                  <a:close/>
                  <a:moveTo>
                    <a:pt x="65239" y="24558"/>
                  </a:moveTo>
                  <a:cubicBezTo>
                    <a:pt x="65239" y="24558"/>
                    <a:pt x="65239" y="24590"/>
                    <a:pt x="65239" y="24590"/>
                  </a:cubicBezTo>
                  <a:lnTo>
                    <a:pt x="65208" y="24590"/>
                  </a:lnTo>
                  <a:cubicBezTo>
                    <a:pt x="65208" y="24590"/>
                    <a:pt x="65208" y="24590"/>
                    <a:pt x="65239" y="24558"/>
                  </a:cubicBezTo>
                  <a:close/>
                  <a:moveTo>
                    <a:pt x="86584" y="24590"/>
                  </a:moveTo>
                  <a:cubicBezTo>
                    <a:pt x="86584" y="24590"/>
                    <a:pt x="86584" y="24622"/>
                    <a:pt x="86616" y="24622"/>
                  </a:cubicBezTo>
                  <a:lnTo>
                    <a:pt x="86616" y="24653"/>
                  </a:lnTo>
                  <a:lnTo>
                    <a:pt x="86489" y="24653"/>
                  </a:lnTo>
                  <a:cubicBezTo>
                    <a:pt x="86521" y="24622"/>
                    <a:pt x="86521" y="24622"/>
                    <a:pt x="86521" y="24622"/>
                  </a:cubicBezTo>
                  <a:cubicBezTo>
                    <a:pt x="86521" y="24622"/>
                    <a:pt x="86552" y="24590"/>
                    <a:pt x="86552" y="24590"/>
                  </a:cubicBezTo>
                  <a:close/>
                  <a:moveTo>
                    <a:pt x="15709" y="24622"/>
                  </a:moveTo>
                  <a:cubicBezTo>
                    <a:pt x="15709" y="24622"/>
                    <a:pt x="15740" y="24653"/>
                    <a:pt x="15709" y="24685"/>
                  </a:cubicBezTo>
                  <a:lnTo>
                    <a:pt x="15645" y="24685"/>
                  </a:lnTo>
                  <a:cubicBezTo>
                    <a:pt x="15645" y="24685"/>
                    <a:pt x="15677" y="24653"/>
                    <a:pt x="15709" y="24653"/>
                  </a:cubicBezTo>
                  <a:cubicBezTo>
                    <a:pt x="15709" y="24653"/>
                    <a:pt x="15709" y="24622"/>
                    <a:pt x="15709" y="24622"/>
                  </a:cubicBezTo>
                  <a:close/>
                  <a:moveTo>
                    <a:pt x="91830" y="24680"/>
                  </a:moveTo>
                  <a:cubicBezTo>
                    <a:pt x="91857" y="24680"/>
                    <a:pt x="91886" y="24699"/>
                    <a:pt x="91905" y="24717"/>
                  </a:cubicBezTo>
                  <a:lnTo>
                    <a:pt x="91778" y="24717"/>
                  </a:lnTo>
                  <a:cubicBezTo>
                    <a:pt x="91791" y="24690"/>
                    <a:pt x="91810" y="24680"/>
                    <a:pt x="91830" y="24680"/>
                  </a:cubicBezTo>
                  <a:close/>
                  <a:moveTo>
                    <a:pt x="63212" y="24843"/>
                  </a:moveTo>
                  <a:cubicBezTo>
                    <a:pt x="63181" y="24875"/>
                    <a:pt x="63181" y="24875"/>
                    <a:pt x="63149" y="24907"/>
                  </a:cubicBezTo>
                  <a:lnTo>
                    <a:pt x="63149" y="24843"/>
                  </a:lnTo>
                  <a:close/>
                  <a:moveTo>
                    <a:pt x="69420" y="25255"/>
                  </a:moveTo>
                  <a:cubicBezTo>
                    <a:pt x="69420" y="25287"/>
                    <a:pt x="69420" y="25287"/>
                    <a:pt x="69388" y="25287"/>
                  </a:cubicBezTo>
                  <a:cubicBezTo>
                    <a:pt x="69379" y="25296"/>
                    <a:pt x="69367" y="25300"/>
                    <a:pt x="69353" y="25300"/>
                  </a:cubicBezTo>
                  <a:cubicBezTo>
                    <a:pt x="69322" y="25300"/>
                    <a:pt x="69284" y="25278"/>
                    <a:pt x="69261" y="25255"/>
                  </a:cubicBezTo>
                  <a:close/>
                  <a:moveTo>
                    <a:pt x="93108" y="1"/>
                  </a:moveTo>
                  <a:cubicBezTo>
                    <a:pt x="93076" y="1"/>
                    <a:pt x="93045" y="5"/>
                    <a:pt x="93013" y="15"/>
                  </a:cubicBezTo>
                  <a:cubicBezTo>
                    <a:pt x="92823" y="78"/>
                    <a:pt x="92665" y="142"/>
                    <a:pt x="92475" y="142"/>
                  </a:cubicBezTo>
                  <a:cubicBezTo>
                    <a:pt x="92348" y="173"/>
                    <a:pt x="92221" y="173"/>
                    <a:pt x="92063" y="173"/>
                  </a:cubicBezTo>
                  <a:cubicBezTo>
                    <a:pt x="92031" y="142"/>
                    <a:pt x="91968" y="142"/>
                    <a:pt x="91936" y="142"/>
                  </a:cubicBezTo>
                  <a:cubicBezTo>
                    <a:pt x="91873" y="110"/>
                    <a:pt x="91778" y="110"/>
                    <a:pt x="91715" y="110"/>
                  </a:cubicBezTo>
                  <a:lnTo>
                    <a:pt x="91651" y="110"/>
                  </a:lnTo>
                  <a:cubicBezTo>
                    <a:pt x="91335" y="142"/>
                    <a:pt x="91049" y="173"/>
                    <a:pt x="90733" y="205"/>
                  </a:cubicBezTo>
                  <a:cubicBezTo>
                    <a:pt x="90638" y="205"/>
                    <a:pt x="90543" y="237"/>
                    <a:pt x="90448" y="237"/>
                  </a:cubicBezTo>
                  <a:cubicBezTo>
                    <a:pt x="90226" y="237"/>
                    <a:pt x="90036" y="268"/>
                    <a:pt x="89846" y="268"/>
                  </a:cubicBezTo>
                  <a:cubicBezTo>
                    <a:pt x="89624" y="268"/>
                    <a:pt x="89434" y="268"/>
                    <a:pt x="89244" y="237"/>
                  </a:cubicBezTo>
                  <a:cubicBezTo>
                    <a:pt x="89118" y="237"/>
                    <a:pt x="88991" y="205"/>
                    <a:pt x="88864" y="205"/>
                  </a:cubicBezTo>
                  <a:lnTo>
                    <a:pt x="88611" y="205"/>
                  </a:lnTo>
                  <a:cubicBezTo>
                    <a:pt x="88484" y="205"/>
                    <a:pt x="88358" y="205"/>
                    <a:pt x="88231" y="237"/>
                  </a:cubicBezTo>
                  <a:cubicBezTo>
                    <a:pt x="88073" y="300"/>
                    <a:pt x="87883" y="300"/>
                    <a:pt x="87724" y="300"/>
                  </a:cubicBezTo>
                  <a:cubicBezTo>
                    <a:pt x="87661" y="332"/>
                    <a:pt x="87598" y="332"/>
                    <a:pt x="87566" y="332"/>
                  </a:cubicBezTo>
                  <a:cubicBezTo>
                    <a:pt x="87376" y="332"/>
                    <a:pt x="87218" y="300"/>
                    <a:pt x="87059" y="300"/>
                  </a:cubicBezTo>
                  <a:cubicBezTo>
                    <a:pt x="86996" y="300"/>
                    <a:pt x="86933" y="300"/>
                    <a:pt x="86869" y="332"/>
                  </a:cubicBezTo>
                  <a:lnTo>
                    <a:pt x="86838" y="332"/>
                  </a:lnTo>
                  <a:cubicBezTo>
                    <a:pt x="86774" y="332"/>
                    <a:pt x="86711" y="300"/>
                    <a:pt x="86679" y="300"/>
                  </a:cubicBezTo>
                  <a:lnTo>
                    <a:pt x="86521" y="300"/>
                  </a:lnTo>
                  <a:cubicBezTo>
                    <a:pt x="86362" y="300"/>
                    <a:pt x="86204" y="332"/>
                    <a:pt x="86077" y="490"/>
                  </a:cubicBezTo>
                  <a:cubicBezTo>
                    <a:pt x="86046" y="522"/>
                    <a:pt x="85982" y="522"/>
                    <a:pt x="85951" y="522"/>
                  </a:cubicBezTo>
                  <a:lnTo>
                    <a:pt x="85856" y="522"/>
                  </a:lnTo>
                  <a:cubicBezTo>
                    <a:pt x="85824" y="522"/>
                    <a:pt x="85824" y="490"/>
                    <a:pt x="85824" y="490"/>
                  </a:cubicBezTo>
                  <a:lnTo>
                    <a:pt x="85792" y="490"/>
                  </a:lnTo>
                  <a:cubicBezTo>
                    <a:pt x="85697" y="458"/>
                    <a:pt x="85634" y="458"/>
                    <a:pt x="85571" y="458"/>
                  </a:cubicBezTo>
                  <a:cubicBezTo>
                    <a:pt x="85539" y="490"/>
                    <a:pt x="85539" y="490"/>
                    <a:pt x="85507" y="490"/>
                  </a:cubicBezTo>
                  <a:cubicBezTo>
                    <a:pt x="85476" y="490"/>
                    <a:pt x="85476" y="522"/>
                    <a:pt x="85444" y="522"/>
                  </a:cubicBezTo>
                  <a:cubicBezTo>
                    <a:pt x="85381" y="553"/>
                    <a:pt x="85349" y="585"/>
                    <a:pt x="85286" y="617"/>
                  </a:cubicBezTo>
                  <a:cubicBezTo>
                    <a:pt x="85254" y="553"/>
                    <a:pt x="85222" y="522"/>
                    <a:pt x="85191" y="490"/>
                  </a:cubicBezTo>
                  <a:lnTo>
                    <a:pt x="85064" y="490"/>
                  </a:lnTo>
                  <a:cubicBezTo>
                    <a:pt x="85032" y="490"/>
                    <a:pt x="85001" y="490"/>
                    <a:pt x="84969" y="522"/>
                  </a:cubicBezTo>
                  <a:cubicBezTo>
                    <a:pt x="84747" y="585"/>
                    <a:pt x="84526" y="553"/>
                    <a:pt x="84304" y="585"/>
                  </a:cubicBezTo>
                  <a:cubicBezTo>
                    <a:pt x="84272" y="617"/>
                    <a:pt x="84209" y="617"/>
                    <a:pt x="84146" y="617"/>
                  </a:cubicBezTo>
                  <a:cubicBezTo>
                    <a:pt x="84082" y="617"/>
                    <a:pt x="84051" y="617"/>
                    <a:pt x="83987" y="585"/>
                  </a:cubicBezTo>
                  <a:cubicBezTo>
                    <a:pt x="83924" y="585"/>
                    <a:pt x="83861" y="585"/>
                    <a:pt x="83829" y="553"/>
                  </a:cubicBezTo>
                  <a:lnTo>
                    <a:pt x="83449" y="553"/>
                  </a:lnTo>
                  <a:cubicBezTo>
                    <a:pt x="83196" y="648"/>
                    <a:pt x="82942" y="680"/>
                    <a:pt x="82657" y="680"/>
                  </a:cubicBezTo>
                  <a:cubicBezTo>
                    <a:pt x="82531" y="680"/>
                    <a:pt x="82372" y="648"/>
                    <a:pt x="82214" y="648"/>
                  </a:cubicBezTo>
                  <a:lnTo>
                    <a:pt x="82119" y="648"/>
                  </a:lnTo>
                  <a:cubicBezTo>
                    <a:pt x="82055" y="648"/>
                    <a:pt x="81992" y="680"/>
                    <a:pt x="81929" y="743"/>
                  </a:cubicBezTo>
                  <a:cubicBezTo>
                    <a:pt x="81865" y="743"/>
                    <a:pt x="81770" y="775"/>
                    <a:pt x="81707" y="775"/>
                  </a:cubicBezTo>
                  <a:cubicBezTo>
                    <a:pt x="81549" y="775"/>
                    <a:pt x="81390" y="775"/>
                    <a:pt x="81264" y="807"/>
                  </a:cubicBezTo>
                  <a:cubicBezTo>
                    <a:pt x="81169" y="807"/>
                    <a:pt x="81105" y="838"/>
                    <a:pt x="81042" y="838"/>
                  </a:cubicBezTo>
                  <a:cubicBezTo>
                    <a:pt x="80884" y="870"/>
                    <a:pt x="80725" y="902"/>
                    <a:pt x="80567" y="902"/>
                  </a:cubicBezTo>
                  <a:cubicBezTo>
                    <a:pt x="80409" y="933"/>
                    <a:pt x="80250" y="933"/>
                    <a:pt x="80092" y="965"/>
                  </a:cubicBezTo>
                  <a:cubicBezTo>
                    <a:pt x="79775" y="965"/>
                    <a:pt x="79490" y="1028"/>
                    <a:pt x="79174" y="1187"/>
                  </a:cubicBezTo>
                  <a:cubicBezTo>
                    <a:pt x="79174" y="1218"/>
                    <a:pt x="79142" y="1218"/>
                    <a:pt x="79142" y="1218"/>
                  </a:cubicBezTo>
                  <a:cubicBezTo>
                    <a:pt x="79110" y="1218"/>
                    <a:pt x="79079" y="1250"/>
                    <a:pt x="79047" y="1250"/>
                  </a:cubicBezTo>
                  <a:lnTo>
                    <a:pt x="78889" y="1250"/>
                  </a:lnTo>
                  <a:lnTo>
                    <a:pt x="78825" y="1218"/>
                  </a:lnTo>
                  <a:lnTo>
                    <a:pt x="78794" y="1218"/>
                  </a:lnTo>
                  <a:cubicBezTo>
                    <a:pt x="78730" y="1187"/>
                    <a:pt x="78699" y="1155"/>
                    <a:pt x="78635" y="1155"/>
                  </a:cubicBezTo>
                  <a:cubicBezTo>
                    <a:pt x="78604" y="1139"/>
                    <a:pt x="78564" y="1131"/>
                    <a:pt x="78524" y="1131"/>
                  </a:cubicBezTo>
                  <a:cubicBezTo>
                    <a:pt x="78485" y="1131"/>
                    <a:pt x="78445" y="1139"/>
                    <a:pt x="78414" y="1155"/>
                  </a:cubicBezTo>
                  <a:lnTo>
                    <a:pt x="78319" y="1155"/>
                  </a:lnTo>
                  <a:cubicBezTo>
                    <a:pt x="78287" y="1155"/>
                    <a:pt x="78255" y="1155"/>
                    <a:pt x="78255" y="1187"/>
                  </a:cubicBezTo>
                  <a:cubicBezTo>
                    <a:pt x="78192" y="1187"/>
                    <a:pt x="78129" y="1187"/>
                    <a:pt x="78097" y="1218"/>
                  </a:cubicBezTo>
                  <a:lnTo>
                    <a:pt x="77938" y="1218"/>
                  </a:lnTo>
                  <a:cubicBezTo>
                    <a:pt x="77843" y="1218"/>
                    <a:pt x="77780" y="1250"/>
                    <a:pt x="77717" y="1250"/>
                  </a:cubicBezTo>
                  <a:cubicBezTo>
                    <a:pt x="77558" y="1282"/>
                    <a:pt x="77432" y="1313"/>
                    <a:pt x="77273" y="1313"/>
                  </a:cubicBezTo>
                  <a:cubicBezTo>
                    <a:pt x="77210" y="1345"/>
                    <a:pt x="77147" y="1345"/>
                    <a:pt x="77052" y="1345"/>
                  </a:cubicBezTo>
                  <a:cubicBezTo>
                    <a:pt x="76957" y="1345"/>
                    <a:pt x="76862" y="1313"/>
                    <a:pt x="76767" y="1313"/>
                  </a:cubicBezTo>
                  <a:lnTo>
                    <a:pt x="76545" y="1313"/>
                  </a:lnTo>
                  <a:cubicBezTo>
                    <a:pt x="76450" y="1345"/>
                    <a:pt x="76355" y="1408"/>
                    <a:pt x="76323" y="1599"/>
                  </a:cubicBezTo>
                  <a:cubicBezTo>
                    <a:pt x="76244" y="1551"/>
                    <a:pt x="76157" y="1543"/>
                    <a:pt x="76070" y="1543"/>
                  </a:cubicBezTo>
                  <a:cubicBezTo>
                    <a:pt x="76026" y="1543"/>
                    <a:pt x="75983" y="1545"/>
                    <a:pt x="75940" y="1545"/>
                  </a:cubicBezTo>
                  <a:cubicBezTo>
                    <a:pt x="75898" y="1545"/>
                    <a:pt x="75856" y="1543"/>
                    <a:pt x="75817" y="1535"/>
                  </a:cubicBezTo>
                  <a:cubicBezTo>
                    <a:pt x="75753" y="1535"/>
                    <a:pt x="75658" y="1504"/>
                    <a:pt x="75595" y="1408"/>
                  </a:cubicBezTo>
                  <a:lnTo>
                    <a:pt x="75563" y="1408"/>
                  </a:lnTo>
                  <a:cubicBezTo>
                    <a:pt x="75563" y="1408"/>
                    <a:pt x="75532" y="1440"/>
                    <a:pt x="75500" y="1472"/>
                  </a:cubicBezTo>
                  <a:cubicBezTo>
                    <a:pt x="75500" y="1472"/>
                    <a:pt x="75468" y="1504"/>
                    <a:pt x="75468" y="1535"/>
                  </a:cubicBezTo>
                  <a:cubicBezTo>
                    <a:pt x="75468" y="1535"/>
                    <a:pt x="75437" y="1567"/>
                    <a:pt x="75437" y="1567"/>
                  </a:cubicBezTo>
                  <a:cubicBezTo>
                    <a:pt x="75405" y="1567"/>
                    <a:pt x="75373" y="1567"/>
                    <a:pt x="75342" y="1599"/>
                  </a:cubicBezTo>
                  <a:cubicBezTo>
                    <a:pt x="75301" y="1531"/>
                    <a:pt x="75261" y="1510"/>
                    <a:pt x="75220" y="1510"/>
                  </a:cubicBezTo>
                  <a:cubicBezTo>
                    <a:pt x="75166" y="1510"/>
                    <a:pt x="75111" y="1549"/>
                    <a:pt x="75057" y="1567"/>
                  </a:cubicBezTo>
                  <a:cubicBezTo>
                    <a:pt x="75025" y="1567"/>
                    <a:pt x="75025" y="1567"/>
                    <a:pt x="74993" y="1599"/>
                  </a:cubicBezTo>
                  <a:lnTo>
                    <a:pt x="74930" y="1599"/>
                  </a:lnTo>
                  <a:cubicBezTo>
                    <a:pt x="74898" y="1599"/>
                    <a:pt x="74835" y="1630"/>
                    <a:pt x="74803" y="1630"/>
                  </a:cubicBezTo>
                  <a:lnTo>
                    <a:pt x="74677" y="1630"/>
                  </a:lnTo>
                  <a:cubicBezTo>
                    <a:pt x="74645" y="1630"/>
                    <a:pt x="74613" y="1599"/>
                    <a:pt x="74613" y="1599"/>
                  </a:cubicBezTo>
                  <a:cubicBezTo>
                    <a:pt x="74550" y="1567"/>
                    <a:pt x="74487" y="1535"/>
                    <a:pt x="74423" y="1440"/>
                  </a:cubicBezTo>
                  <a:cubicBezTo>
                    <a:pt x="74423" y="1472"/>
                    <a:pt x="74423" y="1504"/>
                    <a:pt x="74423" y="1535"/>
                  </a:cubicBezTo>
                  <a:cubicBezTo>
                    <a:pt x="74423" y="1599"/>
                    <a:pt x="74423" y="1630"/>
                    <a:pt x="74423" y="1694"/>
                  </a:cubicBezTo>
                  <a:cubicBezTo>
                    <a:pt x="74455" y="1725"/>
                    <a:pt x="74455" y="1757"/>
                    <a:pt x="74455" y="1820"/>
                  </a:cubicBezTo>
                  <a:cubicBezTo>
                    <a:pt x="74455" y="1820"/>
                    <a:pt x="74455" y="1852"/>
                    <a:pt x="74455" y="1852"/>
                  </a:cubicBezTo>
                  <a:cubicBezTo>
                    <a:pt x="74455" y="1915"/>
                    <a:pt x="74455" y="1947"/>
                    <a:pt x="74455" y="1979"/>
                  </a:cubicBezTo>
                  <a:lnTo>
                    <a:pt x="74107" y="1979"/>
                  </a:lnTo>
                  <a:cubicBezTo>
                    <a:pt x="74075" y="1852"/>
                    <a:pt x="74233" y="1789"/>
                    <a:pt x="74233" y="1630"/>
                  </a:cubicBezTo>
                  <a:lnTo>
                    <a:pt x="74233" y="1599"/>
                  </a:lnTo>
                  <a:cubicBezTo>
                    <a:pt x="74233" y="1599"/>
                    <a:pt x="74233" y="1599"/>
                    <a:pt x="74233" y="1567"/>
                  </a:cubicBezTo>
                  <a:cubicBezTo>
                    <a:pt x="74202" y="1599"/>
                    <a:pt x="74138" y="1630"/>
                    <a:pt x="74107" y="1630"/>
                  </a:cubicBezTo>
                  <a:lnTo>
                    <a:pt x="73790" y="1630"/>
                  </a:lnTo>
                  <a:cubicBezTo>
                    <a:pt x="73758" y="1662"/>
                    <a:pt x="73758" y="1662"/>
                    <a:pt x="73758" y="1662"/>
                  </a:cubicBezTo>
                  <a:cubicBezTo>
                    <a:pt x="73695" y="1662"/>
                    <a:pt x="73663" y="1694"/>
                    <a:pt x="73632" y="1725"/>
                  </a:cubicBezTo>
                  <a:cubicBezTo>
                    <a:pt x="73600" y="1757"/>
                    <a:pt x="73600" y="1757"/>
                    <a:pt x="73600" y="1789"/>
                  </a:cubicBezTo>
                  <a:cubicBezTo>
                    <a:pt x="73536" y="1852"/>
                    <a:pt x="73505" y="1884"/>
                    <a:pt x="73441" y="1884"/>
                  </a:cubicBezTo>
                  <a:cubicBezTo>
                    <a:pt x="73410" y="1884"/>
                    <a:pt x="73378" y="1915"/>
                    <a:pt x="73346" y="1915"/>
                  </a:cubicBezTo>
                  <a:cubicBezTo>
                    <a:pt x="73283" y="1884"/>
                    <a:pt x="73220" y="1884"/>
                    <a:pt x="73125" y="1852"/>
                  </a:cubicBezTo>
                  <a:lnTo>
                    <a:pt x="73061" y="1852"/>
                  </a:lnTo>
                  <a:cubicBezTo>
                    <a:pt x="73040" y="1852"/>
                    <a:pt x="73019" y="1866"/>
                    <a:pt x="72998" y="1875"/>
                  </a:cubicBezTo>
                  <a:lnTo>
                    <a:pt x="72998" y="1875"/>
                  </a:lnTo>
                  <a:cubicBezTo>
                    <a:pt x="72998" y="1871"/>
                    <a:pt x="72998" y="1863"/>
                    <a:pt x="72998" y="1852"/>
                  </a:cubicBezTo>
                  <a:lnTo>
                    <a:pt x="73061" y="1852"/>
                  </a:lnTo>
                  <a:cubicBezTo>
                    <a:pt x="73061" y="1852"/>
                    <a:pt x="73030" y="1852"/>
                    <a:pt x="73030" y="1820"/>
                  </a:cubicBezTo>
                  <a:cubicBezTo>
                    <a:pt x="73030" y="1789"/>
                    <a:pt x="72998" y="1757"/>
                    <a:pt x="72966" y="1725"/>
                  </a:cubicBezTo>
                  <a:cubicBezTo>
                    <a:pt x="72966" y="1725"/>
                    <a:pt x="72966" y="1694"/>
                    <a:pt x="72935" y="1694"/>
                  </a:cubicBezTo>
                  <a:lnTo>
                    <a:pt x="72903" y="1694"/>
                  </a:lnTo>
                  <a:cubicBezTo>
                    <a:pt x="72871" y="1694"/>
                    <a:pt x="72871" y="1725"/>
                    <a:pt x="72840" y="1789"/>
                  </a:cubicBezTo>
                  <a:cubicBezTo>
                    <a:pt x="72776" y="1884"/>
                    <a:pt x="72745" y="1979"/>
                    <a:pt x="72681" y="2042"/>
                  </a:cubicBezTo>
                  <a:cubicBezTo>
                    <a:pt x="72618" y="2105"/>
                    <a:pt x="72555" y="2137"/>
                    <a:pt x="72460" y="2169"/>
                  </a:cubicBezTo>
                  <a:lnTo>
                    <a:pt x="72238" y="2169"/>
                  </a:lnTo>
                  <a:cubicBezTo>
                    <a:pt x="72238" y="2169"/>
                    <a:pt x="72238" y="2169"/>
                    <a:pt x="72238" y="2200"/>
                  </a:cubicBezTo>
                  <a:lnTo>
                    <a:pt x="72206" y="2200"/>
                  </a:lnTo>
                  <a:cubicBezTo>
                    <a:pt x="72206" y="2264"/>
                    <a:pt x="72238" y="2327"/>
                    <a:pt x="72238" y="2359"/>
                  </a:cubicBezTo>
                  <a:lnTo>
                    <a:pt x="71985" y="2359"/>
                  </a:lnTo>
                  <a:cubicBezTo>
                    <a:pt x="71985" y="2327"/>
                    <a:pt x="71985" y="2295"/>
                    <a:pt x="71985" y="2295"/>
                  </a:cubicBezTo>
                  <a:cubicBezTo>
                    <a:pt x="71985" y="2264"/>
                    <a:pt x="71985" y="2264"/>
                    <a:pt x="71985" y="2264"/>
                  </a:cubicBezTo>
                  <a:cubicBezTo>
                    <a:pt x="71985" y="2264"/>
                    <a:pt x="71985" y="2264"/>
                    <a:pt x="71985" y="2232"/>
                  </a:cubicBezTo>
                  <a:lnTo>
                    <a:pt x="71985" y="2200"/>
                  </a:lnTo>
                  <a:cubicBezTo>
                    <a:pt x="71985" y="2169"/>
                    <a:pt x="71985" y="2169"/>
                    <a:pt x="71985" y="2169"/>
                  </a:cubicBezTo>
                  <a:lnTo>
                    <a:pt x="71953" y="2169"/>
                  </a:lnTo>
                  <a:cubicBezTo>
                    <a:pt x="71921" y="2137"/>
                    <a:pt x="71921" y="2137"/>
                    <a:pt x="71890" y="2137"/>
                  </a:cubicBezTo>
                  <a:cubicBezTo>
                    <a:pt x="71763" y="2169"/>
                    <a:pt x="71668" y="2169"/>
                    <a:pt x="71541" y="2169"/>
                  </a:cubicBezTo>
                  <a:cubicBezTo>
                    <a:pt x="71446" y="2169"/>
                    <a:pt x="71320" y="2169"/>
                    <a:pt x="71225" y="2200"/>
                  </a:cubicBezTo>
                  <a:cubicBezTo>
                    <a:pt x="71478" y="2359"/>
                    <a:pt x="71225" y="2549"/>
                    <a:pt x="71225" y="2739"/>
                  </a:cubicBezTo>
                  <a:cubicBezTo>
                    <a:pt x="71193" y="2770"/>
                    <a:pt x="71225" y="2802"/>
                    <a:pt x="71225" y="2834"/>
                  </a:cubicBezTo>
                  <a:cubicBezTo>
                    <a:pt x="71256" y="2802"/>
                    <a:pt x="71288" y="2802"/>
                    <a:pt x="71288" y="2770"/>
                  </a:cubicBezTo>
                  <a:cubicBezTo>
                    <a:pt x="71415" y="2707"/>
                    <a:pt x="71478" y="2675"/>
                    <a:pt x="71510" y="2675"/>
                  </a:cubicBezTo>
                  <a:cubicBezTo>
                    <a:pt x="71541" y="2675"/>
                    <a:pt x="71541" y="2675"/>
                    <a:pt x="71541" y="2707"/>
                  </a:cubicBezTo>
                  <a:cubicBezTo>
                    <a:pt x="71605" y="2802"/>
                    <a:pt x="71605" y="2897"/>
                    <a:pt x="71605" y="2992"/>
                  </a:cubicBezTo>
                  <a:cubicBezTo>
                    <a:pt x="71605" y="2992"/>
                    <a:pt x="71605" y="3024"/>
                    <a:pt x="71605" y="3055"/>
                  </a:cubicBezTo>
                  <a:cubicBezTo>
                    <a:pt x="71605" y="3055"/>
                    <a:pt x="71573" y="3087"/>
                    <a:pt x="71573" y="3087"/>
                  </a:cubicBezTo>
                  <a:lnTo>
                    <a:pt x="71573" y="3150"/>
                  </a:lnTo>
                  <a:cubicBezTo>
                    <a:pt x="71541" y="3182"/>
                    <a:pt x="71541" y="3245"/>
                    <a:pt x="71510" y="3277"/>
                  </a:cubicBezTo>
                  <a:lnTo>
                    <a:pt x="71320" y="3277"/>
                  </a:lnTo>
                  <a:cubicBezTo>
                    <a:pt x="71211" y="3250"/>
                    <a:pt x="71102" y="3176"/>
                    <a:pt x="70993" y="3176"/>
                  </a:cubicBezTo>
                  <a:cubicBezTo>
                    <a:pt x="70975" y="3176"/>
                    <a:pt x="70957" y="3178"/>
                    <a:pt x="70940" y="3182"/>
                  </a:cubicBezTo>
                  <a:lnTo>
                    <a:pt x="70845" y="3182"/>
                  </a:lnTo>
                  <a:cubicBezTo>
                    <a:pt x="70686" y="3245"/>
                    <a:pt x="70528" y="3309"/>
                    <a:pt x="70370" y="3372"/>
                  </a:cubicBezTo>
                  <a:cubicBezTo>
                    <a:pt x="70338" y="3404"/>
                    <a:pt x="70306" y="3435"/>
                    <a:pt x="70275" y="3467"/>
                  </a:cubicBezTo>
                  <a:cubicBezTo>
                    <a:pt x="70275" y="3467"/>
                    <a:pt x="70243" y="3499"/>
                    <a:pt x="70243" y="3499"/>
                  </a:cubicBezTo>
                  <a:lnTo>
                    <a:pt x="70243" y="3530"/>
                  </a:lnTo>
                  <a:cubicBezTo>
                    <a:pt x="70148" y="3625"/>
                    <a:pt x="70053" y="3625"/>
                    <a:pt x="69926" y="3657"/>
                  </a:cubicBezTo>
                  <a:lnTo>
                    <a:pt x="69895" y="3657"/>
                  </a:lnTo>
                  <a:cubicBezTo>
                    <a:pt x="69895" y="3657"/>
                    <a:pt x="69895" y="3689"/>
                    <a:pt x="69895" y="3689"/>
                  </a:cubicBezTo>
                  <a:lnTo>
                    <a:pt x="69831" y="3689"/>
                  </a:lnTo>
                  <a:cubicBezTo>
                    <a:pt x="69831" y="3689"/>
                    <a:pt x="69831" y="3689"/>
                    <a:pt x="69800" y="3720"/>
                  </a:cubicBezTo>
                  <a:lnTo>
                    <a:pt x="69768" y="3720"/>
                  </a:lnTo>
                  <a:cubicBezTo>
                    <a:pt x="69768" y="3752"/>
                    <a:pt x="69736" y="3752"/>
                    <a:pt x="69736" y="3784"/>
                  </a:cubicBezTo>
                  <a:lnTo>
                    <a:pt x="69673" y="3784"/>
                  </a:lnTo>
                  <a:cubicBezTo>
                    <a:pt x="69631" y="3784"/>
                    <a:pt x="69588" y="3785"/>
                    <a:pt x="69548" y="3785"/>
                  </a:cubicBezTo>
                  <a:cubicBezTo>
                    <a:pt x="69405" y="3785"/>
                    <a:pt x="69279" y="3766"/>
                    <a:pt x="69230" y="3594"/>
                  </a:cubicBezTo>
                  <a:cubicBezTo>
                    <a:pt x="69198" y="3562"/>
                    <a:pt x="69198" y="3530"/>
                    <a:pt x="69198" y="3499"/>
                  </a:cubicBezTo>
                  <a:cubicBezTo>
                    <a:pt x="69134" y="3404"/>
                    <a:pt x="69103" y="3340"/>
                    <a:pt x="69071" y="3340"/>
                  </a:cubicBezTo>
                  <a:cubicBezTo>
                    <a:pt x="69039" y="3340"/>
                    <a:pt x="69008" y="3372"/>
                    <a:pt x="68976" y="3435"/>
                  </a:cubicBezTo>
                  <a:cubicBezTo>
                    <a:pt x="68944" y="3467"/>
                    <a:pt x="68944" y="3499"/>
                    <a:pt x="68913" y="3530"/>
                  </a:cubicBezTo>
                  <a:cubicBezTo>
                    <a:pt x="68913" y="3530"/>
                    <a:pt x="68913" y="3562"/>
                    <a:pt x="68913" y="3562"/>
                  </a:cubicBezTo>
                  <a:cubicBezTo>
                    <a:pt x="68881" y="3594"/>
                    <a:pt x="68881" y="3625"/>
                    <a:pt x="68849" y="3625"/>
                  </a:cubicBezTo>
                  <a:cubicBezTo>
                    <a:pt x="68849" y="3625"/>
                    <a:pt x="68818" y="3657"/>
                    <a:pt x="68818" y="3657"/>
                  </a:cubicBezTo>
                  <a:lnTo>
                    <a:pt x="68754" y="3657"/>
                  </a:lnTo>
                  <a:lnTo>
                    <a:pt x="68754" y="3625"/>
                  </a:lnTo>
                  <a:cubicBezTo>
                    <a:pt x="68754" y="3594"/>
                    <a:pt x="68754" y="3594"/>
                    <a:pt x="68754" y="3562"/>
                  </a:cubicBezTo>
                  <a:cubicBezTo>
                    <a:pt x="68754" y="3530"/>
                    <a:pt x="68754" y="3499"/>
                    <a:pt x="68754" y="3499"/>
                  </a:cubicBezTo>
                  <a:cubicBezTo>
                    <a:pt x="68723" y="3467"/>
                    <a:pt x="68723" y="3435"/>
                    <a:pt x="68723" y="3404"/>
                  </a:cubicBezTo>
                  <a:cubicBezTo>
                    <a:pt x="68691" y="3372"/>
                    <a:pt x="68659" y="3340"/>
                    <a:pt x="68628" y="3309"/>
                  </a:cubicBezTo>
                  <a:cubicBezTo>
                    <a:pt x="68564" y="3245"/>
                    <a:pt x="68564" y="3214"/>
                    <a:pt x="68564" y="3182"/>
                  </a:cubicBezTo>
                  <a:cubicBezTo>
                    <a:pt x="68596" y="3119"/>
                    <a:pt x="68659" y="3087"/>
                    <a:pt x="68754" y="3024"/>
                  </a:cubicBezTo>
                  <a:cubicBezTo>
                    <a:pt x="68754" y="3024"/>
                    <a:pt x="68786" y="3024"/>
                    <a:pt x="68786" y="2992"/>
                  </a:cubicBezTo>
                  <a:cubicBezTo>
                    <a:pt x="68818" y="2992"/>
                    <a:pt x="68818" y="2960"/>
                    <a:pt x="68849" y="2929"/>
                  </a:cubicBezTo>
                  <a:cubicBezTo>
                    <a:pt x="68944" y="2770"/>
                    <a:pt x="68976" y="2612"/>
                    <a:pt x="69039" y="2422"/>
                  </a:cubicBezTo>
                  <a:cubicBezTo>
                    <a:pt x="69039" y="2422"/>
                    <a:pt x="69039" y="2422"/>
                    <a:pt x="69039" y="2390"/>
                  </a:cubicBezTo>
                  <a:cubicBezTo>
                    <a:pt x="69039" y="2390"/>
                    <a:pt x="69071" y="2359"/>
                    <a:pt x="69071" y="2359"/>
                  </a:cubicBezTo>
                  <a:cubicBezTo>
                    <a:pt x="69071" y="2327"/>
                    <a:pt x="69071" y="2327"/>
                    <a:pt x="69071" y="2327"/>
                  </a:cubicBezTo>
                  <a:cubicBezTo>
                    <a:pt x="68944" y="2390"/>
                    <a:pt x="68818" y="2422"/>
                    <a:pt x="68691" y="2422"/>
                  </a:cubicBezTo>
                  <a:cubicBezTo>
                    <a:pt x="68501" y="2390"/>
                    <a:pt x="68311" y="2327"/>
                    <a:pt x="68121" y="2295"/>
                  </a:cubicBezTo>
                  <a:lnTo>
                    <a:pt x="67931" y="2295"/>
                  </a:lnTo>
                  <a:cubicBezTo>
                    <a:pt x="67868" y="2295"/>
                    <a:pt x="67773" y="2295"/>
                    <a:pt x="67709" y="2327"/>
                  </a:cubicBezTo>
                  <a:lnTo>
                    <a:pt x="67678" y="2327"/>
                  </a:lnTo>
                  <a:cubicBezTo>
                    <a:pt x="67519" y="2390"/>
                    <a:pt x="67393" y="2517"/>
                    <a:pt x="67329" y="2707"/>
                  </a:cubicBezTo>
                  <a:cubicBezTo>
                    <a:pt x="67266" y="2802"/>
                    <a:pt x="67203" y="2865"/>
                    <a:pt x="67139" y="2897"/>
                  </a:cubicBezTo>
                  <a:lnTo>
                    <a:pt x="66949" y="2897"/>
                  </a:lnTo>
                  <a:cubicBezTo>
                    <a:pt x="66918" y="2897"/>
                    <a:pt x="66886" y="2897"/>
                    <a:pt x="66854" y="2929"/>
                  </a:cubicBezTo>
                  <a:lnTo>
                    <a:pt x="66823" y="2929"/>
                  </a:lnTo>
                  <a:cubicBezTo>
                    <a:pt x="66791" y="2960"/>
                    <a:pt x="66759" y="3024"/>
                    <a:pt x="66728" y="3119"/>
                  </a:cubicBezTo>
                  <a:cubicBezTo>
                    <a:pt x="66696" y="3119"/>
                    <a:pt x="66664" y="3087"/>
                    <a:pt x="66633" y="3087"/>
                  </a:cubicBezTo>
                  <a:lnTo>
                    <a:pt x="66569" y="3087"/>
                  </a:lnTo>
                  <a:cubicBezTo>
                    <a:pt x="66569" y="2960"/>
                    <a:pt x="66538" y="2865"/>
                    <a:pt x="66474" y="2770"/>
                  </a:cubicBezTo>
                  <a:cubicBezTo>
                    <a:pt x="66474" y="2770"/>
                    <a:pt x="66443" y="2739"/>
                    <a:pt x="66443" y="2707"/>
                  </a:cubicBezTo>
                  <a:cubicBezTo>
                    <a:pt x="66379" y="2644"/>
                    <a:pt x="66348" y="2580"/>
                    <a:pt x="66316" y="2517"/>
                  </a:cubicBezTo>
                  <a:cubicBezTo>
                    <a:pt x="66316" y="2517"/>
                    <a:pt x="66284" y="2517"/>
                    <a:pt x="66284" y="2549"/>
                  </a:cubicBezTo>
                  <a:lnTo>
                    <a:pt x="66253" y="2549"/>
                  </a:lnTo>
                  <a:cubicBezTo>
                    <a:pt x="66253" y="2549"/>
                    <a:pt x="66221" y="2549"/>
                    <a:pt x="66221" y="2580"/>
                  </a:cubicBezTo>
                  <a:lnTo>
                    <a:pt x="66126" y="2580"/>
                  </a:lnTo>
                  <a:cubicBezTo>
                    <a:pt x="66094" y="2549"/>
                    <a:pt x="66031" y="2517"/>
                    <a:pt x="65968" y="2517"/>
                  </a:cubicBezTo>
                  <a:lnTo>
                    <a:pt x="65936" y="2517"/>
                  </a:lnTo>
                  <a:cubicBezTo>
                    <a:pt x="65904" y="2549"/>
                    <a:pt x="65904" y="2580"/>
                    <a:pt x="65904" y="2580"/>
                  </a:cubicBezTo>
                  <a:cubicBezTo>
                    <a:pt x="65904" y="2612"/>
                    <a:pt x="65936" y="2644"/>
                    <a:pt x="65936" y="2675"/>
                  </a:cubicBezTo>
                  <a:cubicBezTo>
                    <a:pt x="65968" y="2675"/>
                    <a:pt x="65968" y="2707"/>
                    <a:pt x="65999" y="2739"/>
                  </a:cubicBezTo>
                  <a:cubicBezTo>
                    <a:pt x="65999" y="2739"/>
                    <a:pt x="65999" y="2770"/>
                    <a:pt x="65999" y="2802"/>
                  </a:cubicBezTo>
                  <a:cubicBezTo>
                    <a:pt x="66031" y="2834"/>
                    <a:pt x="66031" y="2865"/>
                    <a:pt x="66031" y="2897"/>
                  </a:cubicBezTo>
                  <a:cubicBezTo>
                    <a:pt x="66031" y="2929"/>
                    <a:pt x="66031" y="2960"/>
                    <a:pt x="66031" y="2992"/>
                  </a:cubicBezTo>
                  <a:cubicBezTo>
                    <a:pt x="66031" y="2992"/>
                    <a:pt x="66031" y="3024"/>
                    <a:pt x="66031" y="3055"/>
                  </a:cubicBezTo>
                  <a:cubicBezTo>
                    <a:pt x="65999" y="3055"/>
                    <a:pt x="65999" y="3087"/>
                    <a:pt x="65999" y="3119"/>
                  </a:cubicBezTo>
                  <a:cubicBezTo>
                    <a:pt x="65968" y="3150"/>
                    <a:pt x="65936" y="3150"/>
                    <a:pt x="65873" y="3182"/>
                  </a:cubicBezTo>
                  <a:lnTo>
                    <a:pt x="65746" y="3182"/>
                  </a:lnTo>
                  <a:cubicBezTo>
                    <a:pt x="65619" y="3182"/>
                    <a:pt x="65524" y="3214"/>
                    <a:pt x="65429" y="3214"/>
                  </a:cubicBezTo>
                  <a:cubicBezTo>
                    <a:pt x="65366" y="3214"/>
                    <a:pt x="65334" y="3245"/>
                    <a:pt x="65271" y="3245"/>
                  </a:cubicBezTo>
                  <a:lnTo>
                    <a:pt x="65144" y="3245"/>
                  </a:lnTo>
                  <a:cubicBezTo>
                    <a:pt x="64891" y="3277"/>
                    <a:pt x="64637" y="3309"/>
                    <a:pt x="64416" y="3309"/>
                  </a:cubicBezTo>
                  <a:lnTo>
                    <a:pt x="64226" y="3309"/>
                  </a:lnTo>
                  <a:cubicBezTo>
                    <a:pt x="64036" y="3277"/>
                    <a:pt x="63877" y="3245"/>
                    <a:pt x="63687" y="3214"/>
                  </a:cubicBezTo>
                  <a:cubicBezTo>
                    <a:pt x="63656" y="3214"/>
                    <a:pt x="63592" y="3214"/>
                    <a:pt x="63561" y="3182"/>
                  </a:cubicBezTo>
                  <a:lnTo>
                    <a:pt x="63497" y="3182"/>
                  </a:lnTo>
                  <a:cubicBezTo>
                    <a:pt x="63276" y="3182"/>
                    <a:pt x="63086" y="3277"/>
                    <a:pt x="62864" y="3277"/>
                  </a:cubicBezTo>
                  <a:lnTo>
                    <a:pt x="62737" y="3277"/>
                  </a:lnTo>
                  <a:cubicBezTo>
                    <a:pt x="62706" y="3309"/>
                    <a:pt x="62706" y="3309"/>
                    <a:pt x="62706" y="3309"/>
                  </a:cubicBezTo>
                  <a:cubicBezTo>
                    <a:pt x="62706" y="3309"/>
                    <a:pt x="62674" y="3340"/>
                    <a:pt x="62674" y="3372"/>
                  </a:cubicBezTo>
                  <a:cubicBezTo>
                    <a:pt x="62674" y="3404"/>
                    <a:pt x="62674" y="3435"/>
                    <a:pt x="62674" y="3435"/>
                  </a:cubicBezTo>
                  <a:lnTo>
                    <a:pt x="62326" y="3435"/>
                  </a:lnTo>
                  <a:cubicBezTo>
                    <a:pt x="62326" y="3372"/>
                    <a:pt x="62326" y="3309"/>
                    <a:pt x="62294" y="3245"/>
                  </a:cubicBezTo>
                  <a:cubicBezTo>
                    <a:pt x="62294" y="3182"/>
                    <a:pt x="62262" y="3150"/>
                    <a:pt x="62231" y="3119"/>
                  </a:cubicBezTo>
                  <a:cubicBezTo>
                    <a:pt x="62167" y="3055"/>
                    <a:pt x="62072" y="3024"/>
                    <a:pt x="61946" y="3024"/>
                  </a:cubicBezTo>
                  <a:lnTo>
                    <a:pt x="61819" y="3024"/>
                  </a:lnTo>
                  <a:cubicBezTo>
                    <a:pt x="61597" y="3024"/>
                    <a:pt x="61376" y="3024"/>
                    <a:pt x="61154" y="2992"/>
                  </a:cubicBezTo>
                  <a:lnTo>
                    <a:pt x="60901" y="2992"/>
                  </a:lnTo>
                  <a:cubicBezTo>
                    <a:pt x="60901" y="2992"/>
                    <a:pt x="60901" y="2960"/>
                    <a:pt x="60932" y="2960"/>
                  </a:cubicBezTo>
                  <a:cubicBezTo>
                    <a:pt x="60932" y="2929"/>
                    <a:pt x="60932" y="2929"/>
                    <a:pt x="60932" y="2897"/>
                  </a:cubicBezTo>
                  <a:cubicBezTo>
                    <a:pt x="60964" y="2834"/>
                    <a:pt x="60996" y="2739"/>
                    <a:pt x="60901" y="2739"/>
                  </a:cubicBezTo>
                  <a:lnTo>
                    <a:pt x="60837" y="2739"/>
                  </a:lnTo>
                  <a:cubicBezTo>
                    <a:pt x="60679" y="2802"/>
                    <a:pt x="60489" y="2739"/>
                    <a:pt x="60330" y="2834"/>
                  </a:cubicBezTo>
                  <a:cubicBezTo>
                    <a:pt x="60267" y="2897"/>
                    <a:pt x="60235" y="2960"/>
                    <a:pt x="60172" y="2960"/>
                  </a:cubicBezTo>
                  <a:lnTo>
                    <a:pt x="60140" y="2960"/>
                  </a:lnTo>
                  <a:cubicBezTo>
                    <a:pt x="60014" y="2929"/>
                    <a:pt x="60109" y="2865"/>
                    <a:pt x="60109" y="2802"/>
                  </a:cubicBezTo>
                  <a:cubicBezTo>
                    <a:pt x="60140" y="2802"/>
                    <a:pt x="60140" y="2770"/>
                    <a:pt x="60140" y="2770"/>
                  </a:cubicBezTo>
                  <a:lnTo>
                    <a:pt x="60140" y="2739"/>
                  </a:lnTo>
                  <a:cubicBezTo>
                    <a:pt x="60109" y="2707"/>
                    <a:pt x="60109" y="2675"/>
                    <a:pt x="60077" y="2675"/>
                  </a:cubicBezTo>
                  <a:lnTo>
                    <a:pt x="60045" y="2675"/>
                  </a:lnTo>
                  <a:cubicBezTo>
                    <a:pt x="60014" y="2675"/>
                    <a:pt x="60014" y="2707"/>
                    <a:pt x="59982" y="2707"/>
                  </a:cubicBezTo>
                  <a:cubicBezTo>
                    <a:pt x="59950" y="2707"/>
                    <a:pt x="59950" y="2739"/>
                    <a:pt x="59919" y="2739"/>
                  </a:cubicBezTo>
                  <a:cubicBezTo>
                    <a:pt x="59887" y="2770"/>
                    <a:pt x="59887" y="2802"/>
                    <a:pt x="59855" y="2802"/>
                  </a:cubicBezTo>
                  <a:cubicBezTo>
                    <a:pt x="59824" y="2865"/>
                    <a:pt x="59760" y="2929"/>
                    <a:pt x="59760" y="2992"/>
                  </a:cubicBezTo>
                  <a:lnTo>
                    <a:pt x="59697" y="2992"/>
                  </a:lnTo>
                  <a:cubicBezTo>
                    <a:pt x="59665" y="2960"/>
                    <a:pt x="59634" y="2960"/>
                    <a:pt x="59602" y="2929"/>
                  </a:cubicBezTo>
                  <a:cubicBezTo>
                    <a:pt x="59570" y="2897"/>
                    <a:pt x="59539" y="2897"/>
                    <a:pt x="59507" y="2865"/>
                  </a:cubicBezTo>
                  <a:cubicBezTo>
                    <a:pt x="59475" y="2834"/>
                    <a:pt x="59444" y="2834"/>
                    <a:pt x="59444" y="2802"/>
                  </a:cubicBezTo>
                  <a:cubicBezTo>
                    <a:pt x="59380" y="2802"/>
                    <a:pt x="59349" y="2802"/>
                    <a:pt x="59317" y="2834"/>
                  </a:cubicBezTo>
                  <a:cubicBezTo>
                    <a:pt x="59285" y="2865"/>
                    <a:pt x="59254" y="2897"/>
                    <a:pt x="59254" y="2929"/>
                  </a:cubicBezTo>
                  <a:cubicBezTo>
                    <a:pt x="59222" y="3024"/>
                    <a:pt x="59159" y="3087"/>
                    <a:pt x="59127" y="3119"/>
                  </a:cubicBezTo>
                  <a:cubicBezTo>
                    <a:pt x="59095" y="3119"/>
                    <a:pt x="59064" y="3150"/>
                    <a:pt x="59032" y="3150"/>
                  </a:cubicBezTo>
                  <a:cubicBezTo>
                    <a:pt x="58969" y="3150"/>
                    <a:pt x="58874" y="3087"/>
                    <a:pt x="58779" y="2992"/>
                  </a:cubicBezTo>
                  <a:cubicBezTo>
                    <a:pt x="58747" y="2929"/>
                    <a:pt x="58715" y="2929"/>
                    <a:pt x="58684" y="2929"/>
                  </a:cubicBezTo>
                  <a:cubicBezTo>
                    <a:pt x="58652" y="2929"/>
                    <a:pt x="58620" y="2929"/>
                    <a:pt x="58620" y="2992"/>
                  </a:cubicBezTo>
                  <a:cubicBezTo>
                    <a:pt x="58494" y="3150"/>
                    <a:pt x="58399" y="3214"/>
                    <a:pt x="58272" y="3214"/>
                  </a:cubicBezTo>
                  <a:cubicBezTo>
                    <a:pt x="58145" y="3214"/>
                    <a:pt x="58019" y="3150"/>
                    <a:pt x="57924" y="3087"/>
                  </a:cubicBezTo>
                  <a:cubicBezTo>
                    <a:pt x="57797" y="2992"/>
                    <a:pt x="57702" y="2960"/>
                    <a:pt x="57607" y="2960"/>
                  </a:cubicBezTo>
                  <a:lnTo>
                    <a:pt x="57449" y="2960"/>
                  </a:lnTo>
                  <a:cubicBezTo>
                    <a:pt x="57385" y="2992"/>
                    <a:pt x="57322" y="3024"/>
                    <a:pt x="57259" y="3055"/>
                  </a:cubicBezTo>
                  <a:cubicBezTo>
                    <a:pt x="57259" y="3087"/>
                    <a:pt x="57227" y="3087"/>
                    <a:pt x="57227" y="3119"/>
                  </a:cubicBezTo>
                  <a:cubicBezTo>
                    <a:pt x="57195" y="3119"/>
                    <a:pt x="57195" y="3150"/>
                    <a:pt x="57195" y="3150"/>
                  </a:cubicBezTo>
                  <a:lnTo>
                    <a:pt x="56974" y="3150"/>
                  </a:lnTo>
                  <a:cubicBezTo>
                    <a:pt x="56847" y="3150"/>
                    <a:pt x="56720" y="3182"/>
                    <a:pt x="56625" y="3182"/>
                  </a:cubicBezTo>
                  <a:cubicBezTo>
                    <a:pt x="56499" y="3150"/>
                    <a:pt x="56404" y="3150"/>
                    <a:pt x="56309" y="3119"/>
                  </a:cubicBezTo>
                  <a:cubicBezTo>
                    <a:pt x="56214" y="3055"/>
                    <a:pt x="56119" y="3055"/>
                    <a:pt x="56024" y="3055"/>
                  </a:cubicBezTo>
                  <a:cubicBezTo>
                    <a:pt x="55960" y="3055"/>
                    <a:pt x="55897" y="3055"/>
                    <a:pt x="55833" y="3087"/>
                  </a:cubicBezTo>
                  <a:cubicBezTo>
                    <a:pt x="55738" y="3087"/>
                    <a:pt x="55675" y="3119"/>
                    <a:pt x="55580" y="3119"/>
                  </a:cubicBezTo>
                  <a:cubicBezTo>
                    <a:pt x="55485" y="3150"/>
                    <a:pt x="55422" y="3150"/>
                    <a:pt x="55358" y="3150"/>
                  </a:cubicBezTo>
                  <a:lnTo>
                    <a:pt x="55200" y="3150"/>
                  </a:lnTo>
                  <a:cubicBezTo>
                    <a:pt x="55137" y="3150"/>
                    <a:pt x="55042" y="3119"/>
                    <a:pt x="54978" y="3087"/>
                  </a:cubicBezTo>
                  <a:cubicBezTo>
                    <a:pt x="54883" y="3055"/>
                    <a:pt x="54788" y="3055"/>
                    <a:pt x="54693" y="3055"/>
                  </a:cubicBezTo>
                  <a:cubicBezTo>
                    <a:pt x="54693" y="3055"/>
                    <a:pt x="54662" y="3024"/>
                    <a:pt x="54662" y="3024"/>
                  </a:cubicBezTo>
                  <a:cubicBezTo>
                    <a:pt x="54598" y="3024"/>
                    <a:pt x="54567" y="3024"/>
                    <a:pt x="54503" y="2992"/>
                  </a:cubicBezTo>
                  <a:cubicBezTo>
                    <a:pt x="54472" y="2992"/>
                    <a:pt x="54440" y="2960"/>
                    <a:pt x="54408" y="2929"/>
                  </a:cubicBezTo>
                  <a:cubicBezTo>
                    <a:pt x="54377" y="2929"/>
                    <a:pt x="54377" y="2897"/>
                    <a:pt x="54377" y="2897"/>
                  </a:cubicBezTo>
                  <a:cubicBezTo>
                    <a:pt x="54345" y="2865"/>
                    <a:pt x="54313" y="2865"/>
                    <a:pt x="54313" y="2834"/>
                  </a:cubicBezTo>
                  <a:lnTo>
                    <a:pt x="54282" y="2834"/>
                  </a:lnTo>
                  <a:cubicBezTo>
                    <a:pt x="54250" y="2802"/>
                    <a:pt x="54250" y="2802"/>
                    <a:pt x="54218" y="2802"/>
                  </a:cubicBezTo>
                  <a:cubicBezTo>
                    <a:pt x="54218" y="2802"/>
                    <a:pt x="54187" y="2834"/>
                    <a:pt x="54187" y="2834"/>
                  </a:cubicBezTo>
                  <a:cubicBezTo>
                    <a:pt x="54155" y="2834"/>
                    <a:pt x="54155" y="2865"/>
                    <a:pt x="54123" y="2865"/>
                  </a:cubicBezTo>
                  <a:cubicBezTo>
                    <a:pt x="54123" y="2929"/>
                    <a:pt x="54123" y="2960"/>
                    <a:pt x="54123" y="2992"/>
                  </a:cubicBezTo>
                  <a:cubicBezTo>
                    <a:pt x="54123" y="3024"/>
                    <a:pt x="54123" y="3055"/>
                    <a:pt x="54123" y="3055"/>
                  </a:cubicBezTo>
                  <a:cubicBezTo>
                    <a:pt x="54155" y="3119"/>
                    <a:pt x="54155" y="3150"/>
                    <a:pt x="54155" y="3182"/>
                  </a:cubicBezTo>
                  <a:cubicBezTo>
                    <a:pt x="54155" y="3245"/>
                    <a:pt x="54187" y="3277"/>
                    <a:pt x="54187" y="3309"/>
                  </a:cubicBezTo>
                  <a:lnTo>
                    <a:pt x="54028" y="3309"/>
                  </a:lnTo>
                  <a:lnTo>
                    <a:pt x="53965" y="3245"/>
                  </a:lnTo>
                  <a:cubicBezTo>
                    <a:pt x="53933" y="3214"/>
                    <a:pt x="53933" y="3214"/>
                    <a:pt x="53933" y="3214"/>
                  </a:cubicBezTo>
                  <a:cubicBezTo>
                    <a:pt x="53933" y="3150"/>
                    <a:pt x="53902" y="3119"/>
                    <a:pt x="53902" y="3087"/>
                  </a:cubicBezTo>
                  <a:cubicBezTo>
                    <a:pt x="53902" y="3055"/>
                    <a:pt x="53870" y="3055"/>
                    <a:pt x="53870" y="3024"/>
                  </a:cubicBezTo>
                  <a:cubicBezTo>
                    <a:pt x="53838" y="3024"/>
                    <a:pt x="53838" y="3024"/>
                    <a:pt x="53807" y="2992"/>
                  </a:cubicBezTo>
                  <a:lnTo>
                    <a:pt x="53775" y="2992"/>
                  </a:lnTo>
                  <a:cubicBezTo>
                    <a:pt x="53585" y="2992"/>
                    <a:pt x="53395" y="3055"/>
                    <a:pt x="53205" y="3055"/>
                  </a:cubicBezTo>
                  <a:cubicBezTo>
                    <a:pt x="53142" y="3055"/>
                    <a:pt x="53078" y="3024"/>
                    <a:pt x="53015" y="3024"/>
                  </a:cubicBezTo>
                  <a:cubicBezTo>
                    <a:pt x="52952" y="3024"/>
                    <a:pt x="52888" y="3024"/>
                    <a:pt x="52825" y="3055"/>
                  </a:cubicBezTo>
                  <a:cubicBezTo>
                    <a:pt x="52793" y="3087"/>
                    <a:pt x="52762" y="3087"/>
                    <a:pt x="52730" y="3150"/>
                  </a:cubicBezTo>
                  <a:cubicBezTo>
                    <a:pt x="52698" y="3182"/>
                    <a:pt x="52698" y="3214"/>
                    <a:pt x="52698" y="3277"/>
                  </a:cubicBezTo>
                  <a:lnTo>
                    <a:pt x="52350" y="3277"/>
                  </a:lnTo>
                  <a:cubicBezTo>
                    <a:pt x="52321" y="3160"/>
                    <a:pt x="52345" y="2988"/>
                    <a:pt x="52249" y="2988"/>
                  </a:cubicBezTo>
                  <a:cubicBezTo>
                    <a:pt x="52241" y="2988"/>
                    <a:pt x="52233" y="2990"/>
                    <a:pt x="52223" y="2992"/>
                  </a:cubicBezTo>
                  <a:lnTo>
                    <a:pt x="51970" y="2992"/>
                  </a:lnTo>
                  <a:cubicBezTo>
                    <a:pt x="51875" y="2992"/>
                    <a:pt x="51780" y="2992"/>
                    <a:pt x="51748" y="3150"/>
                  </a:cubicBezTo>
                  <a:cubicBezTo>
                    <a:pt x="51717" y="3150"/>
                    <a:pt x="51717" y="3182"/>
                    <a:pt x="51717" y="3182"/>
                  </a:cubicBezTo>
                  <a:cubicBezTo>
                    <a:pt x="51717" y="3214"/>
                    <a:pt x="51717" y="3245"/>
                    <a:pt x="51717" y="3245"/>
                  </a:cubicBezTo>
                  <a:lnTo>
                    <a:pt x="51526" y="3245"/>
                  </a:lnTo>
                  <a:cubicBezTo>
                    <a:pt x="51558" y="3087"/>
                    <a:pt x="51526" y="2992"/>
                    <a:pt x="51431" y="2960"/>
                  </a:cubicBezTo>
                  <a:lnTo>
                    <a:pt x="51305" y="2960"/>
                  </a:lnTo>
                  <a:cubicBezTo>
                    <a:pt x="51083" y="2992"/>
                    <a:pt x="50861" y="3024"/>
                    <a:pt x="50671" y="3024"/>
                  </a:cubicBezTo>
                  <a:lnTo>
                    <a:pt x="50418" y="3024"/>
                  </a:lnTo>
                  <a:cubicBezTo>
                    <a:pt x="50323" y="3024"/>
                    <a:pt x="50260" y="2992"/>
                    <a:pt x="50165" y="2992"/>
                  </a:cubicBezTo>
                  <a:lnTo>
                    <a:pt x="49911" y="2992"/>
                  </a:lnTo>
                  <a:cubicBezTo>
                    <a:pt x="49848" y="2960"/>
                    <a:pt x="49753" y="2960"/>
                    <a:pt x="49658" y="2960"/>
                  </a:cubicBezTo>
                  <a:lnTo>
                    <a:pt x="49310" y="2960"/>
                  </a:lnTo>
                  <a:cubicBezTo>
                    <a:pt x="49120" y="2960"/>
                    <a:pt x="48961" y="2897"/>
                    <a:pt x="48835" y="2802"/>
                  </a:cubicBezTo>
                  <a:cubicBezTo>
                    <a:pt x="48740" y="2739"/>
                    <a:pt x="48676" y="2675"/>
                    <a:pt x="48581" y="2612"/>
                  </a:cubicBezTo>
                  <a:cubicBezTo>
                    <a:pt x="48550" y="2549"/>
                    <a:pt x="48486" y="2517"/>
                    <a:pt x="48423" y="2517"/>
                  </a:cubicBezTo>
                  <a:cubicBezTo>
                    <a:pt x="48391" y="2517"/>
                    <a:pt x="48360" y="2517"/>
                    <a:pt x="48328" y="2549"/>
                  </a:cubicBezTo>
                  <a:cubicBezTo>
                    <a:pt x="48296" y="2580"/>
                    <a:pt x="48296" y="2580"/>
                    <a:pt x="48265" y="2612"/>
                  </a:cubicBezTo>
                  <a:lnTo>
                    <a:pt x="48138" y="2612"/>
                  </a:lnTo>
                  <a:cubicBezTo>
                    <a:pt x="47980" y="2612"/>
                    <a:pt x="47853" y="2549"/>
                    <a:pt x="47758" y="2485"/>
                  </a:cubicBezTo>
                  <a:cubicBezTo>
                    <a:pt x="47790" y="2454"/>
                    <a:pt x="47853" y="2454"/>
                    <a:pt x="47885" y="2454"/>
                  </a:cubicBezTo>
                  <a:lnTo>
                    <a:pt x="48138" y="2454"/>
                  </a:lnTo>
                  <a:cubicBezTo>
                    <a:pt x="48170" y="2454"/>
                    <a:pt x="48233" y="2422"/>
                    <a:pt x="48265" y="2422"/>
                  </a:cubicBezTo>
                  <a:cubicBezTo>
                    <a:pt x="48296" y="2390"/>
                    <a:pt x="48296" y="2390"/>
                    <a:pt x="48296" y="2390"/>
                  </a:cubicBezTo>
                  <a:cubicBezTo>
                    <a:pt x="48391" y="2327"/>
                    <a:pt x="48455" y="2295"/>
                    <a:pt x="48550" y="2295"/>
                  </a:cubicBezTo>
                  <a:cubicBezTo>
                    <a:pt x="48613" y="2264"/>
                    <a:pt x="48708" y="2264"/>
                    <a:pt x="48771" y="2264"/>
                  </a:cubicBezTo>
                  <a:lnTo>
                    <a:pt x="48961" y="2264"/>
                  </a:lnTo>
                  <a:cubicBezTo>
                    <a:pt x="49563" y="2295"/>
                    <a:pt x="50196" y="2295"/>
                    <a:pt x="50798" y="2295"/>
                  </a:cubicBezTo>
                  <a:lnTo>
                    <a:pt x="51431" y="2295"/>
                  </a:lnTo>
                  <a:cubicBezTo>
                    <a:pt x="51526" y="2306"/>
                    <a:pt x="51625" y="2309"/>
                    <a:pt x="51725" y="2309"/>
                  </a:cubicBezTo>
                  <a:cubicBezTo>
                    <a:pt x="51924" y="2309"/>
                    <a:pt x="52128" y="2295"/>
                    <a:pt x="52318" y="2295"/>
                  </a:cubicBezTo>
                  <a:cubicBezTo>
                    <a:pt x="52825" y="2232"/>
                    <a:pt x="53332" y="2137"/>
                    <a:pt x="53870" y="2137"/>
                  </a:cubicBezTo>
                  <a:lnTo>
                    <a:pt x="53902" y="2137"/>
                  </a:lnTo>
                  <a:cubicBezTo>
                    <a:pt x="53933" y="2137"/>
                    <a:pt x="53965" y="2169"/>
                    <a:pt x="53997" y="2169"/>
                  </a:cubicBezTo>
                  <a:cubicBezTo>
                    <a:pt x="54028" y="2169"/>
                    <a:pt x="54092" y="2137"/>
                    <a:pt x="54155" y="2042"/>
                  </a:cubicBezTo>
                  <a:cubicBezTo>
                    <a:pt x="54060" y="1947"/>
                    <a:pt x="53965" y="1915"/>
                    <a:pt x="53870" y="1915"/>
                  </a:cubicBezTo>
                  <a:cubicBezTo>
                    <a:pt x="53807" y="1915"/>
                    <a:pt x="53743" y="1947"/>
                    <a:pt x="53680" y="1947"/>
                  </a:cubicBezTo>
                  <a:cubicBezTo>
                    <a:pt x="52983" y="1915"/>
                    <a:pt x="52287" y="1915"/>
                    <a:pt x="51590" y="1915"/>
                  </a:cubicBezTo>
                  <a:cubicBezTo>
                    <a:pt x="51241" y="1884"/>
                    <a:pt x="50893" y="1884"/>
                    <a:pt x="50545" y="1884"/>
                  </a:cubicBezTo>
                  <a:lnTo>
                    <a:pt x="49500" y="1852"/>
                  </a:lnTo>
                  <a:cubicBezTo>
                    <a:pt x="49373" y="1852"/>
                    <a:pt x="49246" y="1884"/>
                    <a:pt x="49120" y="1915"/>
                  </a:cubicBezTo>
                  <a:cubicBezTo>
                    <a:pt x="49025" y="1947"/>
                    <a:pt x="48961" y="1947"/>
                    <a:pt x="48866" y="1947"/>
                  </a:cubicBezTo>
                  <a:cubicBezTo>
                    <a:pt x="48835" y="1947"/>
                    <a:pt x="48835" y="1979"/>
                    <a:pt x="48803" y="1979"/>
                  </a:cubicBezTo>
                  <a:cubicBezTo>
                    <a:pt x="48740" y="1979"/>
                    <a:pt x="48708" y="1947"/>
                    <a:pt x="48645" y="1947"/>
                  </a:cubicBezTo>
                  <a:cubicBezTo>
                    <a:pt x="48613" y="1915"/>
                    <a:pt x="48613" y="1915"/>
                    <a:pt x="48613" y="1915"/>
                  </a:cubicBezTo>
                  <a:cubicBezTo>
                    <a:pt x="48613" y="1884"/>
                    <a:pt x="48581" y="1884"/>
                    <a:pt x="48581" y="1884"/>
                  </a:cubicBezTo>
                  <a:cubicBezTo>
                    <a:pt x="48581" y="1884"/>
                    <a:pt x="48550" y="1915"/>
                    <a:pt x="48550" y="1947"/>
                  </a:cubicBezTo>
                  <a:lnTo>
                    <a:pt x="48106" y="1947"/>
                  </a:lnTo>
                  <a:cubicBezTo>
                    <a:pt x="48075" y="1915"/>
                    <a:pt x="48075" y="1884"/>
                    <a:pt x="48043" y="1852"/>
                  </a:cubicBezTo>
                  <a:lnTo>
                    <a:pt x="48011" y="1852"/>
                  </a:lnTo>
                  <a:cubicBezTo>
                    <a:pt x="47980" y="1852"/>
                    <a:pt x="47948" y="1884"/>
                    <a:pt x="47916" y="1947"/>
                  </a:cubicBezTo>
                  <a:cubicBezTo>
                    <a:pt x="47790" y="2010"/>
                    <a:pt x="47663" y="2042"/>
                    <a:pt x="47536" y="2042"/>
                  </a:cubicBezTo>
                  <a:cubicBezTo>
                    <a:pt x="47346" y="2042"/>
                    <a:pt x="47156" y="2010"/>
                    <a:pt x="46998" y="2010"/>
                  </a:cubicBezTo>
                  <a:lnTo>
                    <a:pt x="45604" y="2010"/>
                  </a:lnTo>
                  <a:cubicBezTo>
                    <a:pt x="45478" y="2010"/>
                    <a:pt x="45351" y="2010"/>
                    <a:pt x="45224" y="1979"/>
                  </a:cubicBezTo>
                  <a:cubicBezTo>
                    <a:pt x="44654" y="1979"/>
                    <a:pt x="44116" y="1979"/>
                    <a:pt x="43578" y="1947"/>
                  </a:cubicBezTo>
                  <a:lnTo>
                    <a:pt x="43166" y="1947"/>
                  </a:lnTo>
                  <a:cubicBezTo>
                    <a:pt x="42944" y="1979"/>
                    <a:pt x="42754" y="2010"/>
                    <a:pt x="42532" y="2010"/>
                  </a:cubicBezTo>
                  <a:cubicBezTo>
                    <a:pt x="42374" y="2042"/>
                    <a:pt x="42247" y="2042"/>
                    <a:pt x="42089" y="2042"/>
                  </a:cubicBezTo>
                  <a:lnTo>
                    <a:pt x="41867" y="2042"/>
                  </a:lnTo>
                  <a:cubicBezTo>
                    <a:pt x="41772" y="2010"/>
                    <a:pt x="41677" y="1979"/>
                    <a:pt x="41551" y="1947"/>
                  </a:cubicBezTo>
                  <a:cubicBezTo>
                    <a:pt x="41519" y="1915"/>
                    <a:pt x="41487" y="1915"/>
                    <a:pt x="41456" y="1884"/>
                  </a:cubicBezTo>
                  <a:lnTo>
                    <a:pt x="41361" y="1884"/>
                  </a:lnTo>
                  <a:cubicBezTo>
                    <a:pt x="41171" y="2042"/>
                    <a:pt x="40949" y="2105"/>
                    <a:pt x="40759" y="2137"/>
                  </a:cubicBezTo>
                  <a:cubicBezTo>
                    <a:pt x="40664" y="2137"/>
                    <a:pt x="40601" y="2169"/>
                    <a:pt x="40537" y="2169"/>
                  </a:cubicBezTo>
                  <a:cubicBezTo>
                    <a:pt x="40537" y="2232"/>
                    <a:pt x="40569" y="2264"/>
                    <a:pt x="40601" y="2295"/>
                  </a:cubicBezTo>
                  <a:cubicBezTo>
                    <a:pt x="40632" y="2327"/>
                    <a:pt x="40632" y="2327"/>
                    <a:pt x="40664" y="2359"/>
                  </a:cubicBezTo>
                  <a:cubicBezTo>
                    <a:pt x="40696" y="2359"/>
                    <a:pt x="40696" y="2359"/>
                    <a:pt x="40696" y="2390"/>
                  </a:cubicBezTo>
                  <a:lnTo>
                    <a:pt x="40727" y="2390"/>
                  </a:lnTo>
                  <a:cubicBezTo>
                    <a:pt x="40759" y="2422"/>
                    <a:pt x="40759" y="2485"/>
                    <a:pt x="40759" y="2549"/>
                  </a:cubicBezTo>
                  <a:cubicBezTo>
                    <a:pt x="40727" y="2612"/>
                    <a:pt x="40696" y="2675"/>
                    <a:pt x="40632" y="2707"/>
                  </a:cubicBezTo>
                  <a:cubicBezTo>
                    <a:pt x="40601" y="2707"/>
                    <a:pt x="40601" y="2739"/>
                    <a:pt x="40569" y="2739"/>
                  </a:cubicBezTo>
                  <a:cubicBezTo>
                    <a:pt x="40506" y="2739"/>
                    <a:pt x="40442" y="2739"/>
                    <a:pt x="40379" y="2707"/>
                  </a:cubicBezTo>
                  <a:cubicBezTo>
                    <a:pt x="40347" y="2707"/>
                    <a:pt x="40284" y="2707"/>
                    <a:pt x="40252" y="2675"/>
                  </a:cubicBezTo>
                  <a:cubicBezTo>
                    <a:pt x="40189" y="2644"/>
                    <a:pt x="40126" y="2612"/>
                    <a:pt x="40094" y="2549"/>
                  </a:cubicBezTo>
                  <a:cubicBezTo>
                    <a:pt x="40062" y="2517"/>
                    <a:pt x="39999" y="2485"/>
                    <a:pt x="39967" y="2454"/>
                  </a:cubicBezTo>
                  <a:cubicBezTo>
                    <a:pt x="39967" y="2454"/>
                    <a:pt x="39936" y="2422"/>
                    <a:pt x="39904" y="2422"/>
                  </a:cubicBezTo>
                  <a:lnTo>
                    <a:pt x="39777" y="2422"/>
                  </a:lnTo>
                  <a:cubicBezTo>
                    <a:pt x="39714" y="2454"/>
                    <a:pt x="39651" y="2485"/>
                    <a:pt x="39587" y="2485"/>
                  </a:cubicBezTo>
                  <a:cubicBezTo>
                    <a:pt x="39556" y="2485"/>
                    <a:pt x="39524" y="2485"/>
                    <a:pt x="39492" y="2517"/>
                  </a:cubicBezTo>
                  <a:cubicBezTo>
                    <a:pt x="39397" y="2517"/>
                    <a:pt x="39271" y="2517"/>
                    <a:pt x="39176" y="2549"/>
                  </a:cubicBezTo>
                  <a:cubicBezTo>
                    <a:pt x="39081" y="2549"/>
                    <a:pt x="38986" y="2517"/>
                    <a:pt x="38891" y="2517"/>
                  </a:cubicBezTo>
                  <a:lnTo>
                    <a:pt x="38827" y="2517"/>
                  </a:lnTo>
                  <a:cubicBezTo>
                    <a:pt x="38669" y="2517"/>
                    <a:pt x="38511" y="2485"/>
                    <a:pt x="38384" y="2485"/>
                  </a:cubicBezTo>
                  <a:cubicBezTo>
                    <a:pt x="38352" y="2454"/>
                    <a:pt x="38320" y="2454"/>
                    <a:pt x="38320" y="2454"/>
                  </a:cubicBezTo>
                  <a:cubicBezTo>
                    <a:pt x="38257" y="2454"/>
                    <a:pt x="38225" y="2485"/>
                    <a:pt x="38162" y="2485"/>
                  </a:cubicBezTo>
                  <a:cubicBezTo>
                    <a:pt x="38099" y="2549"/>
                    <a:pt x="38035" y="2580"/>
                    <a:pt x="38004" y="2675"/>
                  </a:cubicBezTo>
                  <a:lnTo>
                    <a:pt x="37560" y="2675"/>
                  </a:lnTo>
                  <a:cubicBezTo>
                    <a:pt x="37465" y="2675"/>
                    <a:pt x="37370" y="2675"/>
                    <a:pt x="37275" y="2707"/>
                  </a:cubicBezTo>
                  <a:cubicBezTo>
                    <a:pt x="37149" y="2739"/>
                    <a:pt x="36990" y="2770"/>
                    <a:pt x="36864" y="2770"/>
                  </a:cubicBezTo>
                  <a:cubicBezTo>
                    <a:pt x="36642" y="2770"/>
                    <a:pt x="36389" y="2739"/>
                    <a:pt x="36167" y="2739"/>
                  </a:cubicBezTo>
                  <a:cubicBezTo>
                    <a:pt x="36040" y="2739"/>
                    <a:pt x="35882" y="2707"/>
                    <a:pt x="35724" y="2707"/>
                  </a:cubicBezTo>
                  <a:cubicBezTo>
                    <a:pt x="35534" y="2707"/>
                    <a:pt x="35375" y="2739"/>
                    <a:pt x="35217" y="2960"/>
                  </a:cubicBezTo>
                  <a:cubicBezTo>
                    <a:pt x="35154" y="2992"/>
                    <a:pt x="35122" y="3024"/>
                    <a:pt x="35059" y="3055"/>
                  </a:cubicBezTo>
                  <a:cubicBezTo>
                    <a:pt x="34995" y="3055"/>
                    <a:pt x="34964" y="3024"/>
                    <a:pt x="34900" y="2960"/>
                  </a:cubicBezTo>
                  <a:cubicBezTo>
                    <a:pt x="34774" y="2834"/>
                    <a:pt x="34615" y="2770"/>
                    <a:pt x="34489" y="2739"/>
                  </a:cubicBezTo>
                  <a:cubicBezTo>
                    <a:pt x="34394" y="2707"/>
                    <a:pt x="34299" y="2699"/>
                    <a:pt x="34207" y="2699"/>
                  </a:cubicBezTo>
                  <a:cubicBezTo>
                    <a:pt x="34116" y="2699"/>
                    <a:pt x="34029" y="2707"/>
                    <a:pt x="33950" y="2707"/>
                  </a:cubicBezTo>
                  <a:cubicBezTo>
                    <a:pt x="33887" y="2739"/>
                    <a:pt x="33823" y="2739"/>
                    <a:pt x="33760" y="2739"/>
                  </a:cubicBezTo>
                  <a:cubicBezTo>
                    <a:pt x="33665" y="2770"/>
                    <a:pt x="33570" y="2802"/>
                    <a:pt x="33507" y="2802"/>
                  </a:cubicBezTo>
                  <a:lnTo>
                    <a:pt x="33158" y="2802"/>
                  </a:lnTo>
                  <a:cubicBezTo>
                    <a:pt x="32937" y="2802"/>
                    <a:pt x="32683" y="2834"/>
                    <a:pt x="32430" y="2960"/>
                  </a:cubicBezTo>
                  <a:cubicBezTo>
                    <a:pt x="32335" y="3024"/>
                    <a:pt x="32208" y="3055"/>
                    <a:pt x="32082" y="3055"/>
                  </a:cubicBezTo>
                  <a:cubicBezTo>
                    <a:pt x="31955" y="3055"/>
                    <a:pt x="31828" y="2992"/>
                    <a:pt x="31765" y="2865"/>
                  </a:cubicBezTo>
                  <a:cubicBezTo>
                    <a:pt x="31733" y="2834"/>
                    <a:pt x="31733" y="2834"/>
                    <a:pt x="31733" y="2834"/>
                  </a:cubicBezTo>
                  <a:cubicBezTo>
                    <a:pt x="31702" y="2802"/>
                    <a:pt x="31702" y="2770"/>
                    <a:pt x="31670" y="2770"/>
                  </a:cubicBezTo>
                  <a:cubicBezTo>
                    <a:pt x="31607" y="2707"/>
                    <a:pt x="31543" y="2675"/>
                    <a:pt x="31480" y="2675"/>
                  </a:cubicBezTo>
                  <a:lnTo>
                    <a:pt x="31385" y="2675"/>
                  </a:lnTo>
                  <a:cubicBezTo>
                    <a:pt x="31353" y="2707"/>
                    <a:pt x="31322" y="2707"/>
                    <a:pt x="31290" y="2707"/>
                  </a:cubicBezTo>
                  <a:cubicBezTo>
                    <a:pt x="31227" y="2739"/>
                    <a:pt x="31163" y="2739"/>
                    <a:pt x="31100" y="2770"/>
                  </a:cubicBezTo>
                  <a:cubicBezTo>
                    <a:pt x="31037" y="2770"/>
                    <a:pt x="30942" y="2802"/>
                    <a:pt x="30847" y="2802"/>
                  </a:cubicBezTo>
                  <a:cubicBezTo>
                    <a:pt x="30752" y="2802"/>
                    <a:pt x="30688" y="2770"/>
                    <a:pt x="30593" y="2770"/>
                  </a:cubicBezTo>
                  <a:cubicBezTo>
                    <a:pt x="30562" y="2770"/>
                    <a:pt x="30562" y="2739"/>
                    <a:pt x="30530" y="2739"/>
                  </a:cubicBezTo>
                  <a:lnTo>
                    <a:pt x="30467" y="2739"/>
                  </a:lnTo>
                  <a:cubicBezTo>
                    <a:pt x="30340" y="2739"/>
                    <a:pt x="30245" y="2802"/>
                    <a:pt x="30182" y="2929"/>
                  </a:cubicBezTo>
                  <a:cubicBezTo>
                    <a:pt x="30118" y="2992"/>
                    <a:pt x="30087" y="3055"/>
                    <a:pt x="30023" y="3055"/>
                  </a:cubicBezTo>
                  <a:cubicBezTo>
                    <a:pt x="30023" y="3087"/>
                    <a:pt x="29992" y="3087"/>
                    <a:pt x="29992" y="3087"/>
                  </a:cubicBezTo>
                  <a:cubicBezTo>
                    <a:pt x="29928" y="3087"/>
                    <a:pt x="29865" y="3024"/>
                    <a:pt x="29833" y="2929"/>
                  </a:cubicBezTo>
                  <a:cubicBezTo>
                    <a:pt x="29802" y="2897"/>
                    <a:pt x="29802" y="2897"/>
                    <a:pt x="29770" y="2865"/>
                  </a:cubicBezTo>
                  <a:cubicBezTo>
                    <a:pt x="29770" y="2865"/>
                    <a:pt x="29738" y="2834"/>
                    <a:pt x="29738" y="2834"/>
                  </a:cubicBezTo>
                  <a:lnTo>
                    <a:pt x="29675" y="2834"/>
                  </a:lnTo>
                  <a:cubicBezTo>
                    <a:pt x="29643" y="2834"/>
                    <a:pt x="29611" y="2865"/>
                    <a:pt x="29548" y="2865"/>
                  </a:cubicBezTo>
                  <a:cubicBezTo>
                    <a:pt x="29390" y="2929"/>
                    <a:pt x="29231" y="2960"/>
                    <a:pt x="29105" y="2992"/>
                  </a:cubicBezTo>
                  <a:lnTo>
                    <a:pt x="28345" y="2992"/>
                  </a:lnTo>
                  <a:cubicBezTo>
                    <a:pt x="28186" y="2992"/>
                    <a:pt x="28060" y="2960"/>
                    <a:pt x="27901" y="2929"/>
                  </a:cubicBezTo>
                  <a:lnTo>
                    <a:pt x="27648" y="2929"/>
                  </a:lnTo>
                  <a:cubicBezTo>
                    <a:pt x="27236" y="2929"/>
                    <a:pt x="26825" y="3055"/>
                    <a:pt x="26413" y="3055"/>
                  </a:cubicBezTo>
                  <a:lnTo>
                    <a:pt x="26223" y="3055"/>
                  </a:lnTo>
                  <a:cubicBezTo>
                    <a:pt x="26176" y="3052"/>
                    <a:pt x="26128" y="3051"/>
                    <a:pt x="26080" y="3051"/>
                  </a:cubicBezTo>
                  <a:cubicBezTo>
                    <a:pt x="25585" y="3051"/>
                    <a:pt x="25067" y="3193"/>
                    <a:pt x="24576" y="3309"/>
                  </a:cubicBezTo>
                  <a:cubicBezTo>
                    <a:pt x="24196" y="3404"/>
                    <a:pt x="23784" y="3499"/>
                    <a:pt x="23373" y="3499"/>
                  </a:cubicBezTo>
                  <a:cubicBezTo>
                    <a:pt x="23309" y="3499"/>
                    <a:pt x="23246" y="3499"/>
                    <a:pt x="23183" y="3467"/>
                  </a:cubicBezTo>
                  <a:lnTo>
                    <a:pt x="23088" y="3467"/>
                  </a:lnTo>
                  <a:cubicBezTo>
                    <a:pt x="22929" y="3499"/>
                    <a:pt x="22771" y="3562"/>
                    <a:pt x="22676" y="3689"/>
                  </a:cubicBezTo>
                  <a:cubicBezTo>
                    <a:pt x="22644" y="3720"/>
                    <a:pt x="22613" y="3752"/>
                    <a:pt x="22613" y="3784"/>
                  </a:cubicBezTo>
                  <a:cubicBezTo>
                    <a:pt x="22539" y="3773"/>
                    <a:pt x="22465" y="3766"/>
                    <a:pt x="22391" y="3766"/>
                  </a:cubicBezTo>
                  <a:cubicBezTo>
                    <a:pt x="22243" y="3766"/>
                    <a:pt x="22095" y="3794"/>
                    <a:pt x="21948" y="3879"/>
                  </a:cubicBezTo>
                  <a:cubicBezTo>
                    <a:pt x="21884" y="3910"/>
                    <a:pt x="21789" y="3942"/>
                    <a:pt x="21726" y="3974"/>
                  </a:cubicBezTo>
                  <a:cubicBezTo>
                    <a:pt x="21536" y="4037"/>
                    <a:pt x="21346" y="4069"/>
                    <a:pt x="21156" y="4069"/>
                  </a:cubicBezTo>
                  <a:cubicBezTo>
                    <a:pt x="21029" y="4069"/>
                    <a:pt x="20934" y="4069"/>
                    <a:pt x="20807" y="4037"/>
                  </a:cubicBezTo>
                  <a:lnTo>
                    <a:pt x="20649" y="4037"/>
                  </a:lnTo>
                  <a:cubicBezTo>
                    <a:pt x="20522" y="4037"/>
                    <a:pt x="20396" y="4037"/>
                    <a:pt x="20269" y="4069"/>
                  </a:cubicBezTo>
                  <a:cubicBezTo>
                    <a:pt x="20174" y="4069"/>
                    <a:pt x="20047" y="4100"/>
                    <a:pt x="19921" y="4132"/>
                  </a:cubicBezTo>
                  <a:cubicBezTo>
                    <a:pt x="19857" y="4132"/>
                    <a:pt x="19794" y="4132"/>
                    <a:pt x="19762" y="4164"/>
                  </a:cubicBezTo>
                  <a:lnTo>
                    <a:pt x="19667" y="4164"/>
                  </a:lnTo>
                  <a:cubicBezTo>
                    <a:pt x="19541" y="4164"/>
                    <a:pt x="19382" y="4132"/>
                    <a:pt x="19256" y="4069"/>
                  </a:cubicBezTo>
                  <a:cubicBezTo>
                    <a:pt x="19192" y="4069"/>
                    <a:pt x="19161" y="4037"/>
                    <a:pt x="19097" y="4037"/>
                  </a:cubicBezTo>
                  <a:cubicBezTo>
                    <a:pt x="19002" y="4005"/>
                    <a:pt x="18907" y="4005"/>
                    <a:pt x="18781" y="4005"/>
                  </a:cubicBezTo>
                  <a:cubicBezTo>
                    <a:pt x="18749" y="4005"/>
                    <a:pt x="18686" y="4037"/>
                    <a:pt x="18654" y="4037"/>
                  </a:cubicBezTo>
                  <a:cubicBezTo>
                    <a:pt x="18401" y="4100"/>
                    <a:pt x="18179" y="4132"/>
                    <a:pt x="17926" y="4132"/>
                  </a:cubicBezTo>
                  <a:cubicBezTo>
                    <a:pt x="17799" y="4132"/>
                    <a:pt x="17641" y="4132"/>
                    <a:pt x="17514" y="4100"/>
                  </a:cubicBezTo>
                  <a:cubicBezTo>
                    <a:pt x="17419" y="4100"/>
                    <a:pt x="17324" y="4100"/>
                    <a:pt x="17229" y="4069"/>
                  </a:cubicBezTo>
                  <a:cubicBezTo>
                    <a:pt x="17039" y="4069"/>
                    <a:pt x="16849" y="4037"/>
                    <a:pt x="16659" y="4037"/>
                  </a:cubicBezTo>
                  <a:lnTo>
                    <a:pt x="16279" y="4037"/>
                  </a:lnTo>
                  <a:cubicBezTo>
                    <a:pt x="16089" y="4005"/>
                    <a:pt x="15899" y="3974"/>
                    <a:pt x="15709" y="3910"/>
                  </a:cubicBezTo>
                  <a:cubicBezTo>
                    <a:pt x="15645" y="3879"/>
                    <a:pt x="15582" y="3879"/>
                    <a:pt x="15519" y="3879"/>
                  </a:cubicBezTo>
                  <a:cubicBezTo>
                    <a:pt x="15519" y="3847"/>
                    <a:pt x="15519" y="3847"/>
                    <a:pt x="15487" y="3815"/>
                  </a:cubicBezTo>
                  <a:cubicBezTo>
                    <a:pt x="15455" y="3815"/>
                    <a:pt x="15455" y="3784"/>
                    <a:pt x="15455" y="3784"/>
                  </a:cubicBezTo>
                  <a:lnTo>
                    <a:pt x="15360" y="3784"/>
                  </a:lnTo>
                  <a:cubicBezTo>
                    <a:pt x="15360" y="3784"/>
                    <a:pt x="15360" y="3752"/>
                    <a:pt x="15360" y="3752"/>
                  </a:cubicBezTo>
                  <a:lnTo>
                    <a:pt x="15265" y="3752"/>
                  </a:lnTo>
                  <a:cubicBezTo>
                    <a:pt x="15223" y="3752"/>
                    <a:pt x="15181" y="3766"/>
                    <a:pt x="15148" y="3766"/>
                  </a:cubicBezTo>
                  <a:cubicBezTo>
                    <a:pt x="15132" y="3766"/>
                    <a:pt x="15118" y="3763"/>
                    <a:pt x="15107" y="3752"/>
                  </a:cubicBezTo>
                  <a:cubicBezTo>
                    <a:pt x="15012" y="3657"/>
                    <a:pt x="14917" y="3657"/>
                    <a:pt x="14822" y="3657"/>
                  </a:cubicBezTo>
                  <a:lnTo>
                    <a:pt x="14537" y="3657"/>
                  </a:lnTo>
                  <a:cubicBezTo>
                    <a:pt x="14505" y="3657"/>
                    <a:pt x="14474" y="3625"/>
                    <a:pt x="14442" y="3625"/>
                  </a:cubicBezTo>
                  <a:cubicBezTo>
                    <a:pt x="14336" y="3625"/>
                    <a:pt x="14231" y="3639"/>
                    <a:pt x="14135" y="3639"/>
                  </a:cubicBezTo>
                  <a:cubicBezTo>
                    <a:pt x="14087" y="3639"/>
                    <a:pt x="14041" y="3636"/>
                    <a:pt x="13999" y="3625"/>
                  </a:cubicBezTo>
                  <a:lnTo>
                    <a:pt x="13872" y="3625"/>
                  </a:lnTo>
                  <a:cubicBezTo>
                    <a:pt x="13809" y="3594"/>
                    <a:pt x="13745" y="3594"/>
                    <a:pt x="13650" y="3562"/>
                  </a:cubicBezTo>
                  <a:cubicBezTo>
                    <a:pt x="13429" y="3467"/>
                    <a:pt x="13175" y="3404"/>
                    <a:pt x="12922" y="3340"/>
                  </a:cubicBezTo>
                  <a:cubicBezTo>
                    <a:pt x="12764" y="3309"/>
                    <a:pt x="12574" y="3277"/>
                    <a:pt x="12415" y="3245"/>
                  </a:cubicBezTo>
                  <a:cubicBezTo>
                    <a:pt x="12225" y="3214"/>
                    <a:pt x="12067" y="3182"/>
                    <a:pt x="11908" y="3182"/>
                  </a:cubicBezTo>
                  <a:cubicBezTo>
                    <a:pt x="11813" y="3182"/>
                    <a:pt x="11718" y="3182"/>
                    <a:pt x="11655" y="3150"/>
                  </a:cubicBezTo>
                  <a:cubicBezTo>
                    <a:pt x="11497" y="3150"/>
                    <a:pt x="11370" y="3150"/>
                    <a:pt x="11243" y="3119"/>
                  </a:cubicBezTo>
                  <a:cubicBezTo>
                    <a:pt x="11180" y="3119"/>
                    <a:pt x="11117" y="3087"/>
                    <a:pt x="11053" y="3055"/>
                  </a:cubicBezTo>
                  <a:cubicBezTo>
                    <a:pt x="10990" y="3024"/>
                    <a:pt x="10927" y="2960"/>
                    <a:pt x="10863" y="2929"/>
                  </a:cubicBezTo>
                  <a:cubicBezTo>
                    <a:pt x="10800" y="2897"/>
                    <a:pt x="10737" y="2897"/>
                    <a:pt x="10673" y="2865"/>
                  </a:cubicBezTo>
                  <a:cubicBezTo>
                    <a:pt x="10610" y="2865"/>
                    <a:pt x="10578" y="2865"/>
                    <a:pt x="10515" y="2834"/>
                  </a:cubicBezTo>
                  <a:cubicBezTo>
                    <a:pt x="10483" y="2897"/>
                    <a:pt x="10452" y="2929"/>
                    <a:pt x="10420" y="2960"/>
                  </a:cubicBezTo>
                  <a:cubicBezTo>
                    <a:pt x="10388" y="2992"/>
                    <a:pt x="10388" y="2992"/>
                    <a:pt x="10357" y="3024"/>
                  </a:cubicBezTo>
                  <a:lnTo>
                    <a:pt x="10230" y="3024"/>
                  </a:lnTo>
                  <a:cubicBezTo>
                    <a:pt x="10219" y="3034"/>
                    <a:pt x="10209" y="3038"/>
                    <a:pt x="10200" y="3038"/>
                  </a:cubicBezTo>
                  <a:cubicBezTo>
                    <a:pt x="10181" y="3038"/>
                    <a:pt x="10167" y="3024"/>
                    <a:pt x="10167" y="3024"/>
                  </a:cubicBezTo>
                  <a:lnTo>
                    <a:pt x="10072" y="3024"/>
                  </a:lnTo>
                  <a:cubicBezTo>
                    <a:pt x="10040" y="3024"/>
                    <a:pt x="10040" y="2992"/>
                    <a:pt x="10008" y="2992"/>
                  </a:cubicBezTo>
                  <a:cubicBezTo>
                    <a:pt x="10008" y="2960"/>
                    <a:pt x="9977" y="2960"/>
                    <a:pt x="9977" y="2929"/>
                  </a:cubicBezTo>
                  <a:cubicBezTo>
                    <a:pt x="9913" y="2865"/>
                    <a:pt x="9850" y="2770"/>
                    <a:pt x="9787" y="2675"/>
                  </a:cubicBezTo>
                  <a:cubicBezTo>
                    <a:pt x="9787" y="2644"/>
                    <a:pt x="9755" y="2612"/>
                    <a:pt x="9723" y="2580"/>
                  </a:cubicBezTo>
                  <a:cubicBezTo>
                    <a:pt x="9660" y="2549"/>
                    <a:pt x="9597" y="2517"/>
                    <a:pt x="9533" y="2485"/>
                  </a:cubicBezTo>
                  <a:cubicBezTo>
                    <a:pt x="9533" y="2485"/>
                    <a:pt x="9533" y="2517"/>
                    <a:pt x="9502" y="2517"/>
                  </a:cubicBezTo>
                  <a:cubicBezTo>
                    <a:pt x="9470" y="2549"/>
                    <a:pt x="9470" y="2549"/>
                    <a:pt x="9438" y="2549"/>
                  </a:cubicBezTo>
                  <a:cubicBezTo>
                    <a:pt x="9407" y="2580"/>
                    <a:pt x="9375" y="2580"/>
                    <a:pt x="9375" y="2580"/>
                  </a:cubicBezTo>
                  <a:cubicBezTo>
                    <a:pt x="9343" y="2612"/>
                    <a:pt x="9343" y="2612"/>
                    <a:pt x="9312" y="2612"/>
                  </a:cubicBezTo>
                  <a:lnTo>
                    <a:pt x="9280" y="2612"/>
                  </a:lnTo>
                  <a:cubicBezTo>
                    <a:pt x="9248" y="2612"/>
                    <a:pt x="9185" y="2580"/>
                    <a:pt x="9153" y="2485"/>
                  </a:cubicBezTo>
                  <a:cubicBezTo>
                    <a:pt x="9090" y="2390"/>
                    <a:pt x="9027" y="2359"/>
                    <a:pt x="8995" y="2359"/>
                  </a:cubicBezTo>
                  <a:cubicBezTo>
                    <a:pt x="8932" y="2359"/>
                    <a:pt x="8868" y="2422"/>
                    <a:pt x="8805" y="2485"/>
                  </a:cubicBezTo>
                  <a:cubicBezTo>
                    <a:pt x="8647" y="2644"/>
                    <a:pt x="8552" y="2707"/>
                    <a:pt x="8488" y="2707"/>
                  </a:cubicBezTo>
                  <a:cubicBezTo>
                    <a:pt x="8393" y="2707"/>
                    <a:pt x="8298" y="2612"/>
                    <a:pt x="8140" y="2454"/>
                  </a:cubicBezTo>
                  <a:cubicBezTo>
                    <a:pt x="8108" y="2422"/>
                    <a:pt x="8108" y="2422"/>
                    <a:pt x="8108" y="2422"/>
                  </a:cubicBezTo>
                  <a:cubicBezTo>
                    <a:pt x="8077" y="2359"/>
                    <a:pt x="8013" y="2327"/>
                    <a:pt x="7982" y="2327"/>
                  </a:cubicBezTo>
                  <a:cubicBezTo>
                    <a:pt x="7918" y="2359"/>
                    <a:pt x="7887" y="2390"/>
                    <a:pt x="7887" y="2454"/>
                  </a:cubicBezTo>
                  <a:cubicBezTo>
                    <a:pt x="7823" y="2770"/>
                    <a:pt x="7728" y="2992"/>
                    <a:pt x="7443" y="3024"/>
                  </a:cubicBezTo>
                  <a:lnTo>
                    <a:pt x="7411" y="3024"/>
                  </a:lnTo>
                  <a:cubicBezTo>
                    <a:pt x="7380" y="3024"/>
                    <a:pt x="7348" y="3119"/>
                    <a:pt x="7316" y="3150"/>
                  </a:cubicBezTo>
                  <a:cubicBezTo>
                    <a:pt x="6936" y="3435"/>
                    <a:pt x="6905" y="3942"/>
                    <a:pt x="6873" y="4385"/>
                  </a:cubicBezTo>
                  <a:cubicBezTo>
                    <a:pt x="6841" y="4702"/>
                    <a:pt x="6746" y="4892"/>
                    <a:pt x="6525" y="5050"/>
                  </a:cubicBezTo>
                  <a:cubicBezTo>
                    <a:pt x="6303" y="5177"/>
                    <a:pt x="6208" y="5335"/>
                    <a:pt x="6366" y="5620"/>
                  </a:cubicBezTo>
                  <a:cubicBezTo>
                    <a:pt x="6366" y="5652"/>
                    <a:pt x="6366" y="5652"/>
                    <a:pt x="6366" y="5652"/>
                  </a:cubicBezTo>
                  <a:cubicBezTo>
                    <a:pt x="6398" y="5747"/>
                    <a:pt x="6366" y="5874"/>
                    <a:pt x="6366" y="6000"/>
                  </a:cubicBezTo>
                  <a:lnTo>
                    <a:pt x="6366" y="6190"/>
                  </a:lnTo>
                  <a:cubicBezTo>
                    <a:pt x="6366" y="6222"/>
                    <a:pt x="6366" y="6254"/>
                    <a:pt x="6366" y="6286"/>
                  </a:cubicBezTo>
                  <a:cubicBezTo>
                    <a:pt x="6366" y="6317"/>
                    <a:pt x="6366" y="6381"/>
                    <a:pt x="6366" y="6412"/>
                  </a:cubicBezTo>
                  <a:lnTo>
                    <a:pt x="6366" y="6507"/>
                  </a:lnTo>
                  <a:cubicBezTo>
                    <a:pt x="6366" y="6729"/>
                    <a:pt x="6335" y="6887"/>
                    <a:pt x="6081" y="6951"/>
                  </a:cubicBezTo>
                  <a:cubicBezTo>
                    <a:pt x="5828" y="7014"/>
                    <a:pt x="5701" y="7299"/>
                    <a:pt x="5733" y="7616"/>
                  </a:cubicBezTo>
                  <a:cubicBezTo>
                    <a:pt x="5701" y="7616"/>
                    <a:pt x="5701" y="7647"/>
                    <a:pt x="5670" y="7647"/>
                  </a:cubicBezTo>
                  <a:cubicBezTo>
                    <a:pt x="5638" y="7647"/>
                    <a:pt x="5606" y="7647"/>
                    <a:pt x="5575" y="7679"/>
                  </a:cubicBezTo>
                  <a:cubicBezTo>
                    <a:pt x="5575" y="7679"/>
                    <a:pt x="5543" y="7711"/>
                    <a:pt x="5511" y="7742"/>
                  </a:cubicBezTo>
                  <a:cubicBezTo>
                    <a:pt x="5511" y="7742"/>
                    <a:pt x="5480" y="7774"/>
                    <a:pt x="5480" y="7806"/>
                  </a:cubicBezTo>
                  <a:cubicBezTo>
                    <a:pt x="5480" y="7837"/>
                    <a:pt x="5480" y="7869"/>
                    <a:pt x="5480" y="7869"/>
                  </a:cubicBezTo>
                  <a:cubicBezTo>
                    <a:pt x="5480" y="8091"/>
                    <a:pt x="5448" y="8281"/>
                    <a:pt x="5448" y="8502"/>
                  </a:cubicBezTo>
                  <a:cubicBezTo>
                    <a:pt x="5448" y="8661"/>
                    <a:pt x="5448" y="8787"/>
                    <a:pt x="5448" y="8946"/>
                  </a:cubicBezTo>
                  <a:cubicBezTo>
                    <a:pt x="5480" y="9072"/>
                    <a:pt x="5511" y="9199"/>
                    <a:pt x="5543" y="9294"/>
                  </a:cubicBezTo>
                  <a:cubicBezTo>
                    <a:pt x="5575" y="9389"/>
                    <a:pt x="5606" y="9452"/>
                    <a:pt x="5606" y="9516"/>
                  </a:cubicBezTo>
                  <a:cubicBezTo>
                    <a:pt x="5606" y="9611"/>
                    <a:pt x="5606" y="9706"/>
                    <a:pt x="5575" y="9801"/>
                  </a:cubicBezTo>
                  <a:cubicBezTo>
                    <a:pt x="5511" y="9864"/>
                    <a:pt x="5448" y="9959"/>
                    <a:pt x="5353" y="10022"/>
                  </a:cubicBezTo>
                  <a:cubicBezTo>
                    <a:pt x="5258" y="10086"/>
                    <a:pt x="5163" y="10117"/>
                    <a:pt x="5068" y="10181"/>
                  </a:cubicBezTo>
                  <a:cubicBezTo>
                    <a:pt x="5036" y="10212"/>
                    <a:pt x="5005" y="10244"/>
                    <a:pt x="5005" y="10276"/>
                  </a:cubicBezTo>
                  <a:cubicBezTo>
                    <a:pt x="4941" y="10339"/>
                    <a:pt x="4941" y="10434"/>
                    <a:pt x="4941" y="10561"/>
                  </a:cubicBezTo>
                  <a:cubicBezTo>
                    <a:pt x="4941" y="10561"/>
                    <a:pt x="4941" y="10592"/>
                    <a:pt x="4910" y="10624"/>
                  </a:cubicBezTo>
                  <a:cubicBezTo>
                    <a:pt x="4910" y="10624"/>
                    <a:pt x="4878" y="10656"/>
                    <a:pt x="4815" y="10687"/>
                  </a:cubicBezTo>
                  <a:cubicBezTo>
                    <a:pt x="4815" y="10687"/>
                    <a:pt x="4783" y="10687"/>
                    <a:pt x="4751" y="10719"/>
                  </a:cubicBezTo>
                  <a:lnTo>
                    <a:pt x="4720" y="10719"/>
                  </a:lnTo>
                  <a:cubicBezTo>
                    <a:pt x="4593" y="10782"/>
                    <a:pt x="4498" y="10846"/>
                    <a:pt x="4403" y="10941"/>
                  </a:cubicBezTo>
                  <a:cubicBezTo>
                    <a:pt x="4371" y="11036"/>
                    <a:pt x="4308" y="11099"/>
                    <a:pt x="4276" y="11194"/>
                  </a:cubicBezTo>
                  <a:cubicBezTo>
                    <a:pt x="4245" y="11258"/>
                    <a:pt x="4213" y="11353"/>
                    <a:pt x="4181" y="11448"/>
                  </a:cubicBezTo>
                  <a:cubicBezTo>
                    <a:pt x="4150" y="11606"/>
                    <a:pt x="4118" y="11764"/>
                    <a:pt x="4118" y="11923"/>
                  </a:cubicBezTo>
                  <a:cubicBezTo>
                    <a:pt x="4118" y="11954"/>
                    <a:pt x="4118" y="11986"/>
                    <a:pt x="4118" y="12049"/>
                  </a:cubicBezTo>
                  <a:cubicBezTo>
                    <a:pt x="4086" y="12081"/>
                    <a:pt x="4086" y="12144"/>
                    <a:pt x="4086" y="12208"/>
                  </a:cubicBezTo>
                  <a:lnTo>
                    <a:pt x="4086" y="12239"/>
                  </a:lnTo>
                  <a:lnTo>
                    <a:pt x="4086" y="12271"/>
                  </a:lnTo>
                  <a:cubicBezTo>
                    <a:pt x="4086" y="12334"/>
                    <a:pt x="4118" y="12429"/>
                    <a:pt x="4118" y="12493"/>
                  </a:cubicBezTo>
                  <a:cubicBezTo>
                    <a:pt x="4118" y="12619"/>
                    <a:pt x="4118" y="12778"/>
                    <a:pt x="4118" y="12904"/>
                  </a:cubicBezTo>
                  <a:cubicBezTo>
                    <a:pt x="4055" y="12968"/>
                    <a:pt x="4055" y="12999"/>
                    <a:pt x="4023" y="13063"/>
                  </a:cubicBezTo>
                  <a:cubicBezTo>
                    <a:pt x="4023" y="13063"/>
                    <a:pt x="4023" y="13094"/>
                    <a:pt x="4023" y="13126"/>
                  </a:cubicBezTo>
                  <a:cubicBezTo>
                    <a:pt x="4023" y="13158"/>
                    <a:pt x="3991" y="13189"/>
                    <a:pt x="3960" y="13221"/>
                  </a:cubicBezTo>
                  <a:lnTo>
                    <a:pt x="3928" y="13284"/>
                  </a:lnTo>
                  <a:cubicBezTo>
                    <a:pt x="3896" y="13379"/>
                    <a:pt x="3865" y="13474"/>
                    <a:pt x="4086" y="13569"/>
                  </a:cubicBezTo>
                  <a:cubicBezTo>
                    <a:pt x="4245" y="13601"/>
                    <a:pt x="4245" y="13854"/>
                    <a:pt x="4150" y="13918"/>
                  </a:cubicBezTo>
                  <a:cubicBezTo>
                    <a:pt x="3960" y="14013"/>
                    <a:pt x="3896" y="14139"/>
                    <a:pt x="3865" y="14298"/>
                  </a:cubicBezTo>
                  <a:cubicBezTo>
                    <a:pt x="3865" y="14361"/>
                    <a:pt x="3833" y="14456"/>
                    <a:pt x="3833" y="14519"/>
                  </a:cubicBezTo>
                  <a:cubicBezTo>
                    <a:pt x="3833" y="14614"/>
                    <a:pt x="3801" y="14678"/>
                    <a:pt x="3801" y="14741"/>
                  </a:cubicBezTo>
                  <a:cubicBezTo>
                    <a:pt x="3770" y="14868"/>
                    <a:pt x="3738" y="15026"/>
                    <a:pt x="3675" y="15153"/>
                  </a:cubicBezTo>
                  <a:cubicBezTo>
                    <a:pt x="3643" y="15216"/>
                    <a:pt x="3611" y="15279"/>
                    <a:pt x="3548" y="15343"/>
                  </a:cubicBezTo>
                  <a:cubicBezTo>
                    <a:pt x="3516" y="15406"/>
                    <a:pt x="3485" y="15469"/>
                    <a:pt x="3485" y="15533"/>
                  </a:cubicBezTo>
                  <a:cubicBezTo>
                    <a:pt x="3485" y="15564"/>
                    <a:pt x="3453" y="15564"/>
                    <a:pt x="3485" y="15564"/>
                  </a:cubicBezTo>
                  <a:cubicBezTo>
                    <a:pt x="3485" y="15596"/>
                    <a:pt x="3485" y="15659"/>
                    <a:pt x="3453" y="15691"/>
                  </a:cubicBezTo>
                  <a:cubicBezTo>
                    <a:pt x="3453" y="15755"/>
                    <a:pt x="3453" y="15818"/>
                    <a:pt x="3421" y="15881"/>
                  </a:cubicBezTo>
                  <a:cubicBezTo>
                    <a:pt x="3421" y="15945"/>
                    <a:pt x="3390" y="16008"/>
                    <a:pt x="3358" y="16071"/>
                  </a:cubicBezTo>
                  <a:cubicBezTo>
                    <a:pt x="3358" y="16103"/>
                    <a:pt x="3326" y="16166"/>
                    <a:pt x="3295" y="16230"/>
                  </a:cubicBezTo>
                  <a:lnTo>
                    <a:pt x="3231" y="16356"/>
                  </a:lnTo>
                  <a:cubicBezTo>
                    <a:pt x="3199" y="16388"/>
                    <a:pt x="3168" y="16420"/>
                    <a:pt x="3136" y="16451"/>
                  </a:cubicBezTo>
                  <a:cubicBezTo>
                    <a:pt x="3104" y="16515"/>
                    <a:pt x="3073" y="16578"/>
                    <a:pt x="3041" y="16610"/>
                  </a:cubicBezTo>
                  <a:cubicBezTo>
                    <a:pt x="2978" y="16705"/>
                    <a:pt x="2914" y="16831"/>
                    <a:pt x="2851" y="16958"/>
                  </a:cubicBezTo>
                  <a:cubicBezTo>
                    <a:pt x="2724" y="17306"/>
                    <a:pt x="2408" y="17496"/>
                    <a:pt x="2059" y="17623"/>
                  </a:cubicBezTo>
                  <a:cubicBezTo>
                    <a:pt x="1869" y="17686"/>
                    <a:pt x="1648" y="17781"/>
                    <a:pt x="1553" y="18035"/>
                  </a:cubicBezTo>
                  <a:cubicBezTo>
                    <a:pt x="1426" y="18098"/>
                    <a:pt x="1331" y="18161"/>
                    <a:pt x="1236" y="18256"/>
                  </a:cubicBezTo>
                  <a:cubicBezTo>
                    <a:pt x="1141" y="18351"/>
                    <a:pt x="1046" y="18446"/>
                    <a:pt x="983" y="18541"/>
                  </a:cubicBezTo>
                  <a:cubicBezTo>
                    <a:pt x="951" y="18573"/>
                    <a:pt x="919" y="18605"/>
                    <a:pt x="919" y="18636"/>
                  </a:cubicBezTo>
                  <a:cubicBezTo>
                    <a:pt x="888" y="18668"/>
                    <a:pt x="856" y="18731"/>
                    <a:pt x="824" y="18763"/>
                  </a:cubicBezTo>
                  <a:lnTo>
                    <a:pt x="729" y="18763"/>
                  </a:lnTo>
                  <a:cubicBezTo>
                    <a:pt x="729" y="18763"/>
                    <a:pt x="729" y="18763"/>
                    <a:pt x="729" y="18795"/>
                  </a:cubicBezTo>
                  <a:lnTo>
                    <a:pt x="698" y="18795"/>
                  </a:lnTo>
                  <a:cubicBezTo>
                    <a:pt x="698" y="18795"/>
                    <a:pt x="698" y="18826"/>
                    <a:pt x="698" y="18826"/>
                  </a:cubicBezTo>
                  <a:lnTo>
                    <a:pt x="666" y="18826"/>
                  </a:lnTo>
                  <a:cubicBezTo>
                    <a:pt x="666" y="18826"/>
                    <a:pt x="666" y="18826"/>
                    <a:pt x="666" y="18858"/>
                  </a:cubicBezTo>
                  <a:cubicBezTo>
                    <a:pt x="539" y="19016"/>
                    <a:pt x="444" y="19175"/>
                    <a:pt x="381" y="19365"/>
                  </a:cubicBezTo>
                  <a:cubicBezTo>
                    <a:pt x="254" y="19586"/>
                    <a:pt x="191" y="19840"/>
                    <a:pt x="96" y="20093"/>
                  </a:cubicBezTo>
                  <a:cubicBezTo>
                    <a:pt x="33" y="20156"/>
                    <a:pt x="33" y="20220"/>
                    <a:pt x="33" y="20315"/>
                  </a:cubicBezTo>
                  <a:cubicBezTo>
                    <a:pt x="33" y="20315"/>
                    <a:pt x="33" y="20315"/>
                    <a:pt x="33" y="20346"/>
                  </a:cubicBezTo>
                  <a:cubicBezTo>
                    <a:pt x="33" y="20378"/>
                    <a:pt x="33" y="20378"/>
                    <a:pt x="64" y="20410"/>
                  </a:cubicBezTo>
                  <a:cubicBezTo>
                    <a:pt x="64" y="20410"/>
                    <a:pt x="64" y="20441"/>
                    <a:pt x="64" y="20441"/>
                  </a:cubicBezTo>
                  <a:cubicBezTo>
                    <a:pt x="64" y="20473"/>
                    <a:pt x="64" y="20505"/>
                    <a:pt x="64" y="20505"/>
                  </a:cubicBezTo>
                  <a:cubicBezTo>
                    <a:pt x="64" y="20537"/>
                    <a:pt x="64" y="20568"/>
                    <a:pt x="64" y="20600"/>
                  </a:cubicBezTo>
                  <a:cubicBezTo>
                    <a:pt x="33" y="20695"/>
                    <a:pt x="1" y="20758"/>
                    <a:pt x="1" y="20853"/>
                  </a:cubicBezTo>
                  <a:cubicBezTo>
                    <a:pt x="1" y="20948"/>
                    <a:pt x="1" y="21075"/>
                    <a:pt x="33" y="21202"/>
                  </a:cubicBezTo>
                  <a:cubicBezTo>
                    <a:pt x="64" y="21360"/>
                    <a:pt x="159" y="21550"/>
                    <a:pt x="223" y="21740"/>
                  </a:cubicBezTo>
                  <a:cubicBezTo>
                    <a:pt x="286" y="21803"/>
                    <a:pt x="318" y="21898"/>
                    <a:pt x="381" y="21962"/>
                  </a:cubicBezTo>
                  <a:cubicBezTo>
                    <a:pt x="413" y="22057"/>
                    <a:pt x="476" y="22120"/>
                    <a:pt x="539" y="22183"/>
                  </a:cubicBezTo>
                  <a:cubicBezTo>
                    <a:pt x="634" y="22310"/>
                    <a:pt x="793" y="22405"/>
                    <a:pt x="919" y="22500"/>
                  </a:cubicBezTo>
                  <a:cubicBezTo>
                    <a:pt x="1141" y="22658"/>
                    <a:pt x="1299" y="22912"/>
                    <a:pt x="1553" y="23007"/>
                  </a:cubicBezTo>
                  <a:cubicBezTo>
                    <a:pt x="1964" y="23197"/>
                    <a:pt x="2376" y="23387"/>
                    <a:pt x="2788" y="23577"/>
                  </a:cubicBezTo>
                  <a:lnTo>
                    <a:pt x="2914" y="23608"/>
                  </a:lnTo>
                  <a:cubicBezTo>
                    <a:pt x="3136" y="23703"/>
                    <a:pt x="3358" y="23798"/>
                    <a:pt x="3580" y="23893"/>
                  </a:cubicBezTo>
                  <a:cubicBezTo>
                    <a:pt x="3643" y="24020"/>
                    <a:pt x="3738" y="23988"/>
                    <a:pt x="3833" y="24020"/>
                  </a:cubicBezTo>
                  <a:cubicBezTo>
                    <a:pt x="3865" y="24020"/>
                    <a:pt x="3928" y="24052"/>
                    <a:pt x="3960" y="24083"/>
                  </a:cubicBezTo>
                  <a:lnTo>
                    <a:pt x="3991" y="24083"/>
                  </a:lnTo>
                  <a:cubicBezTo>
                    <a:pt x="4720" y="24210"/>
                    <a:pt x="5448" y="24337"/>
                    <a:pt x="6176" y="24337"/>
                  </a:cubicBezTo>
                  <a:lnTo>
                    <a:pt x="6493" y="24337"/>
                  </a:lnTo>
                  <a:cubicBezTo>
                    <a:pt x="6905" y="24432"/>
                    <a:pt x="7285" y="24527"/>
                    <a:pt x="7697" y="24590"/>
                  </a:cubicBezTo>
                  <a:cubicBezTo>
                    <a:pt x="7728" y="24622"/>
                    <a:pt x="7728" y="24653"/>
                    <a:pt x="7728" y="24653"/>
                  </a:cubicBezTo>
                  <a:cubicBezTo>
                    <a:pt x="7728" y="24653"/>
                    <a:pt x="7728" y="24685"/>
                    <a:pt x="7728" y="24685"/>
                  </a:cubicBezTo>
                  <a:cubicBezTo>
                    <a:pt x="7760" y="24748"/>
                    <a:pt x="7823" y="24780"/>
                    <a:pt x="7887" y="24780"/>
                  </a:cubicBezTo>
                  <a:lnTo>
                    <a:pt x="7918" y="24780"/>
                  </a:lnTo>
                  <a:cubicBezTo>
                    <a:pt x="7918" y="24780"/>
                    <a:pt x="7918" y="24780"/>
                    <a:pt x="7918" y="24812"/>
                  </a:cubicBezTo>
                  <a:lnTo>
                    <a:pt x="8393" y="24812"/>
                  </a:lnTo>
                  <a:lnTo>
                    <a:pt x="8457" y="24843"/>
                  </a:lnTo>
                  <a:cubicBezTo>
                    <a:pt x="8488" y="24843"/>
                    <a:pt x="8552" y="24843"/>
                    <a:pt x="8615" y="24875"/>
                  </a:cubicBezTo>
                  <a:cubicBezTo>
                    <a:pt x="8773" y="24907"/>
                    <a:pt x="8932" y="24907"/>
                    <a:pt x="9090" y="24907"/>
                  </a:cubicBezTo>
                  <a:lnTo>
                    <a:pt x="9407" y="24907"/>
                  </a:lnTo>
                  <a:cubicBezTo>
                    <a:pt x="9533" y="24875"/>
                    <a:pt x="9628" y="24875"/>
                    <a:pt x="9755" y="24875"/>
                  </a:cubicBezTo>
                  <a:cubicBezTo>
                    <a:pt x="9850" y="24843"/>
                    <a:pt x="9977" y="24843"/>
                    <a:pt x="10072" y="24812"/>
                  </a:cubicBezTo>
                  <a:cubicBezTo>
                    <a:pt x="10198" y="24812"/>
                    <a:pt x="10293" y="24780"/>
                    <a:pt x="10420" y="24780"/>
                  </a:cubicBezTo>
                  <a:cubicBezTo>
                    <a:pt x="10578" y="24748"/>
                    <a:pt x="10737" y="24717"/>
                    <a:pt x="10927" y="24717"/>
                  </a:cubicBezTo>
                  <a:lnTo>
                    <a:pt x="11085" y="24717"/>
                  </a:lnTo>
                  <a:cubicBezTo>
                    <a:pt x="11813" y="24780"/>
                    <a:pt x="12542" y="24780"/>
                    <a:pt x="13270" y="24812"/>
                  </a:cubicBezTo>
                  <a:cubicBezTo>
                    <a:pt x="14189" y="24843"/>
                    <a:pt x="15139" y="24875"/>
                    <a:pt x="16057" y="25002"/>
                  </a:cubicBezTo>
                  <a:cubicBezTo>
                    <a:pt x="16279" y="25033"/>
                    <a:pt x="16501" y="25065"/>
                    <a:pt x="16722" y="25097"/>
                  </a:cubicBezTo>
                  <a:cubicBezTo>
                    <a:pt x="17704" y="25160"/>
                    <a:pt x="18717" y="25097"/>
                    <a:pt x="19699" y="25192"/>
                  </a:cubicBezTo>
                  <a:cubicBezTo>
                    <a:pt x="20016" y="25255"/>
                    <a:pt x="20332" y="25224"/>
                    <a:pt x="20649" y="25319"/>
                  </a:cubicBezTo>
                  <a:lnTo>
                    <a:pt x="20681" y="25319"/>
                  </a:lnTo>
                  <a:cubicBezTo>
                    <a:pt x="20839" y="25255"/>
                    <a:pt x="20966" y="25224"/>
                    <a:pt x="21124" y="25224"/>
                  </a:cubicBezTo>
                  <a:cubicBezTo>
                    <a:pt x="21188" y="25224"/>
                    <a:pt x="21251" y="25224"/>
                    <a:pt x="21283" y="25255"/>
                  </a:cubicBezTo>
                  <a:cubicBezTo>
                    <a:pt x="21948" y="25287"/>
                    <a:pt x="22613" y="25287"/>
                    <a:pt x="23246" y="25287"/>
                  </a:cubicBezTo>
                  <a:lnTo>
                    <a:pt x="24386" y="25287"/>
                  </a:lnTo>
                  <a:cubicBezTo>
                    <a:pt x="24766" y="25319"/>
                    <a:pt x="25114" y="25350"/>
                    <a:pt x="25495" y="25382"/>
                  </a:cubicBezTo>
                  <a:cubicBezTo>
                    <a:pt x="25590" y="25382"/>
                    <a:pt x="25685" y="25414"/>
                    <a:pt x="25780" y="25414"/>
                  </a:cubicBezTo>
                  <a:cubicBezTo>
                    <a:pt x="25938" y="25445"/>
                    <a:pt x="26128" y="25445"/>
                    <a:pt x="26286" y="25477"/>
                  </a:cubicBezTo>
                  <a:lnTo>
                    <a:pt x="26508" y="25477"/>
                  </a:lnTo>
                  <a:cubicBezTo>
                    <a:pt x="26698" y="25477"/>
                    <a:pt x="26856" y="25477"/>
                    <a:pt x="27015" y="25509"/>
                  </a:cubicBezTo>
                  <a:cubicBezTo>
                    <a:pt x="27268" y="25509"/>
                    <a:pt x="27521" y="25509"/>
                    <a:pt x="27775" y="25540"/>
                  </a:cubicBezTo>
                  <a:cubicBezTo>
                    <a:pt x="28535" y="25604"/>
                    <a:pt x="29326" y="25730"/>
                    <a:pt x="30118" y="25730"/>
                  </a:cubicBezTo>
                  <a:lnTo>
                    <a:pt x="30435" y="25730"/>
                  </a:lnTo>
                  <a:cubicBezTo>
                    <a:pt x="30562" y="25730"/>
                    <a:pt x="30657" y="25699"/>
                    <a:pt x="30783" y="25699"/>
                  </a:cubicBezTo>
                  <a:cubicBezTo>
                    <a:pt x="31132" y="25699"/>
                    <a:pt x="31448" y="25730"/>
                    <a:pt x="31797" y="25794"/>
                  </a:cubicBezTo>
                  <a:cubicBezTo>
                    <a:pt x="31923" y="25794"/>
                    <a:pt x="32050" y="25825"/>
                    <a:pt x="32177" y="25825"/>
                  </a:cubicBezTo>
                  <a:cubicBezTo>
                    <a:pt x="32303" y="25825"/>
                    <a:pt x="32430" y="25857"/>
                    <a:pt x="32557" y="25857"/>
                  </a:cubicBezTo>
                  <a:lnTo>
                    <a:pt x="32937" y="25857"/>
                  </a:lnTo>
                  <a:cubicBezTo>
                    <a:pt x="33380" y="25889"/>
                    <a:pt x="33823" y="25889"/>
                    <a:pt x="34299" y="25920"/>
                  </a:cubicBezTo>
                  <a:cubicBezTo>
                    <a:pt x="34489" y="25952"/>
                    <a:pt x="34679" y="25952"/>
                    <a:pt x="34869" y="25984"/>
                  </a:cubicBezTo>
                  <a:cubicBezTo>
                    <a:pt x="35312" y="26047"/>
                    <a:pt x="35787" y="26047"/>
                    <a:pt x="36262" y="26079"/>
                  </a:cubicBezTo>
                  <a:cubicBezTo>
                    <a:pt x="36420" y="26079"/>
                    <a:pt x="36579" y="26079"/>
                    <a:pt x="36737" y="26110"/>
                  </a:cubicBezTo>
                  <a:cubicBezTo>
                    <a:pt x="37687" y="26205"/>
                    <a:pt x="38606" y="26269"/>
                    <a:pt x="39556" y="26364"/>
                  </a:cubicBezTo>
                  <a:cubicBezTo>
                    <a:pt x="39682" y="26395"/>
                    <a:pt x="39809" y="26395"/>
                    <a:pt x="39936" y="26395"/>
                  </a:cubicBezTo>
                  <a:cubicBezTo>
                    <a:pt x="40822" y="26459"/>
                    <a:pt x="41709" y="26427"/>
                    <a:pt x="42627" y="26522"/>
                  </a:cubicBezTo>
                  <a:cubicBezTo>
                    <a:pt x="43388" y="26585"/>
                    <a:pt x="44148" y="26649"/>
                    <a:pt x="44908" y="26712"/>
                  </a:cubicBezTo>
                  <a:cubicBezTo>
                    <a:pt x="45351" y="26744"/>
                    <a:pt x="45794" y="26775"/>
                    <a:pt x="46269" y="26807"/>
                  </a:cubicBezTo>
                  <a:cubicBezTo>
                    <a:pt x="47885" y="26902"/>
                    <a:pt x="49500" y="26902"/>
                    <a:pt x="51146" y="26997"/>
                  </a:cubicBezTo>
                  <a:cubicBezTo>
                    <a:pt x="51685" y="27029"/>
                    <a:pt x="52223" y="27029"/>
                    <a:pt x="52762" y="27060"/>
                  </a:cubicBezTo>
                  <a:lnTo>
                    <a:pt x="53553" y="27060"/>
                  </a:lnTo>
                  <a:cubicBezTo>
                    <a:pt x="54377" y="27092"/>
                    <a:pt x="55168" y="27092"/>
                    <a:pt x="55992" y="27092"/>
                  </a:cubicBezTo>
                  <a:lnTo>
                    <a:pt x="56784" y="27092"/>
                  </a:lnTo>
                  <a:cubicBezTo>
                    <a:pt x="57069" y="27124"/>
                    <a:pt x="57322" y="27124"/>
                    <a:pt x="57607" y="27124"/>
                  </a:cubicBezTo>
                  <a:cubicBezTo>
                    <a:pt x="57892" y="27124"/>
                    <a:pt x="58177" y="27116"/>
                    <a:pt x="58462" y="27116"/>
                  </a:cubicBezTo>
                  <a:cubicBezTo>
                    <a:pt x="58747" y="27116"/>
                    <a:pt x="59032" y="27124"/>
                    <a:pt x="59317" y="27155"/>
                  </a:cubicBezTo>
                  <a:lnTo>
                    <a:pt x="60014" y="27155"/>
                  </a:lnTo>
                  <a:cubicBezTo>
                    <a:pt x="60109" y="27124"/>
                    <a:pt x="60172" y="27092"/>
                    <a:pt x="60235" y="27092"/>
                  </a:cubicBezTo>
                  <a:cubicBezTo>
                    <a:pt x="60267" y="27060"/>
                    <a:pt x="60299" y="27060"/>
                    <a:pt x="60330" y="27060"/>
                  </a:cubicBezTo>
                  <a:lnTo>
                    <a:pt x="60552" y="27060"/>
                  </a:lnTo>
                  <a:cubicBezTo>
                    <a:pt x="60774" y="27155"/>
                    <a:pt x="61027" y="27155"/>
                    <a:pt x="61249" y="27155"/>
                  </a:cubicBezTo>
                  <a:lnTo>
                    <a:pt x="61502" y="27155"/>
                  </a:lnTo>
                  <a:cubicBezTo>
                    <a:pt x="61661" y="27155"/>
                    <a:pt x="61819" y="27187"/>
                    <a:pt x="61946" y="27187"/>
                  </a:cubicBezTo>
                  <a:cubicBezTo>
                    <a:pt x="62009" y="27219"/>
                    <a:pt x="62041" y="27219"/>
                    <a:pt x="62072" y="27219"/>
                  </a:cubicBezTo>
                  <a:cubicBezTo>
                    <a:pt x="62389" y="27219"/>
                    <a:pt x="62706" y="27092"/>
                    <a:pt x="62991" y="27092"/>
                  </a:cubicBezTo>
                  <a:cubicBezTo>
                    <a:pt x="63244" y="27092"/>
                    <a:pt x="63466" y="27124"/>
                    <a:pt x="63719" y="27124"/>
                  </a:cubicBezTo>
                  <a:lnTo>
                    <a:pt x="64416" y="27124"/>
                  </a:lnTo>
                  <a:cubicBezTo>
                    <a:pt x="64732" y="27155"/>
                    <a:pt x="65049" y="27155"/>
                    <a:pt x="65366" y="27155"/>
                  </a:cubicBezTo>
                  <a:cubicBezTo>
                    <a:pt x="65841" y="27155"/>
                    <a:pt x="66316" y="27124"/>
                    <a:pt x="66791" y="27092"/>
                  </a:cubicBezTo>
                  <a:cubicBezTo>
                    <a:pt x="66802" y="27081"/>
                    <a:pt x="66812" y="27078"/>
                    <a:pt x="66824" y="27078"/>
                  </a:cubicBezTo>
                  <a:cubicBezTo>
                    <a:pt x="66847" y="27078"/>
                    <a:pt x="66875" y="27092"/>
                    <a:pt x="66918" y="27092"/>
                  </a:cubicBezTo>
                  <a:cubicBezTo>
                    <a:pt x="66949" y="27092"/>
                    <a:pt x="66981" y="27124"/>
                    <a:pt x="67044" y="27124"/>
                  </a:cubicBezTo>
                  <a:cubicBezTo>
                    <a:pt x="67076" y="27155"/>
                    <a:pt x="67108" y="27155"/>
                    <a:pt x="67171" y="27155"/>
                  </a:cubicBezTo>
                  <a:cubicBezTo>
                    <a:pt x="67171" y="27187"/>
                    <a:pt x="67203" y="27187"/>
                    <a:pt x="67234" y="27187"/>
                  </a:cubicBezTo>
                  <a:cubicBezTo>
                    <a:pt x="67234" y="27187"/>
                    <a:pt x="67266" y="27155"/>
                    <a:pt x="67298" y="27155"/>
                  </a:cubicBezTo>
                  <a:cubicBezTo>
                    <a:pt x="67678" y="27092"/>
                    <a:pt x="68089" y="27092"/>
                    <a:pt x="68469" y="27060"/>
                  </a:cubicBezTo>
                  <a:lnTo>
                    <a:pt x="69071" y="27060"/>
                  </a:lnTo>
                  <a:cubicBezTo>
                    <a:pt x="69261" y="27060"/>
                    <a:pt x="69451" y="27029"/>
                    <a:pt x="69673" y="27029"/>
                  </a:cubicBezTo>
                  <a:lnTo>
                    <a:pt x="69800" y="27029"/>
                  </a:lnTo>
                  <a:cubicBezTo>
                    <a:pt x="70021" y="27029"/>
                    <a:pt x="70275" y="27060"/>
                    <a:pt x="70496" y="27060"/>
                  </a:cubicBezTo>
                  <a:cubicBezTo>
                    <a:pt x="70591" y="27029"/>
                    <a:pt x="70686" y="27029"/>
                    <a:pt x="70750" y="27029"/>
                  </a:cubicBezTo>
                  <a:cubicBezTo>
                    <a:pt x="71003" y="26965"/>
                    <a:pt x="71225" y="26965"/>
                    <a:pt x="71446" y="26965"/>
                  </a:cubicBezTo>
                  <a:lnTo>
                    <a:pt x="72016" y="26965"/>
                  </a:lnTo>
                  <a:cubicBezTo>
                    <a:pt x="72206" y="26965"/>
                    <a:pt x="72396" y="26965"/>
                    <a:pt x="72586" y="26934"/>
                  </a:cubicBezTo>
                  <a:cubicBezTo>
                    <a:pt x="72713" y="26902"/>
                    <a:pt x="72871" y="26870"/>
                    <a:pt x="72998" y="26807"/>
                  </a:cubicBezTo>
                  <a:cubicBezTo>
                    <a:pt x="73093" y="26870"/>
                    <a:pt x="73220" y="26870"/>
                    <a:pt x="73315" y="26870"/>
                  </a:cubicBezTo>
                  <a:lnTo>
                    <a:pt x="73663" y="26870"/>
                  </a:lnTo>
                  <a:cubicBezTo>
                    <a:pt x="73853" y="26839"/>
                    <a:pt x="74075" y="26775"/>
                    <a:pt x="74297" y="26744"/>
                  </a:cubicBezTo>
                  <a:cubicBezTo>
                    <a:pt x="74487" y="26744"/>
                    <a:pt x="74677" y="26712"/>
                    <a:pt x="74867" y="26712"/>
                  </a:cubicBezTo>
                  <a:cubicBezTo>
                    <a:pt x="75057" y="26712"/>
                    <a:pt x="75247" y="26680"/>
                    <a:pt x="75437" y="26680"/>
                  </a:cubicBezTo>
                  <a:cubicBezTo>
                    <a:pt x="75722" y="26680"/>
                    <a:pt x="76007" y="26680"/>
                    <a:pt x="76292" y="26649"/>
                  </a:cubicBezTo>
                  <a:lnTo>
                    <a:pt x="76577" y="26649"/>
                  </a:lnTo>
                  <a:cubicBezTo>
                    <a:pt x="76640" y="26617"/>
                    <a:pt x="76735" y="26617"/>
                    <a:pt x="76798" y="26617"/>
                  </a:cubicBezTo>
                  <a:cubicBezTo>
                    <a:pt x="77305" y="26585"/>
                    <a:pt x="77812" y="26522"/>
                    <a:pt x="78350" y="26522"/>
                  </a:cubicBezTo>
                  <a:cubicBezTo>
                    <a:pt x="78509" y="26522"/>
                    <a:pt x="78667" y="26522"/>
                    <a:pt x="78825" y="26490"/>
                  </a:cubicBezTo>
                  <a:lnTo>
                    <a:pt x="78952" y="26490"/>
                  </a:lnTo>
                  <a:cubicBezTo>
                    <a:pt x="79079" y="26490"/>
                    <a:pt x="79205" y="26459"/>
                    <a:pt x="79332" y="26427"/>
                  </a:cubicBezTo>
                  <a:cubicBezTo>
                    <a:pt x="79490" y="26395"/>
                    <a:pt x="79649" y="26395"/>
                    <a:pt x="79807" y="26364"/>
                  </a:cubicBezTo>
                  <a:cubicBezTo>
                    <a:pt x="79902" y="26364"/>
                    <a:pt x="79965" y="26332"/>
                    <a:pt x="80060" y="26332"/>
                  </a:cubicBezTo>
                  <a:cubicBezTo>
                    <a:pt x="80219" y="26332"/>
                    <a:pt x="80377" y="26300"/>
                    <a:pt x="80535" y="26300"/>
                  </a:cubicBezTo>
                  <a:lnTo>
                    <a:pt x="81580" y="26300"/>
                  </a:lnTo>
                  <a:cubicBezTo>
                    <a:pt x="82182" y="26300"/>
                    <a:pt x="82816" y="26174"/>
                    <a:pt x="83417" y="26110"/>
                  </a:cubicBezTo>
                  <a:cubicBezTo>
                    <a:pt x="83544" y="26110"/>
                    <a:pt x="83671" y="26110"/>
                    <a:pt x="83766" y="26079"/>
                  </a:cubicBezTo>
                  <a:lnTo>
                    <a:pt x="84241" y="26079"/>
                  </a:lnTo>
                  <a:cubicBezTo>
                    <a:pt x="84431" y="26047"/>
                    <a:pt x="84621" y="26047"/>
                    <a:pt x="84811" y="26047"/>
                  </a:cubicBezTo>
                  <a:lnTo>
                    <a:pt x="85381" y="26047"/>
                  </a:lnTo>
                  <a:cubicBezTo>
                    <a:pt x="85697" y="26015"/>
                    <a:pt x="85982" y="26015"/>
                    <a:pt x="86267" y="25952"/>
                  </a:cubicBezTo>
                  <a:cubicBezTo>
                    <a:pt x="86679" y="25920"/>
                    <a:pt x="87123" y="25889"/>
                    <a:pt x="87534" y="25825"/>
                  </a:cubicBezTo>
                  <a:cubicBezTo>
                    <a:pt x="88421" y="25730"/>
                    <a:pt x="89308" y="25604"/>
                    <a:pt x="90194" y="25604"/>
                  </a:cubicBezTo>
                  <a:cubicBezTo>
                    <a:pt x="90448" y="25604"/>
                    <a:pt x="90669" y="25572"/>
                    <a:pt x="90891" y="25540"/>
                  </a:cubicBezTo>
                  <a:lnTo>
                    <a:pt x="91018" y="25540"/>
                  </a:lnTo>
                  <a:lnTo>
                    <a:pt x="91113" y="25509"/>
                  </a:lnTo>
                  <a:cubicBezTo>
                    <a:pt x="91208" y="25477"/>
                    <a:pt x="91303" y="25477"/>
                    <a:pt x="91398" y="25445"/>
                  </a:cubicBezTo>
                  <a:cubicBezTo>
                    <a:pt x="91493" y="25445"/>
                    <a:pt x="91556" y="25414"/>
                    <a:pt x="91651" y="25414"/>
                  </a:cubicBezTo>
                  <a:lnTo>
                    <a:pt x="91778" y="25414"/>
                  </a:lnTo>
                  <a:cubicBezTo>
                    <a:pt x="91852" y="25423"/>
                    <a:pt x="91926" y="25427"/>
                    <a:pt x="92000" y="25427"/>
                  </a:cubicBezTo>
                  <a:cubicBezTo>
                    <a:pt x="92180" y="25427"/>
                    <a:pt x="92359" y="25404"/>
                    <a:pt x="92538" y="25382"/>
                  </a:cubicBezTo>
                  <a:lnTo>
                    <a:pt x="92728" y="25382"/>
                  </a:lnTo>
                  <a:cubicBezTo>
                    <a:pt x="92918" y="25350"/>
                    <a:pt x="93108" y="25319"/>
                    <a:pt x="93298" y="25319"/>
                  </a:cubicBezTo>
                  <a:cubicBezTo>
                    <a:pt x="93615" y="25319"/>
                    <a:pt x="93963" y="25319"/>
                    <a:pt x="94280" y="25224"/>
                  </a:cubicBezTo>
                  <a:cubicBezTo>
                    <a:pt x="94755" y="25128"/>
                    <a:pt x="95230" y="25160"/>
                    <a:pt x="95705" y="25097"/>
                  </a:cubicBezTo>
                  <a:cubicBezTo>
                    <a:pt x="96370" y="25002"/>
                    <a:pt x="97003" y="24907"/>
                    <a:pt x="97668" y="24843"/>
                  </a:cubicBezTo>
                  <a:cubicBezTo>
                    <a:pt x="97689" y="24833"/>
                    <a:pt x="97714" y="24829"/>
                    <a:pt x="97740" y="24829"/>
                  </a:cubicBezTo>
                  <a:cubicBezTo>
                    <a:pt x="97791" y="24829"/>
                    <a:pt x="97848" y="24843"/>
                    <a:pt x="97890" y="24843"/>
                  </a:cubicBezTo>
                  <a:cubicBezTo>
                    <a:pt x="97922" y="24843"/>
                    <a:pt x="97922" y="24843"/>
                    <a:pt x="97953" y="24812"/>
                  </a:cubicBezTo>
                  <a:cubicBezTo>
                    <a:pt x="98017" y="24812"/>
                    <a:pt x="98080" y="24812"/>
                    <a:pt x="98112" y="24780"/>
                  </a:cubicBezTo>
                  <a:cubicBezTo>
                    <a:pt x="98143" y="24748"/>
                    <a:pt x="98143" y="24748"/>
                    <a:pt x="98175" y="24717"/>
                  </a:cubicBezTo>
                  <a:cubicBezTo>
                    <a:pt x="98397" y="24685"/>
                    <a:pt x="98618" y="24717"/>
                    <a:pt x="98840" y="24653"/>
                  </a:cubicBezTo>
                  <a:cubicBezTo>
                    <a:pt x="98967" y="24622"/>
                    <a:pt x="99093" y="24622"/>
                    <a:pt x="99220" y="24590"/>
                  </a:cubicBezTo>
                  <a:cubicBezTo>
                    <a:pt x="99347" y="24558"/>
                    <a:pt x="99505" y="24558"/>
                    <a:pt x="99632" y="24527"/>
                  </a:cubicBezTo>
                  <a:cubicBezTo>
                    <a:pt x="99885" y="24495"/>
                    <a:pt x="100170" y="24463"/>
                    <a:pt x="100424" y="24432"/>
                  </a:cubicBezTo>
                  <a:cubicBezTo>
                    <a:pt x="100709" y="24432"/>
                    <a:pt x="100962" y="24400"/>
                    <a:pt x="101247" y="24305"/>
                  </a:cubicBezTo>
                  <a:cubicBezTo>
                    <a:pt x="101405" y="24273"/>
                    <a:pt x="101595" y="24242"/>
                    <a:pt x="101754" y="24178"/>
                  </a:cubicBezTo>
                  <a:cubicBezTo>
                    <a:pt x="101912" y="24147"/>
                    <a:pt x="102102" y="24115"/>
                    <a:pt x="102260" y="24083"/>
                  </a:cubicBezTo>
                  <a:cubicBezTo>
                    <a:pt x="102577" y="24020"/>
                    <a:pt x="102925" y="23925"/>
                    <a:pt x="103274" y="23862"/>
                  </a:cubicBezTo>
                  <a:cubicBezTo>
                    <a:pt x="103432" y="23830"/>
                    <a:pt x="103559" y="23798"/>
                    <a:pt x="103717" y="23767"/>
                  </a:cubicBezTo>
                  <a:cubicBezTo>
                    <a:pt x="104002" y="23735"/>
                    <a:pt x="104255" y="23672"/>
                    <a:pt x="104541" y="23608"/>
                  </a:cubicBezTo>
                  <a:cubicBezTo>
                    <a:pt x="104731" y="23545"/>
                    <a:pt x="104889" y="23482"/>
                    <a:pt x="105079" y="23387"/>
                  </a:cubicBezTo>
                  <a:cubicBezTo>
                    <a:pt x="105111" y="23450"/>
                    <a:pt x="105174" y="23482"/>
                    <a:pt x="105206" y="23482"/>
                  </a:cubicBezTo>
                  <a:lnTo>
                    <a:pt x="105237" y="23482"/>
                  </a:lnTo>
                  <a:cubicBezTo>
                    <a:pt x="105269" y="23482"/>
                    <a:pt x="105269" y="23450"/>
                    <a:pt x="105301" y="23418"/>
                  </a:cubicBezTo>
                  <a:cubicBezTo>
                    <a:pt x="105332" y="23418"/>
                    <a:pt x="105332" y="23387"/>
                    <a:pt x="105332" y="23387"/>
                  </a:cubicBezTo>
                  <a:cubicBezTo>
                    <a:pt x="105364" y="23387"/>
                    <a:pt x="105396" y="23418"/>
                    <a:pt x="105427" y="23418"/>
                  </a:cubicBezTo>
                  <a:cubicBezTo>
                    <a:pt x="105427" y="23450"/>
                    <a:pt x="105459" y="23450"/>
                    <a:pt x="105459" y="23450"/>
                  </a:cubicBezTo>
                  <a:lnTo>
                    <a:pt x="105491" y="23450"/>
                  </a:lnTo>
                  <a:cubicBezTo>
                    <a:pt x="105649" y="23482"/>
                    <a:pt x="105807" y="23513"/>
                    <a:pt x="105966" y="23513"/>
                  </a:cubicBezTo>
                  <a:cubicBezTo>
                    <a:pt x="106219" y="23513"/>
                    <a:pt x="106472" y="23450"/>
                    <a:pt x="106726" y="23418"/>
                  </a:cubicBezTo>
                  <a:lnTo>
                    <a:pt x="106947" y="23418"/>
                  </a:lnTo>
                  <a:cubicBezTo>
                    <a:pt x="107042" y="23387"/>
                    <a:pt x="107106" y="23387"/>
                    <a:pt x="107169" y="23387"/>
                  </a:cubicBezTo>
                  <a:lnTo>
                    <a:pt x="107296" y="23387"/>
                  </a:lnTo>
                  <a:cubicBezTo>
                    <a:pt x="107296" y="23387"/>
                    <a:pt x="107327" y="23387"/>
                    <a:pt x="107359" y="23355"/>
                  </a:cubicBezTo>
                  <a:cubicBezTo>
                    <a:pt x="107486" y="23260"/>
                    <a:pt x="107644" y="23197"/>
                    <a:pt x="107771" y="23165"/>
                  </a:cubicBezTo>
                  <a:cubicBezTo>
                    <a:pt x="107834" y="23165"/>
                    <a:pt x="107897" y="23133"/>
                    <a:pt x="107992" y="23133"/>
                  </a:cubicBezTo>
                  <a:cubicBezTo>
                    <a:pt x="108056" y="23133"/>
                    <a:pt x="108119" y="23102"/>
                    <a:pt x="108214" y="23102"/>
                  </a:cubicBezTo>
                  <a:cubicBezTo>
                    <a:pt x="108562" y="23038"/>
                    <a:pt x="108974" y="22975"/>
                    <a:pt x="109291" y="22722"/>
                  </a:cubicBezTo>
                  <a:cubicBezTo>
                    <a:pt x="109323" y="22722"/>
                    <a:pt x="109323" y="22690"/>
                    <a:pt x="109354" y="22690"/>
                  </a:cubicBezTo>
                  <a:cubicBezTo>
                    <a:pt x="109386" y="22658"/>
                    <a:pt x="109418" y="22627"/>
                    <a:pt x="109418" y="22627"/>
                  </a:cubicBezTo>
                  <a:cubicBezTo>
                    <a:pt x="109608" y="22595"/>
                    <a:pt x="109766" y="22532"/>
                    <a:pt x="109893" y="22405"/>
                  </a:cubicBezTo>
                  <a:cubicBezTo>
                    <a:pt x="109956" y="22342"/>
                    <a:pt x="110051" y="22278"/>
                    <a:pt x="110114" y="22183"/>
                  </a:cubicBezTo>
                  <a:cubicBezTo>
                    <a:pt x="110146" y="22120"/>
                    <a:pt x="110178" y="22057"/>
                    <a:pt x="110241" y="21993"/>
                  </a:cubicBezTo>
                  <a:cubicBezTo>
                    <a:pt x="110304" y="21962"/>
                    <a:pt x="110368" y="21898"/>
                    <a:pt x="110399" y="21803"/>
                  </a:cubicBezTo>
                  <a:cubicBezTo>
                    <a:pt x="110431" y="21772"/>
                    <a:pt x="110463" y="21740"/>
                    <a:pt x="110494" y="21708"/>
                  </a:cubicBezTo>
                  <a:cubicBezTo>
                    <a:pt x="110526" y="21677"/>
                    <a:pt x="110558" y="21645"/>
                    <a:pt x="110558" y="21645"/>
                  </a:cubicBezTo>
                  <a:cubicBezTo>
                    <a:pt x="110558" y="21613"/>
                    <a:pt x="110589" y="21613"/>
                    <a:pt x="110589" y="21582"/>
                  </a:cubicBezTo>
                  <a:cubicBezTo>
                    <a:pt x="110748" y="21423"/>
                    <a:pt x="110906" y="21297"/>
                    <a:pt x="111033" y="21107"/>
                  </a:cubicBezTo>
                  <a:cubicBezTo>
                    <a:pt x="111223" y="20853"/>
                    <a:pt x="111381" y="20568"/>
                    <a:pt x="111508" y="20283"/>
                  </a:cubicBezTo>
                  <a:cubicBezTo>
                    <a:pt x="111539" y="20251"/>
                    <a:pt x="111539" y="20188"/>
                    <a:pt x="111571" y="20156"/>
                  </a:cubicBezTo>
                  <a:cubicBezTo>
                    <a:pt x="111603" y="20061"/>
                    <a:pt x="111603" y="19998"/>
                    <a:pt x="111634" y="19903"/>
                  </a:cubicBezTo>
                  <a:cubicBezTo>
                    <a:pt x="111666" y="19808"/>
                    <a:pt x="111698" y="19713"/>
                    <a:pt x="111698" y="19618"/>
                  </a:cubicBezTo>
                  <a:cubicBezTo>
                    <a:pt x="111761" y="19491"/>
                    <a:pt x="111761" y="19301"/>
                    <a:pt x="111761" y="19080"/>
                  </a:cubicBezTo>
                  <a:cubicBezTo>
                    <a:pt x="111729" y="18921"/>
                    <a:pt x="111698" y="18795"/>
                    <a:pt x="111666" y="18636"/>
                  </a:cubicBezTo>
                  <a:cubicBezTo>
                    <a:pt x="111634" y="18573"/>
                    <a:pt x="111603" y="18478"/>
                    <a:pt x="111571" y="18415"/>
                  </a:cubicBezTo>
                  <a:cubicBezTo>
                    <a:pt x="111508" y="18320"/>
                    <a:pt x="111444" y="18256"/>
                    <a:pt x="111318" y="18225"/>
                  </a:cubicBezTo>
                  <a:lnTo>
                    <a:pt x="111349" y="18225"/>
                  </a:lnTo>
                  <a:cubicBezTo>
                    <a:pt x="111318" y="18161"/>
                    <a:pt x="111318" y="18130"/>
                    <a:pt x="111318" y="18098"/>
                  </a:cubicBezTo>
                  <a:cubicBezTo>
                    <a:pt x="111318" y="18035"/>
                    <a:pt x="111318" y="18003"/>
                    <a:pt x="111286" y="17971"/>
                  </a:cubicBezTo>
                  <a:cubicBezTo>
                    <a:pt x="111286" y="17940"/>
                    <a:pt x="111286" y="17908"/>
                    <a:pt x="111254" y="17908"/>
                  </a:cubicBezTo>
                  <a:cubicBezTo>
                    <a:pt x="111254" y="17845"/>
                    <a:pt x="111223" y="17781"/>
                    <a:pt x="111223" y="17718"/>
                  </a:cubicBezTo>
                  <a:cubicBezTo>
                    <a:pt x="111223" y="17718"/>
                    <a:pt x="111191" y="17686"/>
                    <a:pt x="111191" y="17655"/>
                  </a:cubicBezTo>
                  <a:cubicBezTo>
                    <a:pt x="111191" y="17591"/>
                    <a:pt x="111191" y="17560"/>
                    <a:pt x="111223" y="17528"/>
                  </a:cubicBezTo>
                  <a:cubicBezTo>
                    <a:pt x="111254" y="17496"/>
                    <a:pt x="111286" y="17496"/>
                    <a:pt x="111286" y="17496"/>
                  </a:cubicBezTo>
                  <a:cubicBezTo>
                    <a:pt x="111318" y="17465"/>
                    <a:pt x="111349" y="17465"/>
                    <a:pt x="111381" y="17465"/>
                  </a:cubicBezTo>
                  <a:cubicBezTo>
                    <a:pt x="111413" y="17465"/>
                    <a:pt x="111444" y="17465"/>
                    <a:pt x="111476" y="17433"/>
                  </a:cubicBezTo>
                  <a:cubicBezTo>
                    <a:pt x="111476" y="17433"/>
                    <a:pt x="111476" y="17401"/>
                    <a:pt x="111476" y="17401"/>
                  </a:cubicBezTo>
                  <a:cubicBezTo>
                    <a:pt x="111508" y="17370"/>
                    <a:pt x="111508" y="17338"/>
                    <a:pt x="111508" y="17275"/>
                  </a:cubicBezTo>
                  <a:cubicBezTo>
                    <a:pt x="111508" y="17148"/>
                    <a:pt x="111539" y="17021"/>
                    <a:pt x="111539" y="16863"/>
                  </a:cubicBezTo>
                  <a:cubicBezTo>
                    <a:pt x="111539" y="16863"/>
                    <a:pt x="111508" y="16863"/>
                    <a:pt x="111508" y="16831"/>
                  </a:cubicBezTo>
                  <a:cubicBezTo>
                    <a:pt x="111508" y="16800"/>
                    <a:pt x="111508" y="16800"/>
                    <a:pt x="111508" y="16768"/>
                  </a:cubicBezTo>
                  <a:cubicBezTo>
                    <a:pt x="111508" y="16736"/>
                    <a:pt x="111476" y="16705"/>
                    <a:pt x="111476" y="16673"/>
                  </a:cubicBezTo>
                  <a:cubicBezTo>
                    <a:pt x="111444" y="16673"/>
                    <a:pt x="111444" y="16673"/>
                    <a:pt x="111444" y="16641"/>
                  </a:cubicBezTo>
                  <a:cubicBezTo>
                    <a:pt x="111413" y="16610"/>
                    <a:pt x="111413" y="16578"/>
                    <a:pt x="111381" y="16546"/>
                  </a:cubicBezTo>
                  <a:cubicBezTo>
                    <a:pt x="111349" y="16483"/>
                    <a:pt x="111318" y="16420"/>
                    <a:pt x="111286" y="16356"/>
                  </a:cubicBezTo>
                  <a:cubicBezTo>
                    <a:pt x="111254" y="16293"/>
                    <a:pt x="111191" y="16230"/>
                    <a:pt x="111159" y="16166"/>
                  </a:cubicBezTo>
                  <a:cubicBezTo>
                    <a:pt x="111096" y="16071"/>
                    <a:pt x="111001" y="16008"/>
                    <a:pt x="110938" y="15913"/>
                  </a:cubicBezTo>
                  <a:cubicBezTo>
                    <a:pt x="110748" y="15723"/>
                    <a:pt x="110526" y="15533"/>
                    <a:pt x="110336" y="15311"/>
                  </a:cubicBezTo>
                  <a:cubicBezTo>
                    <a:pt x="110241" y="15184"/>
                    <a:pt x="110114" y="15121"/>
                    <a:pt x="110019" y="14994"/>
                  </a:cubicBezTo>
                  <a:cubicBezTo>
                    <a:pt x="109988" y="14994"/>
                    <a:pt x="109988" y="14994"/>
                    <a:pt x="109988" y="14963"/>
                  </a:cubicBezTo>
                  <a:cubicBezTo>
                    <a:pt x="109924" y="14899"/>
                    <a:pt x="109861" y="14804"/>
                    <a:pt x="109861" y="14678"/>
                  </a:cubicBezTo>
                  <a:cubicBezTo>
                    <a:pt x="109861" y="14583"/>
                    <a:pt x="109766" y="14551"/>
                    <a:pt x="109703" y="14519"/>
                  </a:cubicBezTo>
                  <a:cubicBezTo>
                    <a:pt x="109608" y="14519"/>
                    <a:pt x="109513" y="14456"/>
                    <a:pt x="109449" y="14393"/>
                  </a:cubicBezTo>
                  <a:cubicBezTo>
                    <a:pt x="109418" y="14361"/>
                    <a:pt x="109386" y="14329"/>
                    <a:pt x="109354" y="14298"/>
                  </a:cubicBezTo>
                  <a:cubicBezTo>
                    <a:pt x="109259" y="14203"/>
                    <a:pt x="109196" y="14076"/>
                    <a:pt x="109164" y="13981"/>
                  </a:cubicBezTo>
                  <a:cubicBezTo>
                    <a:pt x="109133" y="13949"/>
                    <a:pt x="109133" y="13949"/>
                    <a:pt x="109133" y="13918"/>
                  </a:cubicBezTo>
                  <a:cubicBezTo>
                    <a:pt x="109101" y="13918"/>
                    <a:pt x="109101" y="13886"/>
                    <a:pt x="109101" y="13854"/>
                  </a:cubicBezTo>
                  <a:lnTo>
                    <a:pt x="109038" y="13854"/>
                  </a:lnTo>
                  <a:cubicBezTo>
                    <a:pt x="109038" y="13823"/>
                    <a:pt x="109038" y="13823"/>
                    <a:pt x="109038" y="13823"/>
                  </a:cubicBezTo>
                  <a:cubicBezTo>
                    <a:pt x="109006" y="13823"/>
                    <a:pt x="108974" y="13854"/>
                    <a:pt x="108974" y="13854"/>
                  </a:cubicBezTo>
                  <a:lnTo>
                    <a:pt x="108943" y="13854"/>
                  </a:lnTo>
                  <a:cubicBezTo>
                    <a:pt x="108911" y="13886"/>
                    <a:pt x="108879" y="13918"/>
                    <a:pt x="108848" y="13918"/>
                  </a:cubicBezTo>
                  <a:lnTo>
                    <a:pt x="108848" y="13886"/>
                  </a:lnTo>
                  <a:cubicBezTo>
                    <a:pt x="108816" y="13696"/>
                    <a:pt x="108689" y="13664"/>
                    <a:pt x="108562" y="13601"/>
                  </a:cubicBezTo>
                  <a:cubicBezTo>
                    <a:pt x="108531" y="13601"/>
                    <a:pt x="108499" y="13569"/>
                    <a:pt x="108467" y="13569"/>
                  </a:cubicBezTo>
                  <a:cubicBezTo>
                    <a:pt x="108436" y="13538"/>
                    <a:pt x="108404" y="13538"/>
                    <a:pt x="108372" y="13538"/>
                  </a:cubicBezTo>
                  <a:cubicBezTo>
                    <a:pt x="108277" y="13506"/>
                    <a:pt x="108214" y="13474"/>
                    <a:pt x="108151" y="13474"/>
                  </a:cubicBezTo>
                  <a:cubicBezTo>
                    <a:pt x="108056" y="13443"/>
                    <a:pt x="107992" y="13379"/>
                    <a:pt x="107992" y="13284"/>
                  </a:cubicBezTo>
                  <a:cubicBezTo>
                    <a:pt x="107992" y="13253"/>
                    <a:pt x="107992" y="13189"/>
                    <a:pt x="107992" y="13126"/>
                  </a:cubicBezTo>
                  <a:cubicBezTo>
                    <a:pt x="108214" y="13158"/>
                    <a:pt x="108436" y="13189"/>
                    <a:pt x="108657" y="13221"/>
                  </a:cubicBezTo>
                  <a:cubicBezTo>
                    <a:pt x="108721" y="13221"/>
                    <a:pt x="108784" y="13253"/>
                    <a:pt x="108816" y="13284"/>
                  </a:cubicBezTo>
                  <a:cubicBezTo>
                    <a:pt x="108911" y="13348"/>
                    <a:pt x="108974" y="13379"/>
                    <a:pt x="109069" y="13411"/>
                  </a:cubicBezTo>
                  <a:cubicBezTo>
                    <a:pt x="109164" y="13443"/>
                    <a:pt x="109259" y="13443"/>
                    <a:pt x="109354" y="13443"/>
                  </a:cubicBezTo>
                  <a:cubicBezTo>
                    <a:pt x="109291" y="13411"/>
                    <a:pt x="109259" y="13379"/>
                    <a:pt x="109228" y="13316"/>
                  </a:cubicBezTo>
                  <a:cubicBezTo>
                    <a:pt x="109228" y="13284"/>
                    <a:pt x="109196" y="13253"/>
                    <a:pt x="109196" y="13221"/>
                  </a:cubicBezTo>
                  <a:cubicBezTo>
                    <a:pt x="109164" y="13189"/>
                    <a:pt x="109133" y="13158"/>
                    <a:pt x="109133" y="13094"/>
                  </a:cubicBezTo>
                  <a:cubicBezTo>
                    <a:pt x="109133" y="13094"/>
                    <a:pt x="109133" y="13063"/>
                    <a:pt x="109101" y="13063"/>
                  </a:cubicBezTo>
                  <a:cubicBezTo>
                    <a:pt x="109069" y="12968"/>
                    <a:pt x="109069" y="12873"/>
                    <a:pt x="109006" y="12873"/>
                  </a:cubicBezTo>
                  <a:cubicBezTo>
                    <a:pt x="108721" y="12714"/>
                    <a:pt x="108911" y="12461"/>
                    <a:pt x="108848" y="12239"/>
                  </a:cubicBezTo>
                  <a:cubicBezTo>
                    <a:pt x="108974" y="12208"/>
                    <a:pt x="109038" y="12081"/>
                    <a:pt x="109038" y="11954"/>
                  </a:cubicBezTo>
                  <a:cubicBezTo>
                    <a:pt x="109069" y="11923"/>
                    <a:pt x="109069" y="11891"/>
                    <a:pt x="109101" y="11891"/>
                  </a:cubicBezTo>
                  <a:cubicBezTo>
                    <a:pt x="109133" y="11828"/>
                    <a:pt x="109133" y="11764"/>
                    <a:pt x="109133" y="11733"/>
                  </a:cubicBezTo>
                  <a:cubicBezTo>
                    <a:pt x="109133" y="11701"/>
                    <a:pt x="109101" y="11701"/>
                    <a:pt x="109101" y="11669"/>
                  </a:cubicBezTo>
                  <a:cubicBezTo>
                    <a:pt x="109101" y="11669"/>
                    <a:pt x="109101" y="11638"/>
                    <a:pt x="109069" y="11638"/>
                  </a:cubicBezTo>
                  <a:cubicBezTo>
                    <a:pt x="109038" y="11606"/>
                    <a:pt x="109006" y="11574"/>
                    <a:pt x="108974" y="11511"/>
                  </a:cubicBezTo>
                  <a:cubicBezTo>
                    <a:pt x="108943" y="11479"/>
                    <a:pt x="108911" y="11448"/>
                    <a:pt x="108879" y="11416"/>
                  </a:cubicBezTo>
                  <a:cubicBezTo>
                    <a:pt x="108879" y="11384"/>
                    <a:pt x="108879" y="11384"/>
                    <a:pt x="108879" y="11353"/>
                  </a:cubicBezTo>
                  <a:cubicBezTo>
                    <a:pt x="108879" y="11321"/>
                    <a:pt x="108911" y="11289"/>
                    <a:pt x="108911" y="11258"/>
                  </a:cubicBezTo>
                  <a:cubicBezTo>
                    <a:pt x="108911" y="11258"/>
                    <a:pt x="108911" y="11226"/>
                    <a:pt x="108911" y="11226"/>
                  </a:cubicBezTo>
                  <a:cubicBezTo>
                    <a:pt x="109101" y="10877"/>
                    <a:pt x="109069" y="10782"/>
                    <a:pt x="108784" y="10592"/>
                  </a:cubicBezTo>
                  <a:cubicBezTo>
                    <a:pt x="108784" y="10561"/>
                    <a:pt x="108753" y="10561"/>
                    <a:pt x="108753" y="10561"/>
                  </a:cubicBezTo>
                  <a:cubicBezTo>
                    <a:pt x="108721" y="10561"/>
                    <a:pt x="108689" y="10529"/>
                    <a:pt x="108657" y="10529"/>
                  </a:cubicBezTo>
                  <a:cubicBezTo>
                    <a:pt x="108657" y="10497"/>
                    <a:pt x="108626" y="10497"/>
                    <a:pt x="108594" y="10497"/>
                  </a:cubicBezTo>
                  <a:cubicBezTo>
                    <a:pt x="108594" y="10497"/>
                    <a:pt x="108562" y="10466"/>
                    <a:pt x="108531" y="10466"/>
                  </a:cubicBezTo>
                  <a:cubicBezTo>
                    <a:pt x="108531" y="10402"/>
                    <a:pt x="108499" y="10307"/>
                    <a:pt x="108499" y="10212"/>
                  </a:cubicBezTo>
                  <a:cubicBezTo>
                    <a:pt x="108499" y="10181"/>
                    <a:pt x="108499" y="10149"/>
                    <a:pt x="108499" y="10117"/>
                  </a:cubicBezTo>
                  <a:cubicBezTo>
                    <a:pt x="108531" y="10086"/>
                    <a:pt x="108562" y="10054"/>
                    <a:pt x="108657" y="10022"/>
                  </a:cubicBezTo>
                  <a:cubicBezTo>
                    <a:pt x="108657" y="10022"/>
                    <a:pt x="108657" y="10022"/>
                    <a:pt x="108657" y="9991"/>
                  </a:cubicBezTo>
                  <a:lnTo>
                    <a:pt x="108689" y="9991"/>
                  </a:lnTo>
                  <a:cubicBezTo>
                    <a:pt x="108721" y="9927"/>
                    <a:pt x="108721" y="9864"/>
                    <a:pt x="108721" y="9801"/>
                  </a:cubicBezTo>
                  <a:cubicBezTo>
                    <a:pt x="108721" y="9516"/>
                    <a:pt x="108721" y="9262"/>
                    <a:pt x="108721" y="9009"/>
                  </a:cubicBezTo>
                  <a:cubicBezTo>
                    <a:pt x="108753" y="8724"/>
                    <a:pt x="108753" y="8471"/>
                    <a:pt x="108753" y="8186"/>
                  </a:cubicBezTo>
                  <a:cubicBezTo>
                    <a:pt x="108753" y="8154"/>
                    <a:pt x="108753" y="8091"/>
                    <a:pt x="108753" y="8059"/>
                  </a:cubicBezTo>
                  <a:cubicBezTo>
                    <a:pt x="108721" y="7964"/>
                    <a:pt x="108721" y="7869"/>
                    <a:pt x="108689" y="7774"/>
                  </a:cubicBezTo>
                  <a:cubicBezTo>
                    <a:pt x="108689" y="7742"/>
                    <a:pt x="108689" y="7679"/>
                    <a:pt x="108657" y="7647"/>
                  </a:cubicBezTo>
                  <a:cubicBezTo>
                    <a:pt x="108562" y="7426"/>
                    <a:pt x="108531" y="7141"/>
                    <a:pt x="108246" y="7141"/>
                  </a:cubicBezTo>
                  <a:cubicBezTo>
                    <a:pt x="108214" y="6792"/>
                    <a:pt x="108246" y="6381"/>
                    <a:pt x="107897" y="6190"/>
                  </a:cubicBezTo>
                  <a:lnTo>
                    <a:pt x="107929" y="5937"/>
                  </a:lnTo>
                  <a:lnTo>
                    <a:pt x="107929" y="5684"/>
                  </a:lnTo>
                  <a:cubicBezTo>
                    <a:pt x="107961" y="5620"/>
                    <a:pt x="107961" y="5525"/>
                    <a:pt x="107961" y="5430"/>
                  </a:cubicBezTo>
                  <a:cubicBezTo>
                    <a:pt x="107961" y="5304"/>
                    <a:pt x="107961" y="5145"/>
                    <a:pt x="107929" y="5019"/>
                  </a:cubicBezTo>
                  <a:cubicBezTo>
                    <a:pt x="107929" y="4892"/>
                    <a:pt x="107897" y="4765"/>
                    <a:pt x="107834" y="4639"/>
                  </a:cubicBezTo>
                  <a:cubicBezTo>
                    <a:pt x="107866" y="4385"/>
                    <a:pt x="107771" y="4164"/>
                    <a:pt x="107771" y="3942"/>
                  </a:cubicBezTo>
                  <a:cubicBezTo>
                    <a:pt x="107771" y="3847"/>
                    <a:pt x="107802" y="3720"/>
                    <a:pt x="107771" y="3625"/>
                  </a:cubicBezTo>
                  <a:cubicBezTo>
                    <a:pt x="107771" y="3625"/>
                    <a:pt x="107771" y="3594"/>
                    <a:pt x="107771" y="3594"/>
                  </a:cubicBezTo>
                  <a:cubicBezTo>
                    <a:pt x="107771" y="3530"/>
                    <a:pt x="107739" y="3499"/>
                    <a:pt x="107644" y="3467"/>
                  </a:cubicBezTo>
                  <a:cubicBezTo>
                    <a:pt x="107612" y="3467"/>
                    <a:pt x="107581" y="3435"/>
                    <a:pt x="107549" y="3372"/>
                  </a:cubicBezTo>
                  <a:cubicBezTo>
                    <a:pt x="107549" y="3372"/>
                    <a:pt x="107517" y="3340"/>
                    <a:pt x="107517" y="3309"/>
                  </a:cubicBezTo>
                  <a:cubicBezTo>
                    <a:pt x="107486" y="3182"/>
                    <a:pt x="107486" y="3055"/>
                    <a:pt x="107359" y="3055"/>
                  </a:cubicBezTo>
                  <a:lnTo>
                    <a:pt x="107264" y="2960"/>
                  </a:lnTo>
                  <a:cubicBezTo>
                    <a:pt x="107264" y="2929"/>
                    <a:pt x="107264" y="2929"/>
                    <a:pt x="107264" y="2897"/>
                  </a:cubicBezTo>
                  <a:cubicBezTo>
                    <a:pt x="107264" y="2802"/>
                    <a:pt x="107232" y="2739"/>
                    <a:pt x="107201" y="2644"/>
                  </a:cubicBezTo>
                  <a:cubicBezTo>
                    <a:pt x="107201" y="2644"/>
                    <a:pt x="107201" y="2612"/>
                    <a:pt x="107169" y="2612"/>
                  </a:cubicBezTo>
                  <a:cubicBezTo>
                    <a:pt x="107169" y="2580"/>
                    <a:pt x="107137" y="2517"/>
                    <a:pt x="107106" y="2485"/>
                  </a:cubicBezTo>
                  <a:cubicBezTo>
                    <a:pt x="106916" y="2074"/>
                    <a:pt x="106567" y="1884"/>
                    <a:pt x="106219" y="1694"/>
                  </a:cubicBezTo>
                  <a:cubicBezTo>
                    <a:pt x="106187" y="1662"/>
                    <a:pt x="106156" y="1630"/>
                    <a:pt x="106124" y="1599"/>
                  </a:cubicBezTo>
                  <a:cubicBezTo>
                    <a:pt x="106061" y="1567"/>
                    <a:pt x="105966" y="1504"/>
                    <a:pt x="105871" y="1472"/>
                  </a:cubicBezTo>
                  <a:cubicBezTo>
                    <a:pt x="105807" y="1440"/>
                    <a:pt x="105712" y="1408"/>
                    <a:pt x="105617" y="1377"/>
                  </a:cubicBezTo>
                  <a:cubicBezTo>
                    <a:pt x="105459" y="1282"/>
                    <a:pt x="105301" y="1218"/>
                    <a:pt x="105111" y="1187"/>
                  </a:cubicBezTo>
                  <a:cubicBezTo>
                    <a:pt x="104952" y="1155"/>
                    <a:pt x="104794" y="1123"/>
                    <a:pt x="104636" y="1092"/>
                  </a:cubicBezTo>
                  <a:cubicBezTo>
                    <a:pt x="104477" y="1028"/>
                    <a:pt x="104351" y="997"/>
                    <a:pt x="104192" y="965"/>
                  </a:cubicBezTo>
                  <a:cubicBezTo>
                    <a:pt x="103875" y="870"/>
                    <a:pt x="103590" y="775"/>
                    <a:pt x="103274" y="743"/>
                  </a:cubicBezTo>
                  <a:cubicBezTo>
                    <a:pt x="102862" y="680"/>
                    <a:pt x="102482" y="585"/>
                    <a:pt x="102070" y="522"/>
                  </a:cubicBezTo>
                  <a:cubicBezTo>
                    <a:pt x="102007" y="490"/>
                    <a:pt x="101944" y="490"/>
                    <a:pt x="101849" y="490"/>
                  </a:cubicBezTo>
                  <a:cubicBezTo>
                    <a:pt x="101785" y="458"/>
                    <a:pt x="101722" y="458"/>
                    <a:pt x="101659" y="458"/>
                  </a:cubicBezTo>
                  <a:cubicBezTo>
                    <a:pt x="101437" y="427"/>
                    <a:pt x="101215" y="395"/>
                    <a:pt x="100994" y="395"/>
                  </a:cubicBezTo>
                  <a:lnTo>
                    <a:pt x="100835" y="395"/>
                  </a:lnTo>
                  <a:cubicBezTo>
                    <a:pt x="100645" y="395"/>
                    <a:pt x="100487" y="395"/>
                    <a:pt x="100329" y="458"/>
                  </a:cubicBezTo>
                  <a:lnTo>
                    <a:pt x="100012" y="458"/>
                  </a:lnTo>
                  <a:cubicBezTo>
                    <a:pt x="99980" y="427"/>
                    <a:pt x="99980" y="427"/>
                    <a:pt x="99949" y="427"/>
                  </a:cubicBezTo>
                  <a:lnTo>
                    <a:pt x="99853" y="395"/>
                  </a:lnTo>
                  <a:cubicBezTo>
                    <a:pt x="99727" y="363"/>
                    <a:pt x="99568" y="332"/>
                    <a:pt x="99410" y="300"/>
                  </a:cubicBezTo>
                  <a:lnTo>
                    <a:pt x="99220" y="300"/>
                  </a:lnTo>
                  <a:cubicBezTo>
                    <a:pt x="99125" y="300"/>
                    <a:pt x="99062" y="268"/>
                    <a:pt x="98998" y="268"/>
                  </a:cubicBezTo>
                  <a:cubicBezTo>
                    <a:pt x="98745" y="268"/>
                    <a:pt x="98460" y="268"/>
                    <a:pt x="98207" y="237"/>
                  </a:cubicBezTo>
                  <a:cubicBezTo>
                    <a:pt x="97763" y="173"/>
                    <a:pt x="97288" y="142"/>
                    <a:pt x="96782" y="142"/>
                  </a:cubicBezTo>
                  <a:lnTo>
                    <a:pt x="96243" y="142"/>
                  </a:lnTo>
                  <a:cubicBezTo>
                    <a:pt x="95958" y="110"/>
                    <a:pt x="95673" y="110"/>
                    <a:pt x="95356" y="47"/>
                  </a:cubicBezTo>
                  <a:lnTo>
                    <a:pt x="95230" y="47"/>
                  </a:lnTo>
                  <a:cubicBezTo>
                    <a:pt x="95166" y="47"/>
                    <a:pt x="95071" y="15"/>
                    <a:pt x="94976" y="15"/>
                  </a:cubicBezTo>
                  <a:lnTo>
                    <a:pt x="94723" y="15"/>
                  </a:lnTo>
                  <a:cubicBezTo>
                    <a:pt x="94406" y="15"/>
                    <a:pt x="94121" y="47"/>
                    <a:pt x="93836" y="47"/>
                  </a:cubicBezTo>
                  <a:lnTo>
                    <a:pt x="93551" y="47"/>
                  </a:lnTo>
                  <a:cubicBezTo>
                    <a:pt x="93488" y="47"/>
                    <a:pt x="93393" y="15"/>
                    <a:pt x="93298" y="15"/>
                  </a:cubicBezTo>
                  <a:cubicBezTo>
                    <a:pt x="93235" y="15"/>
                    <a:pt x="93171" y="1"/>
                    <a:pt x="93108" y="1"/>
                  </a:cubicBezTo>
                  <a:close/>
                </a:path>
              </a:pathLst>
            </a:custGeom>
            <a:solidFill>
              <a:schemeClr val="accent1">
                <a:lumMod val="60000"/>
                <a:lumOff val="40000"/>
                <a:alpha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mj-lt"/>
                </a:rPr>
                <a:t>Linear Interpolation</a:t>
              </a:r>
              <a:endParaRPr sz="1800">
                <a:latin typeface="+mj-lt"/>
              </a:endParaRPr>
            </a:p>
          </p:txBody>
        </p:sp>
      </p:grpSp>
      <mc:AlternateContent xmlns:mc="http://schemas.openxmlformats.org/markup-compatibility/2006" xmlns:a14="http://schemas.microsoft.com/office/drawing/2010/main">
        <mc:Choice Requires="a14">
          <p:graphicFrame>
            <p:nvGraphicFramePr>
              <p:cNvPr id="3" name="Table 4">
                <a:extLst>
                  <a:ext uri="{FF2B5EF4-FFF2-40B4-BE49-F238E27FC236}">
                    <a16:creationId xmlns:a16="http://schemas.microsoft.com/office/drawing/2014/main" id="{CAEACDE0-659D-3B96-8C3B-1F94B9C2BA1E}"/>
                  </a:ext>
                </a:extLst>
              </p:cNvPr>
              <p:cNvGraphicFramePr>
                <a:graphicFrameLocks noGrp="1"/>
              </p:cNvGraphicFramePr>
              <p:nvPr>
                <p:extLst>
                  <p:ext uri="{D42A27DB-BD31-4B8C-83A1-F6EECF244321}">
                    <p14:modId xmlns:p14="http://schemas.microsoft.com/office/powerpoint/2010/main" val="2815933442"/>
                  </p:ext>
                </p:extLst>
              </p:nvPr>
            </p:nvGraphicFramePr>
            <p:xfrm>
              <a:off x="753879" y="1124493"/>
              <a:ext cx="3939481" cy="1911380"/>
            </p:xfrm>
            <a:graphic>
              <a:graphicData uri="http://schemas.openxmlformats.org/drawingml/2006/table">
                <a:tbl>
                  <a:tblPr firstRow="1" bandRow="1">
                    <a:tableStyleId>{69012ECD-51FC-41F1-AA8D-1B2483CD663E}</a:tableStyleId>
                  </a:tblPr>
                  <a:tblGrid>
                    <a:gridCol w="1081696">
                      <a:extLst>
                        <a:ext uri="{9D8B030D-6E8A-4147-A177-3AD203B41FA5}">
                          <a16:colId xmlns:a16="http://schemas.microsoft.com/office/drawing/2014/main" val="1870253196"/>
                        </a:ext>
                      </a:extLst>
                    </a:gridCol>
                    <a:gridCol w="1015234">
                      <a:extLst>
                        <a:ext uri="{9D8B030D-6E8A-4147-A177-3AD203B41FA5}">
                          <a16:colId xmlns:a16="http://schemas.microsoft.com/office/drawing/2014/main" val="612247006"/>
                        </a:ext>
                      </a:extLst>
                    </a:gridCol>
                    <a:gridCol w="886899">
                      <a:extLst>
                        <a:ext uri="{9D8B030D-6E8A-4147-A177-3AD203B41FA5}">
                          <a16:colId xmlns:a16="http://schemas.microsoft.com/office/drawing/2014/main" val="919037071"/>
                        </a:ext>
                      </a:extLst>
                    </a:gridCol>
                    <a:gridCol w="955652">
                      <a:extLst>
                        <a:ext uri="{9D8B030D-6E8A-4147-A177-3AD203B41FA5}">
                          <a16:colId xmlns:a16="http://schemas.microsoft.com/office/drawing/2014/main" val="4171072555"/>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gridSpan="3">
                      <a:txBody>
                        <a:bodyPr/>
                        <a:lstStyle/>
                        <a:p>
                          <a:pPr algn="ctr"/>
                          <a:r>
                            <a:rPr lang="en-US">
                              <a:latin typeface="Arial" panose="020B0604020202020204" pitchFamily="34" charset="0"/>
                              <a:cs typeface="Arial" panose="020B0604020202020204" pitchFamily="34" charset="0"/>
                            </a:rPr>
                            <a:t>&lt; ID (doc) : </a:t>
                          </a:r>
                          <a14:m>
                            <m:oMath xmlns:m="http://schemas.openxmlformats.org/officeDocument/2006/math">
                              <m:r>
                                <a:rPr lang="en-US" b="1" i="1" smtClean="0">
                                  <a:latin typeface="Cambria Math" panose="02040503050406030204" pitchFamily="18" charset="0"/>
                                  <a:cs typeface="Arial" panose="020B0604020202020204" pitchFamily="34" charset="0"/>
                                </a:rPr>
                                <m:t>𝒑</m:t>
                              </m:r>
                              <m:r>
                                <a:rPr lang="en-US" b="1" i="1" smtClean="0">
                                  <a:latin typeface="Cambria Math" panose="02040503050406030204" pitchFamily="18" charset="0"/>
                                  <a:cs typeface="Arial" panose="020B0604020202020204" pitchFamily="34" charset="0"/>
                                </a:rPr>
                                <m:t>(</m:t>
                              </m:r>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𝒕</m:t>
                                  </m:r>
                                </m:e>
                                <m:sub>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𝒊</m:t>
                                      </m:r>
                                    </m:e>
                                    <m:sub>
                                      <m:r>
                                        <a:rPr lang="en-US" b="1" i="1" smtClean="0">
                                          <a:latin typeface="Cambria Math" panose="02040503050406030204" pitchFamily="18" charset="0"/>
                                          <a:cs typeface="Arial" panose="020B0604020202020204" pitchFamily="34" charset="0"/>
                                        </a:rPr>
                                        <m:t>𝒅</m:t>
                                      </m:r>
                                    </m:sub>
                                  </m:sSub>
                                </m:sub>
                              </m:sSub>
                              <m:r>
                                <a:rPr lang="en-US" b="1" i="1" smtClean="0">
                                  <a:latin typeface="Cambria Math" panose="02040503050406030204" pitchFamily="18" charset="0"/>
                                  <a:cs typeface="Arial" panose="020B0604020202020204" pitchFamily="34" charset="0"/>
                                </a:rPr>
                                <m:t>)</m:t>
                              </m:r>
                            </m:oMath>
                          </a14:m>
                          <a:r>
                            <a:rPr lang="en-US">
                              <a:latin typeface="Arial" panose="020B0604020202020204" pitchFamily="34" charset="0"/>
                              <a:cs typeface="Arial" panose="020B0604020202020204" pitchFamily="34" charset="0"/>
                            </a:rPr>
                            <a:t> &gt;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a:txBody>
                        <a:bodyPr/>
                        <a:lstStyle/>
                        <a:p>
                          <a:pPr algn="ctr"/>
                          <a:r>
                            <a:rPr lang="en-US">
                              <a:latin typeface="Arial" panose="020B0604020202020204" pitchFamily="34" charset="0"/>
                              <a:cs typeface="Arial" panose="020B0604020202020204" pitchFamily="34" charset="0"/>
                            </a:rPr>
                            <a:t>0 : 0.012</a:t>
                          </a:r>
                        </a:p>
                      </a:txBody>
                      <a:tcPr/>
                    </a:tc>
                    <a:tc>
                      <a:txBody>
                        <a:bodyPr/>
                        <a:lstStyle/>
                        <a:p>
                          <a:pPr algn="ctr"/>
                          <a:r>
                            <a:rPr lang="en-US">
                              <a:latin typeface="Arial" panose="020B0604020202020204" pitchFamily="34" charset="0"/>
                              <a:cs typeface="Arial" panose="020B0604020202020204" pitchFamily="34" charset="0"/>
                            </a:rPr>
                            <a:t>1 : 0.008</a:t>
                          </a:r>
                        </a:p>
                      </a:txBody>
                      <a:tcPr/>
                    </a:tc>
                    <a:tc>
                      <a:txBody>
                        <a:bodyPr/>
                        <a:lstStyle/>
                        <a:p>
                          <a:pPr algn="ctr"/>
                          <a:r>
                            <a:rPr lang="en-US">
                              <a:latin typeface="Arial" panose="020B0604020202020204" pitchFamily="34" charset="0"/>
                              <a:cs typeface="Arial" panose="020B0604020202020204" pitchFamily="34" charset="0"/>
                            </a:rPr>
                            <a:t>2 : 0.053</a:t>
                          </a:r>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a:txBody>
                        <a:bodyPr/>
                        <a:lstStyle/>
                        <a:p>
                          <a:pPr algn="ctr"/>
                          <a:r>
                            <a:rPr lang="en-US">
                              <a:latin typeface="Arial" panose="020B0604020202020204" pitchFamily="34" charset="0"/>
                              <a:cs typeface="Arial" panose="020B0604020202020204" pitchFamily="34" charset="0"/>
                            </a:rPr>
                            <a:t>0 : 0.025</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74872106"/>
                      </a:ext>
                    </a:extLst>
                  </a:tr>
                  <a:tr h="382276">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0.012</a:t>
                          </a:r>
                        </a:p>
                      </a:txBody>
                      <a:tcPr/>
                    </a:tc>
                    <a:tc>
                      <a:txBody>
                        <a:bodyPr/>
                        <a:lstStyle/>
                        <a:p>
                          <a:pPr algn="ctr"/>
                          <a:r>
                            <a:rPr lang="en-US">
                              <a:latin typeface="Arial" panose="020B0604020202020204" pitchFamily="34" charset="0"/>
                              <a:cs typeface="Arial" panose="020B0604020202020204" pitchFamily="34" charset="0"/>
                            </a:rPr>
                            <a:t>1 : 0.008</a:t>
                          </a: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0.012</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90077617"/>
                      </a:ext>
                    </a:extLst>
                  </a:tr>
                </a:tbl>
              </a:graphicData>
            </a:graphic>
          </p:graphicFrame>
        </mc:Choice>
        <mc:Fallback xmlns="">
          <p:graphicFrame>
            <p:nvGraphicFramePr>
              <p:cNvPr id="3" name="Table 4">
                <a:extLst>
                  <a:ext uri="{FF2B5EF4-FFF2-40B4-BE49-F238E27FC236}">
                    <a16:creationId xmlns:a16="http://schemas.microsoft.com/office/drawing/2014/main" id="{CAEACDE0-659D-3B96-8C3B-1F94B9C2BA1E}"/>
                  </a:ext>
                </a:extLst>
              </p:cNvPr>
              <p:cNvGraphicFramePr>
                <a:graphicFrameLocks noGrp="1"/>
              </p:cNvGraphicFramePr>
              <p:nvPr>
                <p:extLst>
                  <p:ext uri="{D42A27DB-BD31-4B8C-83A1-F6EECF244321}">
                    <p14:modId xmlns:p14="http://schemas.microsoft.com/office/powerpoint/2010/main" val="2815933442"/>
                  </p:ext>
                </p:extLst>
              </p:nvPr>
            </p:nvGraphicFramePr>
            <p:xfrm>
              <a:off x="753879" y="1124493"/>
              <a:ext cx="3939481" cy="1911380"/>
            </p:xfrm>
            <a:graphic>
              <a:graphicData uri="http://schemas.openxmlformats.org/drawingml/2006/table">
                <a:tbl>
                  <a:tblPr firstRow="1" bandRow="1">
                    <a:tableStyleId>{69012ECD-51FC-41F1-AA8D-1B2483CD663E}</a:tableStyleId>
                  </a:tblPr>
                  <a:tblGrid>
                    <a:gridCol w="1081696">
                      <a:extLst>
                        <a:ext uri="{9D8B030D-6E8A-4147-A177-3AD203B41FA5}">
                          <a16:colId xmlns:a16="http://schemas.microsoft.com/office/drawing/2014/main" val="1870253196"/>
                        </a:ext>
                      </a:extLst>
                    </a:gridCol>
                    <a:gridCol w="1015234">
                      <a:extLst>
                        <a:ext uri="{9D8B030D-6E8A-4147-A177-3AD203B41FA5}">
                          <a16:colId xmlns:a16="http://schemas.microsoft.com/office/drawing/2014/main" val="612247006"/>
                        </a:ext>
                      </a:extLst>
                    </a:gridCol>
                    <a:gridCol w="886899">
                      <a:extLst>
                        <a:ext uri="{9D8B030D-6E8A-4147-A177-3AD203B41FA5}">
                          <a16:colId xmlns:a16="http://schemas.microsoft.com/office/drawing/2014/main" val="919037071"/>
                        </a:ext>
                      </a:extLst>
                    </a:gridCol>
                    <a:gridCol w="955652">
                      <a:extLst>
                        <a:ext uri="{9D8B030D-6E8A-4147-A177-3AD203B41FA5}">
                          <a16:colId xmlns:a16="http://schemas.microsoft.com/office/drawing/2014/main" val="4171072555"/>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gridSpan="3">
                      <a:txBody>
                        <a:bodyPr/>
                        <a:lstStyle/>
                        <a:p>
                          <a:endParaRPr lang="en-US"/>
                        </a:p>
                      </a:txBody>
                      <a:tcPr>
                        <a:blipFill>
                          <a:blip r:embed="rId3"/>
                          <a:stretch>
                            <a:fillRect l="-38166" t="-1587" r="-426" b="-401587"/>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a:txBody>
                        <a:bodyPr/>
                        <a:lstStyle/>
                        <a:p>
                          <a:pPr algn="ctr"/>
                          <a:r>
                            <a:rPr lang="en-US">
                              <a:latin typeface="Arial" panose="020B0604020202020204" pitchFamily="34" charset="0"/>
                              <a:cs typeface="Arial" panose="020B0604020202020204" pitchFamily="34" charset="0"/>
                            </a:rPr>
                            <a:t>0 : 0.012</a:t>
                          </a:r>
                        </a:p>
                      </a:txBody>
                      <a:tcPr/>
                    </a:tc>
                    <a:tc>
                      <a:txBody>
                        <a:bodyPr/>
                        <a:lstStyle/>
                        <a:p>
                          <a:pPr algn="ctr"/>
                          <a:r>
                            <a:rPr lang="en-US">
                              <a:latin typeface="Arial" panose="020B0604020202020204" pitchFamily="34" charset="0"/>
                              <a:cs typeface="Arial" panose="020B0604020202020204" pitchFamily="34" charset="0"/>
                            </a:rPr>
                            <a:t>1 : 0.008</a:t>
                          </a:r>
                        </a:p>
                      </a:txBody>
                      <a:tcPr/>
                    </a:tc>
                    <a:tc>
                      <a:txBody>
                        <a:bodyPr/>
                        <a:lstStyle/>
                        <a:p>
                          <a:pPr algn="ctr"/>
                          <a:r>
                            <a:rPr lang="en-US">
                              <a:latin typeface="Arial" panose="020B0604020202020204" pitchFamily="34" charset="0"/>
                              <a:cs typeface="Arial" panose="020B0604020202020204" pitchFamily="34" charset="0"/>
                            </a:rPr>
                            <a:t>2 : 0.053</a:t>
                          </a:r>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a:txBody>
                        <a:bodyPr/>
                        <a:lstStyle/>
                        <a:p>
                          <a:pPr algn="ctr"/>
                          <a:r>
                            <a:rPr lang="en-US">
                              <a:latin typeface="Arial" panose="020B0604020202020204" pitchFamily="34" charset="0"/>
                              <a:cs typeface="Arial" panose="020B0604020202020204" pitchFamily="34" charset="0"/>
                            </a:rPr>
                            <a:t>0 : 0.025</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74872106"/>
                      </a:ext>
                    </a:extLst>
                  </a:tr>
                  <a:tr h="382276">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0.012</a:t>
                          </a:r>
                        </a:p>
                      </a:txBody>
                      <a:tcPr/>
                    </a:tc>
                    <a:tc>
                      <a:txBody>
                        <a:bodyPr/>
                        <a:lstStyle/>
                        <a:p>
                          <a:pPr algn="ctr"/>
                          <a:r>
                            <a:rPr lang="en-US">
                              <a:latin typeface="Arial" panose="020B0604020202020204" pitchFamily="34" charset="0"/>
                              <a:cs typeface="Arial" panose="020B0604020202020204" pitchFamily="34" charset="0"/>
                            </a:rPr>
                            <a:t>1 : 0.008</a:t>
                          </a: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0.012</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90077617"/>
                      </a:ext>
                    </a:extLst>
                  </a:tr>
                </a:tbl>
              </a:graphicData>
            </a:graphic>
          </p:graphicFrame>
        </mc:Fallback>
      </mc:AlternateContent>
      <p:graphicFrame>
        <p:nvGraphicFramePr>
          <p:cNvPr id="6" name="Table 12">
            <a:extLst>
              <a:ext uri="{FF2B5EF4-FFF2-40B4-BE49-F238E27FC236}">
                <a16:creationId xmlns:a16="http://schemas.microsoft.com/office/drawing/2014/main" id="{C4BB665A-1AAF-A813-E639-57B624DB7392}"/>
              </a:ext>
            </a:extLst>
          </p:cNvPr>
          <p:cNvGraphicFramePr>
            <a:graphicFrameLocks noGrp="1"/>
          </p:cNvGraphicFramePr>
          <p:nvPr>
            <p:extLst>
              <p:ext uri="{D42A27DB-BD31-4B8C-83A1-F6EECF244321}">
                <p14:modId xmlns:p14="http://schemas.microsoft.com/office/powerpoint/2010/main" val="4077363702"/>
              </p:ext>
            </p:extLst>
          </p:nvPr>
        </p:nvGraphicFramePr>
        <p:xfrm>
          <a:off x="779087" y="3532509"/>
          <a:ext cx="3914273" cy="741680"/>
        </p:xfrm>
        <a:graphic>
          <a:graphicData uri="http://schemas.openxmlformats.org/drawingml/2006/table">
            <a:tbl>
              <a:tblPr firstRow="1" bandRow="1">
                <a:tableStyleId>{69012ECD-51FC-41F1-AA8D-1B2483CD663E}</a:tableStyleId>
              </a:tblPr>
              <a:tblGrid>
                <a:gridCol w="1061072">
                  <a:extLst>
                    <a:ext uri="{9D8B030D-6E8A-4147-A177-3AD203B41FA5}">
                      <a16:colId xmlns:a16="http://schemas.microsoft.com/office/drawing/2014/main" val="4292845663"/>
                    </a:ext>
                  </a:extLst>
                </a:gridCol>
                <a:gridCol w="951067">
                  <a:extLst>
                    <a:ext uri="{9D8B030D-6E8A-4147-A177-3AD203B41FA5}">
                      <a16:colId xmlns:a16="http://schemas.microsoft.com/office/drawing/2014/main" val="1592874895"/>
                    </a:ext>
                  </a:extLst>
                </a:gridCol>
                <a:gridCol w="951067">
                  <a:extLst>
                    <a:ext uri="{9D8B030D-6E8A-4147-A177-3AD203B41FA5}">
                      <a16:colId xmlns:a16="http://schemas.microsoft.com/office/drawing/2014/main" val="2231231430"/>
                    </a:ext>
                  </a:extLst>
                </a:gridCol>
                <a:gridCol w="951067">
                  <a:extLst>
                    <a:ext uri="{9D8B030D-6E8A-4147-A177-3AD203B41FA5}">
                      <a16:colId xmlns:a16="http://schemas.microsoft.com/office/drawing/2014/main" val="2679591394"/>
                    </a:ext>
                  </a:extLst>
                </a:gridCol>
              </a:tblGrid>
              <a:tr h="370840">
                <a:tc>
                  <a:txBody>
                    <a:bodyPr/>
                    <a:lstStyle/>
                    <a:p>
                      <a:pPr algn="ctr"/>
                      <a:r>
                        <a:rPr lang="en-US" sz="1400" b="0" u="none" strike="noStrike" cap="none" err="1">
                          <a:solidFill>
                            <a:schemeClr val="tx1"/>
                          </a:solidFill>
                          <a:effectLst/>
                          <a:latin typeface="Arial" panose="020B0604020202020204" pitchFamily="34" charset="0"/>
                          <a:cs typeface="Arial" panose="020B0604020202020204" pitchFamily="34" charset="0"/>
                          <a:sym typeface="Arial"/>
                        </a:rPr>
                        <a:t>pressur</a:t>
                      </a:r>
                      <a:endParaRPr lang="en-US">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b="0">
                          <a:solidFill>
                            <a:schemeClr val="tx1"/>
                          </a:solidFill>
                          <a:latin typeface="Arial" panose="020B0604020202020204" pitchFamily="34" charset="0"/>
                          <a:cs typeface="Arial" panose="020B0604020202020204" pitchFamily="34" charset="0"/>
                        </a:rPr>
                        <a:t>2 : 0.053</a:t>
                      </a:r>
                    </a:p>
                  </a:txBody>
                  <a:tcPr>
                    <a:solidFill>
                      <a:schemeClr val="bg1"/>
                    </a:solidFill>
                  </a:tcPr>
                </a:tc>
                <a:extLst>
                  <a:ext uri="{0D108BD9-81ED-4DB2-BD59-A6C34878D82A}">
                    <a16:rowId xmlns:a16="http://schemas.microsoft.com/office/drawing/2014/main" val="4208965064"/>
                  </a:ext>
                </a:extLst>
              </a:tr>
              <a:tr h="370840">
                <a:tc>
                  <a:txBody>
                    <a:bodyPr/>
                    <a:lstStyle/>
                    <a:p>
                      <a:pPr algn="ctr"/>
                      <a:r>
                        <a:rPr lang="en-US" sz="1400" b="0" u="none" strike="noStrike" cap="none">
                          <a:solidFill>
                            <a:schemeClr val="tx1"/>
                          </a:solidFill>
                          <a:effectLst/>
                          <a:latin typeface="Arial" panose="020B0604020202020204" pitchFamily="34" charset="0"/>
                          <a:cs typeface="Arial" panose="020B0604020202020204" pitchFamily="34" charset="0"/>
                          <a:sym typeface="Arial"/>
                        </a:rPr>
                        <a:t>gradient</a:t>
                      </a:r>
                      <a:endParaRPr lang="en-US">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r>
                        <a:rPr lang="en-US" b="0">
                          <a:solidFill>
                            <a:schemeClr val="tx1"/>
                          </a:solidFill>
                          <a:latin typeface="Arial" panose="020B0604020202020204" pitchFamily="34" charset="0"/>
                          <a:cs typeface="Arial" panose="020B0604020202020204" pitchFamily="34" charset="0"/>
                        </a:rPr>
                        <a:t>2 : 0.053</a:t>
                      </a:r>
                    </a:p>
                  </a:txBody>
                  <a:tcPr/>
                </a:tc>
                <a:extLst>
                  <a:ext uri="{0D108BD9-81ED-4DB2-BD59-A6C34878D82A}">
                    <a16:rowId xmlns:a16="http://schemas.microsoft.com/office/drawing/2014/main" val="2720092171"/>
                  </a:ext>
                </a:extLst>
              </a:tr>
            </a:tbl>
          </a:graphicData>
        </a:graphic>
      </p:graphicFrame>
      <p:sp>
        <p:nvSpPr>
          <p:cNvPr id="7" name="TextBox 6">
            <a:extLst>
              <a:ext uri="{FF2B5EF4-FFF2-40B4-BE49-F238E27FC236}">
                <a16:creationId xmlns:a16="http://schemas.microsoft.com/office/drawing/2014/main" id="{49E2B42D-7685-FA8B-A4FC-0CE8F279B141}"/>
              </a:ext>
            </a:extLst>
          </p:cNvPr>
          <p:cNvSpPr txBox="1"/>
          <p:nvPr/>
        </p:nvSpPr>
        <p:spPr>
          <a:xfrm>
            <a:off x="779087" y="3161538"/>
            <a:ext cx="1088571" cy="307777"/>
          </a:xfrm>
          <a:prstGeom prst="rect">
            <a:avLst/>
          </a:prstGeom>
          <a:noFill/>
        </p:spPr>
        <p:txBody>
          <a:bodyPr wrap="square" rtlCol="0">
            <a:spAutoFit/>
          </a:bodyPr>
          <a:lstStyle/>
          <a:p>
            <a:r>
              <a:rPr lang="en-US"/>
              <a: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9C8741C-3A97-D2B9-9135-E4216E205F4B}"/>
                  </a:ext>
                </a:extLst>
              </p:cNvPr>
              <p:cNvSpPr txBox="1"/>
              <p:nvPr/>
            </p:nvSpPr>
            <p:spPr>
              <a:xfrm>
                <a:off x="168782" y="2556177"/>
                <a:ext cx="5850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0.4</m:t>
                      </m:r>
                      <m:r>
                        <a:rPr lang="en-US" sz="1800" b="0" i="1" smtClean="0">
                          <a:latin typeface="Cambria Math" panose="02040503050406030204" pitchFamily="18" charset="0"/>
                          <a:ea typeface="Cambria Math" panose="02040503050406030204" pitchFamily="18" charset="0"/>
                        </a:rPr>
                        <m:t>×</m:t>
                      </m:r>
                    </m:oMath>
                  </m:oMathPara>
                </a14:m>
                <a:endParaRPr lang="en-US" sz="1800"/>
              </a:p>
            </p:txBody>
          </p:sp>
        </mc:Choice>
        <mc:Fallback xmlns="">
          <p:sp>
            <p:nvSpPr>
              <p:cNvPr id="8" name="TextBox 7">
                <a:extLst>
                  <a:ext uri="{FF2B5EF4-FFF2-40B4-BE49-F238E27FC236}">
                    <a16:creationId xmlns:a16="http://schemas.microsoft.com/office/drawing/2014/main" id="{F9C8741C-3A97-D2B9-9135-E4216E205F4B}"/>
                  </a:ext>
                </a:extLst>
              </p:cNvPr>
              <p:cNvSpPr txBox="1">
                <a:spLocks noRot="1" noChangeAspect="1" noMove="1" noResize="1" noEditPoints="1" noAdjustHandles="1" noChangeArrowheads="1" noChangeShapeType="1" noTextEdit="1"/>
              </p:cNvSpPr>
              <p:nvPr/>
            </p:nvSpPr>
            <p:spPr>
              <a:xfrm>
                <a:off x="168782" y="2556177"/>
                <a:ext cx="585097" cy="276999"/>
              </a:xfrm>
              <a:prstGeom prst="rect">
                <a:avLst/>
              </a:prstGeom>
              <a:blipFill>
                <a:blip r:embed="rId4"/>
                <a:stretch>
                  <a:fillRect l="-8333" r="-520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FAA56C2-B956-0F10-8096-07C88093A978}"/>
                  </a:ext>
                </a:extLst>
              </p:cNvPr>
              <p:cNvSpPr txBox="1"/>
              <p:nvPr/>
            </p:nvSpPr>
            <p:spPr>
              <a:xfrm>
                <a:off x="4857740" y="2560516"/>
                <a:ext cx="7582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0.6</m:t>
                      </m:r>
                      <m:r>
                        <a:rPr lang="en-US" sz="1800" b="0" i="1" smtClean="0">
                          <a:latin typeface="Cambria Math" panose="02040503050406030204" pitchFamily="18" charset="0"/>
                          <a:ea typeface="Cambria Math" panose="02040503050406030204" pitchFamily="18" charset="0"/>
                        </a:rPr>
                        <m:t>×</m:t>
                      </m:r>
                    </m:oMath>
                  </m:oMathPara>
                </a14:m>
                <a:endParaRPr lang="en-US" sz="1800"/>
              </a:p>
            </p:txBody>
          </p:sp>
        </mc:Choice>
        <mc:Fallback xmlns="">
          <p:sp>
            <p:nvSpPr>
              <p:cNvPr id="12" name="TextBox 11">
                <a:extLst>
                  <a:ext uri="{FF2B5EF4-FFF2-40B4-BE49-F238E27FC236}">
                    <a16:creationId xmlns:a16="http://schemas.microsoft.com/office/drawing/2014/main" id="{7FAA56C2-B956-0F10-8096-07C88093A978}"/>
                  </a:ext>
                </a:extLst>
              </p:cNvPr>
              <p:cNvSpPr txBox="1">
                <a:spLocks noRot="1" noChangeAspect="1" noMove="1" noResize="1" noEditPoints="1" noAdjustHandles="1" noChangeArrowheads="1" noChangeShapeType="1" noTextEdit="1"/>
              </p:cNvSpPr>
              <p:nvPr/>
            </p:nvSpPr>
            <p:spPr>
              <a:xfrm>
                <a:off x="4857740" y="2560516"/>
                <a:ext cx="758221" cy="276999"/>
              </a:xfrm>
              <a:prstGeom prst="rect">
                <a:avLst/>
              </a:prstGeom>
              <a:blipFill>
                <a:blip r:embed="rId5"/>
                <a:stretch>
                  <a:fillRect l="-5645" r="-4839" b="-1111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D4854905-E221-1F22-A40E-7FF576A7431F}"/>
              </a:ext>
            </a:extLst>
          </p:cNvPr>
          <p:cNvSpPr txBox="1"/>
          <p:nvPr/>
        </p:nvSpPr>
        <p:spPr>
          <a:xfrm>
            <a:off x="5615961" y="3147133"/>
            <a:ext cx="1088571" cy="307777"/>
          </a:xfrm>
          <a:prstGeom prst="rect">
            <a:avLst/>
          </a:prstGeom>
          <a:noFill/>
        </p:spPr>
        <p:txBody>
          <a:bodyPr wrap="square" rtlCol="0">
            <a:spAutoFit/>
          </a:bodyPr>
          <a:lstStyle/>
          <a:p>
            <a:r>
              <a:rPr lang="en-US"/>
              <a:t>…</a:t>
            </a:r>
          </a:p>
        </p:txBody>
      </p:sp>
      <mc:AlternateContent xmlns:mc="http://schemas.openxmlformats.org/markup-compatibility/2006" xmlns:a14="http://schemas.microsoft.com/office/drawing/2010/main">
        <mc:Choice Requires="a14">
          <p:graphicFrame>
            <p:nvGraphicFramePr>
              <p:cNvPr id="18" name="Table 4">
                <a:extLst>
                  <a:ext uri="{FF2B5EF4-FFF2-40B4-BE49-F238E27FC236}">
                    <a16:creationId xmlns:a16="http://schemas.microsoft.com/office/drawing/2014/main" id="{6437858E-4873-7FBB-0EA9-C11152FF6AAE}"/>
                  </a:ext>
                </a:extLst>
              </p:cNvPr>
              <p:cNvGraphicFramePr>
                <a:graphicFrameLocks noGrp="1"/>
              </p:cNvGraphicFramePr>
              <p:nvPr>
                <p:extLst>
                  <p:ext uri="{D42A27DB-BD31-4B8C-83A1-F6EECF244321}">
                    <p14:modId xmlns:p14="http://schemas.microsoft.com/office/powerpoint/2010/main" val="3458494736"/>
                  </p:ext>
                </p:extLst>
              </p:nvPr>
            </p:nvGraphicFramePr>
            <p:xfrm>
              <a:off x="5615962" y="1124493"/>
              <a:ext cx="3313421" cy="1894818"/>
            </p:xfrm>
            <a:graphic>
              <a:graphicData uri="http://schemas.openxmlformats.org/drawingml/2006/table">
                <a:tbl>
                  <a:tblPr firstRow="1" bandRow="1">
                    <a:tableStyleId>{69012ECD-51FC-41F1-AA8D-1B2483CD663E}</a:tableStyleId>
                  </a:tblPr>
                  <a:tblGrid>
                    <a:gridCol w="1261257">
                      <a:extLst>
                        <a:ext uri="{9D8B030D-6E8A-4147-A177-3AD203B41FA5}">
                          <a16:colId xmlns:a16="http://schemas.microsoft.com/office/drawing/2014/main" val="1870253196"/>
                        </a:ext>
                      </a:extLst>
                    </a:gridCol>
                    <a:gridCol w="1843884">
                      <a:extLst>
                        <a:ext uri="{9D8B030D-6E8A-4147-A177-3AD203B41FA5}">
                          <a16:colId xmlns:a16="http://schemas.microsoft.com/office/drawing/2014/main" val="612247006"/>
                        </a:ext>
                      </a:extLst>
                    </a:gridCol>
                    <a:gridCol w="208280">
                      <a:extLst>
                        <a:ext uri="{9D8B030D-6E8A-4147-A177-3AD203B41FA5}">
                          <a16:colId xmlns:a16="http://schemas.microsoft.com/office/drawing/2014/main" val="817595934"/>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Arial" panose="020B0604020202020204" pitchFamily="34" charset="0"/>
                                  </a:rPr>
                                  <m:t>𝒑</m:t>
                                </m:r>
                                <m:r>
                                  <a:rPr lang="en-US" b="1" i="1" smtClean="0">
                                    <a:latin typeface="Cambria Math" panose="02040503050406030204" pitchFamily="18" charset="0"/>
                                    <a:cs typeface="Arial" panose="020B0604020202020204" pitchFamily="34" charset="0"/>
                                  </a:rPr>
                                  <m:t>(</m:t>
                                </m:r>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𝒕</m:t>
                                    </m:r>
                                  </m:e>
                                  <m:sub>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𝒊</m:t>
                                        </m:r>
                                      </m:e>
                                      <m:sub>
                                        <m:r>
                                          <a:rPr lang="en-US" b="1" i="1" smtClean="0">
                                            <a:latin typeface="Cambria Math" panose="02040503050406030204" pitchFamily="18" charset="0"/>
                                            <a:cs typeface="Arial" panose="020B0604020202020204" pitchFamily="34" charset="0"/>
                                          </a:rPr>
                                          <m:t>𝒄𝒐𝒓𝒑𝒖𝒔</m:t>
                                        </m:r>
                                      </m:sub>
                                    </m:sSub>
                                  </m:sub>
                                </m:sSub>
                                <m:r>
                                  <a:rPr lang="en-US" b="1" i="1" smtClean="0">
                                    <a:latin typeface="Cambria Math" panose="02040503050406030204" pitchFamily="18" charset="0"/>
                                    <a:cs typeface="Arial" panose="020B0604020202020204" pitchFamily="34" charset="0"/>
                                  </a:rPr>
                                  <m:t>)</m:t>
                                </m:r>
                              </m:oMath>
                            </m:oMathPara>
                          </a14:m>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gridSpan="2">
                      <a:txBody>
                        <a:bodyPr/>
                        <a:lstStyle/>
                        <a:p>
                          <a:pPr algn="ctr"/>
                          <a:r>
                            <a:rPr lang="en-US">
                              <a:latin typeface="Arial" panose="020B0604020202020204" pitchFamily="34" charset="0"/>
                              <a:cs typeface="Arial" panose="020B0604020202020204" pitchFamily="34" charset="0"/>
                            </a:rPr>
                            <a:t>0.014</a:t>
                          </a:r>
                        </a:p>
                      </a:txBody>
                      <a:tcPr/>
                    </a:tc>
                    <a:tc hMerge="1">
                      <a:txBody>
                        <a:bodyPr/>
                        <a:lstStyle/>
                        <a:p>
                          <a:endParaRPr lang="en-US"/>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gridSpan="2">
                      <a:txBody>
                        <a:bodyPr/>
                        <a:lstStyle/>
                        <a:p>
                          <a:pPr algn="ctr"/>
                          <a:r>
                            <a:rPr lang="en-US">
                              <a:latin typeface="Arial" panose="020B0604020202020204" pitchFamily="34" charset="0"/>
                              <a:cs typeface="Arial" panose="020B0604020202020204" pitchFamily="34" charset="0"/>
                            </a:rPr>
                            <a:t>0.009</a:t>
                          </a:r>
                        </a:p>
                      </a:txBody>
                      <a:tcPr/>
                    </a:tc>
                    <a:tc hMerge="1">
                      <a:txBody>
                        <a:bodyPr/>
                        <a:lstStyle/>
                        <a:p>
                          <a:endParaRPr lang="en-US"/>
                        </a:p>
                      </a:txBody>
                      <a:tcPr/>
                    </a:tc>
                    <a:extLst>
                      <a:ext uri="{0D108BD9-81ED-4DB2-BD59-A6C34878D82A}">
                        <a16:rowId xmlns:a16="http://schemas.microsoft.com/office/drawing/2014/main" val="474872106"/>
                      </a:ext>
                    </a:extLst>
                  </a:tr>
                  <a:tr h="365714">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gridSpan="2">
                      <a:txBody>
                        <a:bodyPr/>
                        <a:lstStyle/>
                        <a:p>
                          <a:pPr algn="ctr"/>
                          <a:r>
                            <a:rPr lang="en-US">
                              <a:latin typeface="Arial" panose="020B0604020202020204" pitchFamily="34" charset="0"/>
                              <a:cs typeface="Arial" panose="020B0604020202020204" pitchFamily="34" charset="0"/>
                            </a:rPr>
                            <a:t>0.009</a:t>
                          </a:r>
                        </a:p>
                      </a:txBody>
                      <a:tcPr/>
                    </a:tc>
                    <a:tc hMerge="1">
                      <a:txBody>
                        <a:bodyPr/>
                        <a:lstStyle/>
                        <a:p>
                          <a:endParaRPr lang="en-US"/>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gridSpan="2">
                      <a:txBody>
                        <a:bodyPr/>
                        <a:lstStyle/>
                        <a:p>
                          <a:pPr algn="ctr"/>
                          <a:r>
                            <a:rPr lang="en-US">
                              <a:latin typeface="Arial" panose="020B0604020202020204" pitchFamily="34" charset="0"/>
                              <a:cs typeface="Arial" panose="020B0604020202020204" pitchFamily="34" charset="0"/>
                            </a:rPr>
                            <a:t>0.005</a:t>
                          </a:r>
                        </a:p>
                      </a:txBody>
                      <a:tcPr/>
                    </a:tc>
                    <a:tc hMerge="1">
                      <a:txBody>
                        <a:bodyPr/>
                        <a:lstStyle/>
                        <a:p>
                          <a:endParaRPr lang="en-US"/>
                        </a:p>
                      </a:txBody>
                      <a:tcPr/>
                    </a:tc>
                    <a:extLst>
                      <a:ext uri="{0D108BD9-81ED-4DB2-BD59-A6C34878D82A}">
                        <a16:rowId xmlns:a16="http://schemas.microsoft.com/office/drawing/2014/main" val="2190077617"/>
                      </a:ext>
                    </a:extLst>
                  </a:tr>
                </a:tbl>
              </a:graphicData>
            </a:graphic>
          </p:graphicFrame>
        </mc:Choice>
        <mc:Fallback xmlns="">
          <p:graphicFrame>
            <p:nvGraphicFramePr>
              <p:cNvPr id="18" name="Table 4">
                <a:extLst>
                  <a:ext uri="{FF2B5EF4-FFF2-40B4-BE49-F238E27FC236}">
                    <a16:creationId xmlns:a16="http://schemas.microsoft.com/office/drawing/2014/main" id="{6437858E-4873-7FBB-0EA9-C11152FF6AAE}"/>
                  </a:ext>
                </a:extLst>
              </p:cNvPr>
              <p:cNvGraphicFramePr>
                <a:graphicFrameLocks noGrp="1"/>
              </p:cNvGraphicFramePr>
              <p:nvPr>
                <p:extLst>
                  <p:ext uri="{D42A27DB-BD31-4B8C-83A1-F6EECF244321}">
                    <p14:modId xmlns:p14="http://schemas.microsoft.com/office/powerpoint/2010/main" val="3458494736"/>
                  </p:ext>
                </p:extLst>
              </p:nvPr>
            </p:nvGraphicFramePr>
            <p:xfrm>
              <a:off x="5615962" y="1124493"/>
              <a:ext cx="3313421" cy="1894818"/>
            </p:xfrm>
            <a:graphic>
              <a:graphicData uri="http://schemas.openxmlformats.org/drawingml/2006/table">
                <a:tbl>
                  <a:tblPr firstRow="1" bandRow="1">
                    <a:tableStyleId>{69012ECD-51FC-41F1-AA8D-1B2483CD663E}</a:tableStyleId>
                  </a:tblPr>
                  <a:tblGrid>
                    <a:gridCol w="1261257">
                      <a:extLst>
                        <a:ext uri="{9D8B030D-6E8A-4147-A177-3AD203B41FA5}">
                          <a16:colId xmlns:a16="http://schemas.microsoft.com/office/drawing/2014/main" val="1870253196"/>
                        </a:ext>
                      </a:extLst>
                    </a:gridCol>
                    <a:gridCol w="1843884">
                      <a:extLst>
                        <a:ext uri="{9D8B030D-6E8A-4147-A177-3AD203B41FA5}">
                          <a16:colId xmlns:a16="http://schemas.microsoft.com/office/drawing/2014/main" val="612247006"/>
                        </a:ext>
                      </a:extLst>
                    </a:gridCol>
                    <a:gridCol w="208280">
                      <a:extLst>
                        <a:ext uri="{9D8B030D-6E8A-4147-A177-3AD203B41FA5}">
                          <a16:colId xmlns:a16="http://schemas.microsoft.com/office/drawing/2014/main" val="817595934"/>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a:txBody>
                        <a:bodyPr/>
                        <a:lstStyle/>
                        <a:p>
                          <a:endParaRPr lang="en-US"/>
                        </a:p>
                      </a:txBody>
                      <a:tcPr>
                        <a:blipFill>
                          <a:blip r:embed="rId6"/>
                          <a:stretch>
                            <a:fillRect l="-68647" t="-1587" r="-11881" b="-396825"/>
                          </a:stretch>
                        </a:blipFill>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gridSpan="2">
                      <a:txBody>
                        <a:bodyPr/>
                        <a:lstStyle/>
                        <a:p>
                          <a:pPr algn="ctr"/>
                          <a:r>
                            <a:rPr lang="en-US">
                              <a:latin typeface="Arial" panose="020B0604020202020204" pitchFamily="34" charset="0"/>
                              <a:cs typeface="Arial" panose="020B0604020202020204" pitchFamily="34" charset="0"/>
                            </a:rPr>
                            <a:t>0.014</a:t>
                          </a:r>
                        </a:p>
                      </a:txBody>
                      <a:tcPr/>
                    </a:tc>
                    <a:tc hMerge="1">
                      <a:txBody>
                        <a:bodyPr/>
                        <a:lstStyle/>
                        <a:p>
                          <a:endParaRPr lang="en-US"/>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gridSpan="2">
                      <a:txBody>
                        <a:bodyPr/>
                        <a:lstStyle/>
                        <a:p>
                          <a:pPr algn="ctr"/>
                          <a:r>
                            <a:rPr lang="en-US">
                              <a:latin typeface="Arial" panose="020B0604020202020204" pitchFamily="34" charset="0"/>
                              <a:cs typeface="Arial" panose="020B0604020202020204" pitchFamily="34" charset="0"/>
                            </a:rPr>
                            <a:t>0.009</a:t>
                          </a:r>
                        </a:p>
                      </a:txBody>
                      <a:tcPr/>
                    </a:tc>
                    <a:tc hMerge="1">
                      <a:txBody>
                        <a:bodyPr/>
                        <a:lstStyle/>
                        <a:p>
                          <a:endParaRPr lang="en-US"/>
                        </a:p>
                      </a:txBody>
                      <a:tcPr/>
                    </a:tc>
                    <a:extLst>
                      <a:ext uri="{0D108BD9-81ED-4DB2-BD59-A6C34878D82A}">
                        <a16:rowId xmlns:a16="http://schemas.microsoft.com/office/drawing/2014/main" val="474872106"/>
                      </a:ext>
                    </a:extLst>
                  </a:tr>
                  <a:tr h="365714">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gridSpan="2">
                      <a:txBody>
                        <a:bodyPr/>
                        <a:lstStyle/>
                        <a:p>
                          <a:pPr algn="ctr"/>
                          <a:r>
                            <a:rPr lang="en-US">
                              <a:latin typeface="Arial" panose="020B0604020202020204" pitchFamily="34" charset="0"/>
                              <a:cs typeface="Arial" panose="020B0604020202020204" pitchFamily="34" charset="0"/>
                            </a:rPr>
                            <a:t>0.009</a:t>
                          </a:r>
                        </a:p>
                      </a:txBody>
                      <a:tcPr/>
                    </a:tc>
                    <a:tc hMerge="1">
                      <a:txBody>
                        <a:bodyPr/>
                        <a:lstStyle/>
                        <a:p>
                          <a:endParaRPr lang="en-US"/>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gridSpan="2">
                      <a:txBody>
                        <a:bodyPr/>
                        <a:lstStyle/>
                        <a:p>
                          <a:pPr algn="ctr"/>
                          <a:r>
                            <a:rPr lang="en-US">
                              <a:latin typeface="Arial" panose="020B0604020202020204" pitchFamily="34" charset="0"/>
                              <a:cs typeface="Arial" panose="020B0604020202020204" pitchFamily="34" charset="0"/>
                            </a:rPr>
                            <a:t>0.005</a:t>
                          </a:r>
                        </a:p>
                      </a:txBody>
                      <a:tcPr/>
                    </a:tc>
                    <a:tc hMerge="1">
                      <a:txBody>
                        <a:bodyPr/>
                        <a:lstStyle/>
                        <a:p>
                          <a:endParaRPr lang="en-US"/>
                        </a:p>
                      </a:txBody>
                      <a:tcPr/>
                    </a:tc>
                    <a:extLst>
                      <a:ext uri="{0D108BD9-81ED-4DB2-BD59-A6C34878D82A}">
                        <a16:rowId xmlns:a16="http://schemas.microsoft.com/office/drawing/2014/main" val="2190077617"/>
                      </a:ext>
                    </a:extLst>
                  </a:tr>
                </a:tbl>
              </a:graphicData>
            </a:graphic>
          </p:graphicFrame>
        </mc:Fallback>
      </mc:AlternateContent>
      <p:graphicFrame>
        <p:nvGraphicFramePr>
          <p:cNvPr id="22" name="Table 12">
            <a:extLst>
              <a:ext uri="{FF2B5EF4-FFF2-40B4-BE49-F238E27FC236}">
                <a16:creationId xmlns:a16="http://schemas.microsoft.com/office/drawing/2014/main" id="{53444075-63AD-53AC-AD48-7CF12E44A3A3}"/>
              </a:ext>
            </a:extLst>
          </p:cNvPr>
          <p:cNvGraphicFramePr>
            <a:graphicFrameLocks noGrp="1"/>
          </p:cNvGraphicFramePr>
          <p:nvPr>
            <p:extLst>
              <p:ext uri="{D42A27DB-BD31-4B8C-83A1-F6EECF244321}">
                <p14:modId xmlns:p14="http://schemas.microsoft.com/office/powerpoint/2010/main" val="2757149257"/>
              </p:ext>
            </p:extLst>
          </p:nvPr>
        </p:nvGraphicFramePr>
        <p:xfrm>
          <a:off x="5615961" y="3524228"/>
          <a:ext cx="3313421" cy="741680"/>
        </p:xfrm>
        <a:graphic>
          <a:graphicData uri="http://schemas.openxmlformats.org/drawingml/2006/table">
            <a:tbl>
              <a:tblPr firstRow="1" bandRow="1">
                <a:tableStyleId>{69012ECD-51FC-41F1-AA8D-1B2483CD663E}</a:tableStyleId>
              </a:tblPr>
              <a:tblGrid>
                <a:gridCol w="1233889">
                  <a:extLst>
                    <a:ext uri="{9D8B030D-6E8A-4147-A177-3AD203B41FA5}">
                      <a16:colId xmlns:a16="http://schemas.microsoft.com/office/drawing/2014/main" val="4292845663"/>
                    </a:ext>
                  </a:extLst>
                </a:gridCol>
                <a:gridCol w="2079532">
                  <a:extLst>
                    <a:ext uri="{9D8B030D-6E8A-4147-A177-3AD203B41FA5}">
                      <a16:colId xmlns:a16="http://schemas.microsoft.com/office/drawing/2014/main" val="2679591394"/>
                    </a:ext>
                  </a:extLst>
                </a:gridCol>
              </a:tblGrid>
              <a:tr h="370840">
                <a:tc>
                  <a:txBody>
                    <a:bodyPr/>
                    <a:lstStyle/>
                    <a:p>
                      <a:pPr algn="ctr"/>
                      <a:r>
                        <a:rPr lang="en-US" sz="1400" b="0" u="none" strike="noStrike" cap="none" err="1">
                          <a:solidFill>
                            <a:schemeClr val="tx1"/>
                          </a:solidFill>
                          <a:effectLst/>
                          <a:latin typeface="Arial" panose="020B0604020202020204" pitchFamily="34" charset="0"/>
                          <a:cs typeface="Arial" panose="020B0604020202020204" pitchFamily="34" charset="0"/>
                          <a:sym typeface="Arial"/>
                        </a:rPr>
                        <a:t>pressur</a:t>
                      </a:r>
                      <a:endParaRPr lang="en-US">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b="0">
                          <a:solidFill>
                            <a:schemeClr val="tx1"/>
                          </a:solidFill>
                          <a:latin typeface="Arial" panose="020B0604020202020204" pitchFamily="34" charset="0"/>
                          <a:cs typeface="Arial" panose="020B0604020202020204" pitchFamily="34" charset="0"/>
                        </a:rPr>
                        <a:t>0.005</a:t>
                      </a:r>
                    </a:p>
                  </a:txBody>
                  <a:tcPr>
                    <a:solidFill>
                      <a:schemeClr val="bg1"/>
                    </a:solidFill>
                  </a:tcPr>
                </a:tc>
                <a:extLst>
                  <a:ext uri="{0D108BD9-81ED-4DB2-BD59-A6C34878D82A}">
                    <a16:rowId xmlns:a16="http://schemas.microsoft.com/office/drawing/2014/main" val="4208965064"/>
                  </a:ext>
                </a:extLst>
              </a:tr>
              <a:tr h="370840">
                <a:tc>
                  <a:txBody>
                    <a:bodyPr/>
                    <a:lstStyle/>
                    <a:p>
                      <a:pPr algn="ctr"/>
                      <a:r>
                        <a:rPr lang="en-US" sz="1400" b="0" u="none" strike="noStrike" cap="none">
                          <a:solidFill>
                            <a:schemeClr val="tx1"/>
                          </a:solidFill>
                          <a:effectLst/>
                          <a:latin typeface="Arial" panose="020B0604020202020204" pitchFamily="34" charset="0"/>
                          <a:cs typeface="Arial" panose="020B0604020202020204" pitchFamily="34" charset="0"/>
                          <a:sym typeface="Arial"/>
                        </a:rPr>
                        <a:t>gradient</a:t>
                      </a:r>
                      <a:endParaRPr lang="en-US">
                        <a:latin typeface="Arial" panose="020B0604020202020204" pitchFamily="34" charset="0"/>
                        <a:cs typeface="Arial" panose="020B0604020202020204" pitchFamily="34" charset="0"/>
                      </a:endParaRPr>
                    </a:p>
                  </a:txBody>
                  <a:tcPr/>
                </a:tc>
                <a:tc>
                  <a:txBody>
                    <a:bodyPr/>
                    <a:lstStyle/>
                    <a:p>
                      <a:pPr algn="ctr"/>
                      <a:r>
                        <a:rPr lang="en-US" b="0">
                          <a:solidFill>
                            <a:schemeClr val="tx1"/>
                          </a:solidFill>
                          <a:latin typeface="Arial" panose="020B0604020202020204" pitchFamily="34" charset="0"/>
                          <a:cs typeface="Arial" panose="020B0604020202020204" pitchFamily="34" charset="0"/>
                        </a:rPr>
                        <a:t>0.005</a:t>
                      </a:r>
                    </a:p>
                  </a:txBody>
                  <a:tcPr/>
                </a:tc>
                <a:extLst>
                  <a:ext uri="{0D108BD9-81ED-4DB2-BD59-A6C34878D82A}">
                    <a16:rowId xmlns:a16="http://schemas.microsoft.com/office/drawing/2014/main" val="2720092171"/>
                  </a:ext>
                </a:extLst>
              </a:tr>
            </a:tbl>
          </a:graphicData>
        </a:graphic>
      </p:graphicFrame>
      <p:sp>
        <p:nvSpPr>
          <p:cNvPr id="2" name="TextBox 1">
            <a:extLst>
              <a:ext uri="{FF2B5EF4-FFF2-40B4-BE49-F238E27FC236}">
                <a16:creationId xmlns:a16="http://schemas.microsoft.com/office/drawing/2014/main" id="{69A1C42E-1489-FF15-6882-024A0739F161}"/>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50</a:t>
            </a:r>
          </a:p>
        </p:txBody>
      </p:sp>
    </p:spTree>
    <p:extLst>
      <p:ext uri="{BB962C8B-B14F-4D97-AF65-F5344CB8AC3E}">
        <p14:creationId xmlns:p14="http://schemas.microsoft.com/office/powerpoint/2010/main" val="15235378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55" name="Google Shape;155;p27"/>
          <p:cNvPicPr preferRelativeResize="0"/>
          <p:nvPr/>
        </p:nvPicPr>
        <p:blipFill rotWithShape="1">
          <a:blip r:embed="rId3">
            <a:alphaModFix/>
          </a:blip>
          <a:srcRect r="10096"/>
          <a:stretch/>
        </p:blipFill>
        <p:spPr>
          <a:xfrm>
            <a:off x="6942100" y="3382600"/>
            <a:ext cx="2201902" cy="1632499"/>
          </a:xfrm>
          <a:prstGeom prst="rect">
            <a:avLst/>
          </a:prstGeom>
          <a:noFill/>
          <a:ln>
            <a:noFill/>
          </a:ln>
        </p:spPr>
      </p:pic>
      <p:pic>
        <p:nvPicPr>
          <p:cNvPr id="156" name="Google Shape;156;p27"/>
          <p:cNvPicPr preferRelativeResize="0"/>
          <p:nvPr/>
        </p:nvPicPr>
        <p:blipFill>
          <a:blip r:embed="rId4">
            <a:alphaModFix/>
          </a:blip>
          <a:stretch>
            <a:fillRect/>
          </a:stretch>
        </p:blipFill>
        <p:spPr>
          <a:xfrm>
            <a:off x="7501975" y="35975"/>
            <a:ext cx="2624952" cy="1749551"/>
          </a:xfrm>
          <a:prstGeom prst="rect">
            <a:avLst/>
          </a:prstGeom>
          <a:noFill/>
          <a:ln>
            <a:noFill/>
          </a:ln>
        </p:spPr>
      </p:pic>
      <mc:AlternateContent xmlns:mc="http://schemas.openxmlformats.org/markup-compatibility/2006" xmlns:a14="http://schemas.microsoft.com/office/drawing/2010/main">
        <mc:Choice Requires="a14">
          <p:graphicFrame>
            <p:nvGraphicFramePr>
              <p:cNvPr id="8" name="Table 4">
                <a:extLst>
                  <a:ext uri="{FF2B5EF4-FFF2-40B4-BE49-F238E27FC236}">
                    <a16:creationId xmlns:a16="http://schemas.microsoft.com/office/drawing/2014/main" id="{296E873A-55B6-851C-A7D9-ABA6D0269EE5}"/>
                  </a:ext>
                </a:extLst>
              </p:cNvPr>
              <p:cNvGraphicFramePr>
                <a:graphicFrameLocks noGrp="1"/>
              </p:cNvGraphicFramePr>
              <p:nvPr>
                <p:extLst>
                  <p:ext uri="{D42A27DB-BD31-4B8C-83A1-F6EECF244321}">
                    <p14:modId xmlns:p14="http://schemas.microsoft.com/office/powerpoint/2010/main" val="2210316104"/>
                  </p:ext>
                </p:extLst>
              </p:nvPr>
            </p:nvGraphicFramePr>
            <p:xfrm>
              <a:off x="2345585" y="829836"/>
              <a:ext cx="3939481" cy="1911380"/>
            </p:xfrm>
            <a:graphic>
              <a:graphicData uri="http://schemas.openxmlformats.org/drawingml/2006/table">
                <a:tbl>
                  <a:tblPr firstRow="1" bandRow="1">
                    <a:tableStyleId>{69012ECD-51FC-41F1-AA8D-1B2483CD663E}</a:tableStyleId>
                  </a:tblPr>
                  <a:tblGrid>
                    <a:gridCol w="1081696">
                      <a:extLst>
                        <a:ext uri="{9D8B030D-6E8A-4147-A177-3AD203B41FA5}">
                          <a16:colId xmlns:a16="http://schemas.microsoft.com/office/drawing/2014/main" val="1870253196"/>
                        </a:ext>
                      </a:extLst>
                    </a:gridCol>
                    <a:gridCol w="1015234">
                      <a:extLst>
                        <a:ext uri="{9D8B030D-6E8A-4147-A177-3AD203B41FA5}">
                          <a16:colId xmlns:a16="http://schemas.microsoft.com/office/drawing/2014/main" val="612247006"/>
                        </a:ext>
                      </a:extLst>
                    </a:gridCol>
                    <a:gridCol w="886899">
                      <a:extLst>
                        <a:ext uri="{9D8B030D-6E8A-4147-A177-3AD203B41FA5}">
                          <a16:colId xmlns:a16="http://schemas.microsoft.com/office/drawing/2014/main" val="919037071"/>
                        </a:ext>
                      </a:extLst>
                    </a:gridCol>
                    <a:gridCol w="955652">
                      <a:extLst>
                        <a:ext uri="{9D8B030D-6E8A-4147-A177-3AD203B41FA5}">
                          <a16:colId xmlns:a16="http://schemas.microsoft.com/office/drawing/2014/main" val="4171072555"/>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gridSpan="3">
                      <a:txBody>
                        <a:bodyPr/>
                        <a:lstStyle/>
                        <a:p>
                          <a:pPr algn="ctr"/>
                          <a:r>
                            <a:rPr lang="en-US">
                              <a:latin typeface="Arial" panose="020B0604020202020204" pitchFamily="34" charset="0"/>
                              <a:cs typeface="Arial" panose="020B0604020202020204" pitchFamily="34" charset="0"/>
                            </a:rPr>
                            <a:t>&lt; ID (doc) : </a:t>
                          </a:r>
                          <a14:m>
                            <m:oMath xmlns:m="http://schemas.openxmlformats.org/officeDocument/2006/math">
                              <m:r>
                                <a:rPr lang="en-US" b="1" i="1" smtClean="0">
                                  <a:latin typeface="Cambria Math" panose="02040503050406030204" pitchFamily="18" charset="0"/>
                                  <a:cs typeface="Arial" panose="020B0604020202020204" pitchFamily="34" charset="0"/>
                                </a:rPr>
                                <m:t>𝒑</m:t>
                              </m:r>
                              <m:r>
                                <a:rPr lang="en-US" b="1" i="1" smtClean="0">
                                  <a:latin typeface="Cambria Math" panose="02040503050406030204" pitchFamily="18" charset="0"/>
                                  <a:cs typeface="Arial" panose="020B0604020202020204" pitchFamily="34" charset="0"/>
                                </a:rPr>
                                <m:t>(</m:t>
                              </m:r>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𝒕</m:t>
                                  </m:r>
                                </m:e>
                                <m:sub>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𝒊</m:t>
                                      </m:r>
                                    </m:e>
                                    <m:sub>
                                      <m:r>
                                        <a:rPr lang="en-US" b="1" i="1" smtClean="0">
                                          <a:latin typeface="Cambria Math" panose="02040503050406030204" pitchFamily="18" charset="0"/>
                                          <a:cs typeface="Arial" panose="020B0604020202020204" pitchFamily="34" charset="0"/>
                                        </a:rPr>
                                        <m:t>𝒅</m:t>
                                      </m:r>
                                    </m:sub>
                                  </m:sSub>
                                </m:sub>
                              </m:sSub>
                              <m:r>
                                <a:rPr lang="en-US" b="1" i="1" smtClean="0">
                                  <a:latin typeface="Cambria Math" panose="02040503050406030204" pitchFamily="18" charset="0"/>
                                  <a:cs typeface="Arial" panose="020B0604020202020204" pitchFamily="34" charset="0"/>
                                </a:rPr>
                                <m:t>)</m:t>
                              </m:r>
                            </m:oMath>
                          </a14:m>
                          <a:r>
                            <a:rPr lang="en-US">
                              <a:latin typeface="Arial" panose="020B0604020202020204" pitchFamily="34" charset="0"/>
                              <a:cs typeface="Arial" panose="020B0604020202020204" pitchFamily="34" charset="0"/>
                            </a:rPr>
                            <a:t> &gt;</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a:txBody>
                        <a:bodyPr/>
                        <a:lstStyle/>
                        <a:p>
                          <a:pPr algn="ctr"/>
                          <a:r>
                            <a:rPr lang="en-US">
                              <a:latin typeface="Arial" panose="020B0604020202020204" pitchFamily="34" charset="0"/>
                              <a:cs typeface="Arial" panose="020B0604020202020204" pitchFamily="34" charset="0"/>
                            </a:rPr>
                            <a:t>0 : 0.013</a:t>
                          </a:r>
                        </a:p>
                      </a:txBody>
                      <a:tcPr/>
                    </a:tc>
                    <a:tc>
                      <a:txBody>
                        <a:bodyPr/>
                        <a:lstStyle/>
                        <a:p>
                          <a:pPr algn="ctr"/>
                          <a:r>
                            <a:rPr lang="en-US">
                              <a:latin typeface="Arial" panose="020B0604020202020204" pitchFamily="34" charset="0"/>
                              <a:cs typeface="Arial" panose="020B0604020202020204" pitchFamily="34" charset="0"/>
                            </a:rPr>
                            <a:t>1 : 0.012</a:t>
                          </a:r>
                        </a:p>
                      </a:txBody>
                      <a:tcPr/>
                    </a:tc>
                    <a:tc>
                      <a:txBody>
                        <a:bodyPr/>
                        <a:lstStyle/>
                        <a:p>
                          <a:pPr algn="ctr"/>
                          <a:r>
                            <a:rPr lang="en-US">
                              <a:latin typeface="Arial" panose="020B0604020202020204" pitchFamily="34" charset="0"/>
                              <a:cs typeface="Arial" panose="020B0604020202020204" pitchFamily="34" charset="0"/>
                            </a:rPr>
                            <a:t>2 : 0.029</a:t>
                          </a:r>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a:txBody>
                        <a:bodyPr/>
                        <a:lstStyle/>
                        <a:p>
                          <a:pPr algn="ctr"/>
                          <a:r>
                            <a:rPr lang="en-US">
                              <a:latin typeface="Arial" panose="020B0604020202020204" pitchFamily="34" charset="0"/>
                              <a:cs typeface="Arial" panose="020B0604020202020204" pitchFamily="34" charset="0"/>
                            </a:rPr>
                            <a:t>0 : 0.015</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74872106"/>
                      </a:ext>
                    </a:extLst>
                  </a:tr>
                  <a:tr h="382276">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0.010</a:t>
                          </a:r>
                        </a:p>
                      </a:txBody>
                      <a:tcPr/>
                    </a:tc>
                    <a:tc>
                      <a:txBody>
                        <a:bodyPr/>
                        <a:lstStyle/>
                        <a:p>
                          <a:pPr algn="ctr"/>
                          <a:r>
                            <a:rPr lang="en-US">
                              <a:latin typeface="Arial" panose="020B0604020202020204" pitchFamily="34" charset="0"/>
                              <a:cs typeface="Arial" panose="020B0604020202020204" pitchFamily="34" charset="0"/>
                            </a:rPr>
                            <a:t>1 : 0.009</a:t>
                          </a: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0.008</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90077617"/>
                      </a:ext>
                    </a:extLst>
                  </a:tr>
                </a:tbl>
              </a:graphicData>
            </a:graphic>
          </p:graphicFrame>
        </mc:Choice>
        <mc:Fallback xmlns="">
          <p:graphicFrame>
            <p:nvGraphicFramePr>
              <p:cNvPr id="8" name="Table 4">
                <a:extLst>
                  <a:ext uri="{FF2B5EF4-FFF2-40B4-BE49-F238E27FC236}">
                    <a16:creationId xmlns:a16="http://schemas.microsoft.com/office/drawing/2014/main" id="{296E873A-55B6-851C-A7D9-ABA6D0269EE5}"/>
                  </a:ext>
                </a:extLst>
              </p:cNvPr>
              <p:cNvGraphicFramePr>
                <a:graphicFrameLocks noGrp="1"/>
              </p:cNvGraphicFramePr>
              <p:nvPr>
                <p:extLst>
                  <p:ext uri="{D42A27DB-BD31-4B8C-83A1-F6EECF244321}">
                    <p14:modId xmlns:p14="http://schemas.microsoft.com/office/powerpoint/2010/main" val="2210316104"/>
                  </p:ext>
                </p:extLst>
              </p:nvPr>
            </p:nvGraphicFramePr>
            <p:xfrm>
              <a:off x="2345585" y="829836"/>
              <a:ext cx="3939481" cy="1911380"/>
            </p:xfrm>
            <a:graphic>
              <a:graphicData uri="http://schemas.openxmlformats.org/drawingml/2006/table">
                <a:tbl>
                  <a:tblPr firstRow="1" bandRow="1">
                    <a:tableStyleId>{69012ECD-51FC-41F1-AA8D-1B2483CD663E}</a:tableStyleId>
                  </a:tblPr>
                  <a:tblGrid>
                    <a:gridCol w="1081696">
                      <a:extLst>
                        <a:ext uri="{9D8B030D-6E8A-4147-A177-3AD203B41FA5}">
                          <a16:colId xmlns:a16="http://schemas.microsoft.com/office/drawing/2014/main" val="1870253196"/>
                        </a:ext>
                      </a:extLst>
                    </a:gridCol>
                    <a:gridCol w="1015234">
                      <a:extLst>
                        <a:ext uri="{9D8B030D-6E8A-4147-A177-3AD203B41FA5}">
                          <a16:colId xmlns:a16="http://schemas.microsoft.com/office/drawing/2014/main" val="612247006"/>
                        </a:ext>
                      </a:extLst>
                    </a:gridCol>
                    <a:gridCol w="886899">
                      <a:extLst>
                        <a:ext uri="{9D8B030D-6E8A-4147-A177-3AD203B41FA5}">
                          <a16:colId xmlns:a16="http://schemas.microsoft.com/office/drawing/2014/main" val="919037071"/>
                        </a:ext>
                      </a:extLst>
                    </a:gridCol>
                    <a:gridCol w="955652">
                      <a:extLst>
                        <a:ext uri="{9D8B030D-6E8A-4147-A177-3AD203B41FA5}">
                          <a16:colId xmlns:a16="http://schemas.microsoft.com/office/drawing/2014/main" val="4171072555"/>
                        </a:ext>
                      </a:extLst>
                    </a:gridCol>
                  </a:tblGrid>
                  <a:tr h="382276">
                    <a:tc>
                      <a:txBody>
                        <a:bodyPr/>
                        <a:lstStyle/>
                        <a:p>
                          <a:pPr algn="ctr"/>
                          <a:r>
                            <a:rPr lang="en-US">
                              <a:latin typeface="Arial" panose="020B0604020202020204" pitchFamily="34" charset="0"/>
                              <a:cs typeface="Arial" panose="020B0604020202020204" pitchFamily="34" charset="0"/>
                            </a:rPr>
                            <a:t>Terms</a:t>
                          </a:r>
                        </a:p>
                      </a:txBody>
                      <a:tcPr/>
                    </a:tc>
                    <a:tc gridSpan="3">
                      <a:txBody>
                        <a:bodyPr/>
                        <a:lstStyle/>
                        <a:p>
                          <a:endParaRPr lang="en-US"/>
                        </a:p>
                      </a:txBody>
                      <a:tcPr>
                        <a:blipFill>
                          <a:blip r:embed="rId5"/>
                          <a:stretch>
                            <a:fillRect l="-38085" t="-3175" r="-213" b="-401587"/>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3620921"/>
                      </a:ext>
                    </a:extLst>
                  </a:tr>
                  <a:tr h="382276">
                    <a:tc>
                      <a:txBody>
                        <a:bodyPr/>
                        <a:lstStyle/>
                        <a:p>
                          <a:pPr algn="ctr"/>
                          <a:r>
                            <a:rPr lang="en-US">
                              <a:latin typeface="Arial" panose="020B0604020202020204" pitchFamily="34" charset="0"/>
                              <a:cs typeface="Arial" panose="020B0604020202020204" pitchFamily="34" charset="0"/>
                            </a:rPr>
                            <a:t>&lt;s&gt;</a:t>
                          </a:r>
                        </a:p>
                      </a:txBody>
                      <a:tcPr/>
                    </a:tc>
                    <a:tc>
                      <a:txBody>
                        <a:bodyPr/>
                        <a:lstStyle/>
                        <a:p>
                          <a:pPr algn="ctr"/>
                          <a:r>
                            <a:rPr lang="en-US">
                              <a:latin typeface="Arial" panose="020B0604020202020204" pitchFamily="34" charset="0"/>
                              <a:cs typeface="Arial" panose="020B0604020202020204" pitchFamily="34" charset="0"/>
                            </a:rPr>
                            <a:t>0 : 0.013</a:t>
                          </a:r>
                        </a:p>
                      </a:txBody>
                      <a:tcPr/>
                    </a:tc>
                    <a:tc>
                      <a:txBody>
                        <a:bodyPr/>
                        <a:lstStyle/>
                        <a:p>
                          <a:pPr algn="ctr"/>
                          <a:r>
                            <a:rPr lang="en-US">
                              <a:latin typeface="Arial" panose="020B0604020202020204" pitchFamily="34" charset="0"/>
                              <a:cs typeface="Arial" panose="020B0604020202020204" pitchFamily="34" charset="0"/>
                            </a:rPr>
                            <a:t>1 : 0.012</a:t>
                          </a:r>
                        </a:p>
                      </a:txBody>
                      <a:tcPr/>
                    </a:tc>
                    <a:tc>
                      <a:txBody>
                        <a:bodyPr/>
                        <a:lstStyle/>
                        <a:p>
                          <a:pPr algn="ctr"/>
                          <a:r>
                            <a:rPr lang="en-US">
                              <a:latin typeface="Arial" panose="020B0604020202020204" pitchFamily="34" charset="0"/>
                              <a:cs typeface="Arial" panose="020B0604020202020204" pitchFamily="34" charset="0"/>
                            </a:rPr>
                            <a:t>2 : 0.029</a:t>
                          </a:r>
                        </a:p>
                      </a:txBody>
                      <a:tcPr/>
                    </a:tc>
                    <a:extLst>
                      <a:ext uri="{0D108BD9-81ED-4DB2-BD59-A6C34878D82A}">
                        <a16:rowId xmlns:a16="http://schemas.microsoft.com/office/drawing/2014/main" val="3702612943"/>
                      </a:ext>
                    </a:extLst>
                  </a:tr>
                  <a:tr h="382276">
                    <a:tc>
                      <a:txBody>
                        <a:bodyPr/>
                        <a:lstStyle/>
                        <a:p>
                          <a:pPr algn="ctr"/>
                          <a:r>
                            <a:rPr lang="en-US">
                              <a:latin typeface="Arial" panose="020B0604020202020204" pitchFamily="34" charset="0"/>
                              <a:cs typeface="Arial" panose="020B0604020202020204" pitchFamily="34" charset="0"/>
                            </a:rPr>
                            <a:t>experiment</a:t>
                          </a:r>
                        </a:p>
                      </a:txBody>
                      <a:tcPr/>
                    </a:tc>
                    <a:tc>
                      <a:txBody>
                        <a:bodyPr/>
                        <a:lstStyle/>
                        <a:p>
                          <a:pPr algn="ctr"/>
                          <a:r>
                            <a:rPr lang="en-US">
                              <a:latin typeface="Arial" panose="020B0604020202020204" pitchFamily="34" charset="0"/>
                              <a:cs typeface="Arial" panose="020B0604020202020204" pitchFamily="34" charset="0"/>
                            </a:rPr>
                            <a:t>0 : 0.015</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74872106"/>
                      </a:ext>
                    </a:extLst>
                  </a:tr>
                  <a:tr h="382276">
                    <a:tc>
                      <a:txBody>
                        <a:bodyPr/>
                        <a:lstStyle/>
                        <a:p>
                          <a:pPr algn="ctr"/>
                          <a:r>
                            <a:rPr lang="en-US" err="1">
                              <a:latin typeface="Arial" panose="020B0604020202020204" pitchFamily="34" charset="0"/>
                              <a:cs typeface="Arial" panose="020B0604020202020204" pitchFamily="34" charset="0"/>
                            </a:rPr>
                            <a:t>investig</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0.010</a:t>
                          </a:r>
                        </a:p>
                      </a:txBody>
                      <a:tcPr/>
                    </a:tc>
                    <a:tc>
                      <a:txBody>
                        <a:bodyPr/>
                        <a:lstStyle/>
                        <a:p>
                          <a:pPr algn="ctr"/>
                          <a:r>
                            <a:rPr lang="en-US">
                              <a:latin typeface="Arial" panose="020B0604020202020204" pitchFamily="34" charset="0"/>
                              <a:cs typeface="Arial" panose="020B0604020202020204" pitchFamily="34" charset="0"/>
                            </a:rPr>
                            <a:t>1 : 0.009</a:t>
                          </a: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90027924"/>
                      </a:ext>
                    </a:extLst>
                  </a:tr>
                  <a:tr h="382276">
                    <a:tc>
                      <a:txBody>
                        <a:bodyPr/>
                        <a:lstStyle/>
                        <a:p>
                          <a:pPr algn="ctr"/>
                          <a:r>
                            <a:rPr lang="en-US" sz="1400" b="0" i="0" u="none" strike="noStrike" cap="none" err="1">
                              <a:solidFill>
                                <a:schemeClr val="tx1"/>
                              </a:solidFill>
                              <a:effectLst/>
                              <a:latin typeface="+mn-lt"/>
                              <a:ea typeface="+mn-ea"/>
                              <a:cs typeface="+mn-cs"/>
                              <a:sym typeface="Arial"/>
                            </a:rPr>
                            <a:t>aerodynam</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0 : 0.008</a:t>
                          </a:r>
                        </a:p>
                      </a:txBody>
                      <a:tcPr/>
                    </a:tc>
                    <a:tc>
                      <a:txBody>
                        <a:bodyPr/>
                        <a:lstStyle/>
                        <a:p>
                          <a:pPr algn="ctr"/>
                          <a:endParaRPr lang="en-US">
                            <a:latin typeface="Arial" panose="020B0604020202020204" pitchFamily="34" charset="0"/>
                            <a:cs typeface="Arial" panose="020B0604020202020204" pitchFamily="34" charset="0"/>
                          </a:endParaRPr>
                        </a:p>
                      </a:txBody>
                      <a:tcPr/>
                    </a:tc>
                    <a:tc>
                      <a:txBody>
                        <a:bodyPr/>
                        <a:lstStyle/>
                        <a:p>
                          <a:pPr algn="ctr"/>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90077617"/>
                      </a:ext>
                    </a:extLst>
                  </a:tr>
                </a:tbl>
              </a:graphicData>
            </a:graphic>
          </p:graphicFrame>
        </mc:Fallback>
      </mc:AlternateContent>
      <p:graphicFrame>
        <p:nvGraphicFramePr>
          <p:cNvPr id="9" name="Table 12">
            <a:extLst>
              <a:ext uri="{FF2B5EF4-FFF2-40B4-BE49-F238E27FC236}">
                <a16:creationId xmlns:a16="http://schemas.microsoft.com/office/drawing/2014/main" id="{DA3ECF70-C770-6D48-6A92-90AD9A667607}"/>
              </a:ext>
            </a:extLst>
          </p:cNvPr>
          <p:cNvGraphicFramePr>
            <a:graphicFrameLocks noGrp="1"/>
          </p:cNvGraphicFramePr>
          <p:nvPr>
            <p:extLst>
              <p:ext uri="{D42A27DB-BD31-4B8C-83A1-F6EECF244321}">
                <p14:modId xmlns:p14="http://schemas.microsoft.com/office/powerpoint/2010/main" val="3470039374"/>
              </p:ext>
            </p:extLst>
          </p:nvPr>
        </p:nvGraphicFramePr>
        <p:xfrm>
          <a:off x="2358190" y="3237852"/>
          <a:ext cx="3914273" cy="741680"/>
        </p:xfrm>
        <a:graphic>
          <a:graphicData uri="http://schemas.openxmlformats.org/drawingml/2006/table">
            <a:tbl>
              <a:tblPr firstRow="1" bandRow="1">
                <a:tableStyleId>{69012ECD-51FC-41F1-AA8D-1B2483CD663E}</a:tableStyleId>
              </a:tblPr>
              <a:tblGrid>
                <a:gridCol w="1061072">
                  <a:extLst>
                    <a:ext uri="{9D8B030D-6E8A-4147-A177-3AD203B41FA5}">
                      <a16:colId xmlns:a16="http://schemas.microsoft.com/office/drawing/2014/main" val="4292845663"/>
                    </a:ext>
                  </a:extLst>
                </a:gridCol>
                <a:gridCol w="951067">
                  <a:extLst>
                    <a:ext uri="{9D8B030D-6E8A-4147-A177-3AD203B41FA5}">
                      <a16:colId xmlns:a16="http://schemas.microsoft.com/office/drawing/2014/main" val="1592874895"/>
                    </a:ext>
                  </a:extLst>
                </a:gridCol>
                <a:gridCol w="951067">
                  <a:extLst>
                    <a:ext uri="{9D8B030D-6E8A-4147-A177-3AD203B41FA5}">
                      <a16:colId xmlns:a16="http://schemas.microsoft.com/office/drawing/2014/main" val="2231231430"/>
                    </a:ext>
                  </a:extLst>
                </a:gridCol>
                <a:gridCol w="951067">
                  <a:extLst>
                    <a:ext uri="{9D8B030D-6E8A-4147-A177-3AD203B41FA5}">
                      <a16:colId xmlns:a16="http://schemas.microsoft.com/office/drawing/2014/main" val="2679591394"/>
                    </a:ext>
                  </a:extLst>
                </a:gridCol>
              </a:tblGrid>
              <a:tr h="370840">
                <a:tc>
                  <a:txBody>
                    <a:bodyPr/>
                    <a:lstStyle/>
                    <a:p>
                      <a:pPr algn="ctr"/>
                      <a:r>
                        <a:rPr lang="en-US" sz="1400" b="0" u="none" strike="noStrike" cap="none" err="1">
                          <a:solidFill>
                            <a:schemeClr val="tx1"/>
                          </a:solidFill>
                          <a:effectLst/>
                          <a:latin typeface="Arial" panose="020B0604020202020204" pitchFamily="34" charset="0"/>
                          <a:cs typeface="Arial" panose="020B0604020202020204" pitchFamily="34" charset="0"/>
                          <a:sym typeface="Arial"/>
                        </a:rPr>
                        <a:t>pressur</a:t>
                      </a:r>
                      <a:endParaRPr lang="en-US">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solidFill>
                      <a:schemeClr val="bg1"/>
                    </a:solidFill>
                  </a:tcPr>
                </a:tc>
                <a:tc>
                  <a:txBody>
                    <a:bodyPr/>
                    <a:lstStyle/>
                    <a:p>
                      <a:pPr algn="ctr"/>
                      <a:r>
                        <a:rPr lang="en-US" b="0">
                          <a:solidFill>
                            <a:schemeClr val="tx1"/>
                          </a:solidFill>
                          <a:latin typeface="Arial" panose="020B0604020202020204" pitchFamily="34" charset="0"/>
                          <a:cs typeface="Arial" panose="020B0604020202020204" pitchFamily="34" charset="0"/>
                        </a:rPr>
                        <a:t>2 : 0.024</a:t>
                      </a:r>
                    </a:p>
                  </a:txBody>
                  <a:tcPr>
                    <a:solidFill>
                      <a:schemeClr val="bg1"/>
                    </a:solidFill>
                  </a:tcPr>
                </a:tc>
                <a:extLst>
                  <a:ext uri="{0D108BD9-81ED-4DB2-BD59-A6C34878D82A}">
                    <a16:rowId xmlns:a16="http://schemas.microsoft.com/office/drawing/2014/main" val="4208965064"/>
                  </a:ext>
                </a:extLst>
              </a:tr>
              <a:tr h="370840">
                <a:tc>
                  <a:txBody>
                    <a:bodyPr/>
                    <a:lstStyle/>
                    <a:p>
                      <a:pPr algn="ctr"/>
                      <a:r>
                        <a:rPr lang="en-US" sz="1400" b="0" u="none" strike="noStrike" cap="none">
                          <a:solidFill>
                            <a:schemeClr val="tx1"/>
                          </a:solidFill>
                          <a:effectLst/>
                          <a:latin typeface="Arial" panose="020B0604020202020204" pitchFamily="34" charset="0"/>
                          <a:cs typeface="Arial" panose="020B0604020202020204" pitchFamily="34" charset="0"/>
                          <a:sym typeface="Arial"/>
                        </a:rPr>
                        <a:t>gradient</a:t>
                      </a:r>
                      <a:endParaRPr lang="en-US">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endParaRPr lang="en-US" b="0">
                        <a:solidFill>
                          <a:schemeClr val="tx1"/>
                        </a:solidFill>
                        <a:latin typeface="Arial" panose="020B0604020202020204" pitchFamily="34" charset="0"/>
                        <a:cs typeface="Arial" panose="020B0604020202020204" pitchFamily="34" charset="0"/>
                      </a:endParaRPr>
                    </a:p>
                  </a:txBody>
                  <a:tcPr/>
                </a:tc>
                <a:tc>
                  <a:txBody>
                    <a:bodyPr/>
                    <a:lstStyle/>
                    <a:p>
                      <a:pPr algn="ctr"/>
                      <a:r>
                        <a:rPr lang="en-US" b="0">
                          <a:solidFill>
                            <a:schemeClr val="tx1"/>
                          </a:solidFill>
                          <a:latin typeface="Arial" panose="020B0604020202020204" pitchFamily="34" charset="0"/>
                          <a:cs typeface="Arial" panose="020B0604020202020204" pitchFamily="34" charset="0"/>
                        </a:rPr>
                        <a:t>2 : 0.024</a:t>
                      </a:r>
                    </a:p>
                  </a:txBody>
                  <a:tcPr/>
                </a:tc>
                <a:extLst>
                  <a:ext uri="{0D108BD9-81ED-4DB2-BD59-A6C34878D82A}">
                    <a16:rowId xmlns:a16="http://schemas.microsoft.com/office/drawing/2014/main" val="2720092171"/>
                  </a:ext>
                </a:extLst>
              </a:tr>
            </a:tbl>
          </a:graphicData>
        </a:graphic>
      </p:graphicFrame>
      <p:sp>
        <p:nvSpPr>
          <p:cNvPr id="10" name="TextBox 9">
            <a:extLst>
              <a:ext uri="{FF2B5EF4-FFF2-40B4-BE49-F238E27FC236}">
                <a16:creationId xmlns:a16="http://schemas.microsoft.com/office/drawing/2014/main" id="{3EC97D2C-99F3-FAB9-C28B-2682AD47EDD5}"/>
              </a:ext>
            </a:extLst>
          </p:cNvPr>
          <p:cNvSpPr txBox="1"/>
          <p:nvPr/>
        </p:nvSpPr>
        <p:spPr>
          <a:xfrm>
            <a:off x="2358190" y="2866881"/>
            <a:ext cx="1088571" cy="307777"/>
          </a:xfrm>
          <a:prstGeom prst="rect">
            <a:avLst/>
          </a:prstGeom>
          <a:noFill/>
        </p:spPr>
        <p:txBody>
          <a:bodyPr wrap="square" rtlCol="0">
            <a:spAutoFit/>
          </a:bodyPr>
          <a:lstStyle/>
          <a:p>
            <a:r>
              <a:rPr lang="en-US"/>
              <a:t>…</a:t>
            </a:r>
          </a:p>
        </p:txBody>
      </p:sp>
      <p:sp>
        <p:nvSpPr>
          <p:cNvPr id="2" name="TextBox 1">
            <a:extLst>
              <a:ext uri="{FF2B5EF4-FFF2-40B4-BE49-F238E27FC236}">
                <a16:creationId xmlns:a16="http://schemas.microsoft.com/office/drawing/2014/main" id="{5B40BCBE-BF4A-42E4-975F-D8301EA0844C}"/>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51</a:t>
            </a:r>
          </a:p>
        </p:txBody>
      </p:sp>
    </p:spTree>
    <p:extLst>
      <p:ext uri="{BB962C8B-B14F-4D97-AF65-F5344CB8AC3E}">
        <p14:creationId xmlns:p14="http://schemas.microsoft.com/office/powerpoint/2010/main" val="1755873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82502" y="0"/>
            <a:ext cx="482638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Ưu</a:t>
            </a:r>
            <a:r>
              <a:rPr lang="en-US"/>
              <a:t> </a:t>
            </a:r>
            <a:r>
              <a:rPr lang="en-US" err="1"/>
              <a:t>điểm</a:t>
            </a:r>
            <a:r>
              <a:rPr lang="en-US"/>
              <a:t> </a:t>
            </a:r>
            <a:r>
              <a:rPr lang="en-US">
                <a:latin typeface="+mj-lt"/>
              </a:rPr>
              <a:t>-</a:t>
            </a:r>
            <a:r>
              <a:rPr lang="en-US"/>
              <a:t> </a:t>
            </a:r>
            <a:r>
              <a:rPr lang="en-US" err="1"/>
              <a:t>Nhược</a:t>
            </a:r>
            <a:r>
              <a:rPr lang="en-US"/>
              <a:t> </a:t>
            </a:r>
            <a:r>
              <a:rPr lang="en-US" err="1"/>
              <a:t>điểm</a:t>
            </a:r>
            <a:endParaRPr>
              <a:solidFill>
                <a:schemeClr val="dk1"/>
              </a:solidFill>
            </a:endParaRPr>
          </a:p>
        </p:txBody>
      </p:sp>
      <p:grpSp>
        <p:nvGrpSpPr>
          <p:cNvPr id="3" name="Google Shape;1508;p36">
            <a:extLst>
              <a:ext uri="{FF2B5EF4-FFF2-40B4-BE49-F238E27FC236}">
                <a16:creationId xmlns:a16="http://schemas.microsoft.com/office/drawing/2014/main" id="{03C75302-A737-F9A2-7A48-508D539322CB}"/>
              </a:ext>
            </a:extLst>
          </p:cNvPr>
          <p:cNvGrpSpPr/>
          <p:nvPr/>
        </p:nvGrpSpPr>
        <p:grpSpPr>
          <a:xfrm>
            <a:off x="457187" y="1823470"/>
            <a:ext cx="8229626" cy="2596800"/>
            <a:chOff x="457175" y="2050350"/>
            <a:chExt cx="8229626" cy="2596800"/>
          </a:xfrm>
        </p:grpSpPr>
        <p:sp>
          <p:nvSpPr>
            <p:cNvPr id="4" name="Google Shape;1509;p36">
              <a:extLst>
                <a:ext uri="{FF2B5EF4-FFF2-40B4-BE49-F238E27FC236}">
                  <a16:creationId xmlns:a16="http://schemas.microsoft.com/office/drawing/2014/main" id="{B0140C3E-2BC5-0B0E-45A7-181A121D3B00}"/>
                </a:ext>
              </a:extLst>
            </p:cNvPr>
            <p:cNvSpPr/>
            <p:nvPr/>
          </p:nvSpPr>
          <p:spPr>
            <a:xfrm flipH="1">
              <a:off x="5073288" y="2050350"/>
              <a:ext cx="3613500" cy="5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10;p36">
              <a:extLst>
                <a:ext uri="{FF2B5EF4-FFF2-40B4-BE49-F238E27FC236}">
                  <a16:creationId xmlns:a16="http://schemas.microsoft.com/office/drawing/2014/main" id="{0FA01B7A-61BF-D47F-B5AF-78369AF5808F}"/>
                </a:ext>
              </a:extLst>
            </p:cNvPr>
            <p:cNvSpPr/>
            <p:nvPr/>
          </p:nvSpPr>
          <p:spPr>
            <a:xfrm flipH="1">
              <a:off x="8627701" y="2050350"/>
              <a:ext cx="59100" cy="521400"/>
            </a:xfrm>
            <a:prstGeom prst="rect">
              <a:avLst/>
            </a:prstGeom>
            <a:solidFill>
              <a:schemeClr val="bg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11;p36">
              <a:extLst>
                <a:ext uri="{FF2B5EF4-FFF2-40B4-BE49-F238E27FC236}">
                  <a16:creationId xmlns:a16="http://schemas.microsoft.com/office/drawing/2014/main" id="{D502B73E-DDB3-B3CC-C6B3-5E7B3EF0CDBD}"/>
                </a:ext>
              </a:extLst>
            </p:cNvPr>
            <p:cNvSpPr/>
            <p:nvPr/>
          </p:nvSpPr>
          <p:spPr>
            <a:xfrm flipH="1">
              <a:off x="5073288" y="2742150"/>
              <a:ext cx="3613500" cy="5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12;p36">
              <a:extLst>
                <a:ext uri="{FF2B5EF4-FFF2-40B4-BE49-F238E27FC236}">
                  <a16:creationId xmlns:a16="http://schemas.microsoft.com/office/drawing/2014/main" id="{1AFE6A56-DAE8-B248-EF7B-D867FC3A41BB}"/>
                </a:ext>
              </a:extLst>
            </p:cNvPr>
            <p:cNvSpPr/>
            <p:nvPr/>
          </p:nvSpPr>
          <p:spPr>
            <a:xfrm flipH="1">
              <a:off x="8627701" y="3065282"/>
              <a:ext cx="59100" cy="521400"/>
            </a:xfrm>
            <a:prstGeom prst="rect">
              <a:avLst/>
            </a:prstGeom>
            <a:solidFill>
              <a:schemeClr val="bg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3;p36">
              <a:extLst>
                <a:ext uri="{FF2B5EF4-FFF2-40B4-BE49-F238E27FC236}">
                  <a16:creationId xmlns:a16="http://schemas.microsoft.com/office/drawing/2014/main" id="{A27B976F-9940-1E51-5D58-77E29CBA2431}"/>
                </a:ext>
              </a:extLst>
            </p:cNvPr>
            <p:cNvSpPr/>
            <p:nvPr/>
          </p:nvSpPr>
          <p:spPr>
            <a:xfrm flipH="1">
              <a:off x="5073288" y="3433950"/>
              <a:ext cx="3613500" cy="5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14;p36">
              <a:extLst>
                <a:ext uri="{FF2B5EF4-FFF2-40B4-BE49-F238E27FC236}">
                  <a16:creationId xmlns:a16="http://schemas.microsoft.com/office/drawing/2014/main" id="{8BD40C2D-1273-116F-3181-D86F5F7D86B4}"/>
                </a:ext>
              </a:extLst>
            </p:cNvPr>
            <p:cNvSpPr/>
            <p:nvPr/>
          </p:nvSpPr>
          <p:spPr>
            <a:xfrm flipH="1">
              <a:off x="8627701" y="4080215"/>
              <a:ext cx="59100" cy="521400"/>
            </a:xfrm>
            <a:prstGeom prst="rect">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15;p36">
              <a:extLst>
                <a:ext uri="{FF2B5EF4-FFF2-40B4-BE49-F238E27FC236}">
                  <a16:creationId xmlns:a16="http://schemas.microsoft.com/office/drawing/2014/main" id="{F7CE5AC2-6D71-4D1D-BFC2-441BB2CC567D}"/>
                </a:ext>
              </a:extLst>
            </p:cNvPr>
            <p:cNvSpPr/>
            <p:nvPr/>
          </p:nvSpPr>
          <p:spPr>
            <a:xfrm flipH="1">
              <a:off x="5073288" y="4125750"/>
              <a:ext cx="3613500" cy="5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17;p36">
              <a:extLst>
                <a:ext uri="{FF2B5EF4-FFF2-40B4-BE49-F238E27FC236}">
                  <a16:creationId xmlns:a16="http://schemas.microsoft.com/office/drawing/2014/main" id="{973D135D-26C7-5809-9698-66B451F26362}"/>
                </a:ext>
              </a:extLst>
            </p:cNvPr>
            <p:cNvSpPr/>
            <p:nvPr/>
          </p:nvSpPr>
          <p:spPr>
            <a:xfrm>
              <a:off x="457188" y="2050350"/>
              <a:ext cx="3613500" cy="5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18;p36">
              <a:extLst>
                <a:ext uri="{FF2B5EF4-FFF2-40B4-BE49-F238E27FC236}">
                  <a16:creationId xmlns:a16="http://schemas.microsoft.com/office/drawing/2014/main" id="{00AE1BA9-C5A1-CB50-2C3D-0710912BCD7E}"/>
                </a:ext>
              </a:extLst>
            </p:cNvPr>
            <p:cNvSpPr/>
            <p:nvPr/>
          </p:nvSpPr>
          <p:spPr>
            <a:xfrm>
              <a:off x="457201" y="2050350"/>
              <a:ext cx="59100" cy="521400"/>
            </a:xfrm>
            <a:prstGeom prst="rect">
              <a:avLst/>
            </a:pr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19;p36">
              <a:extLst>
                <a:ext uri="{FF2B5EF4-FFF2-40B4-BE49-F238E27FC236}">
                  <a16:creationId xmlns:a16="http://schemas.microsoft.com/office/drawing/2014/main" id="{8D4B276E-EFA3-2C89-E53C-8BE2F299DE51}"/>
                </a:ext>
              </a:extLst>
            </p:cNvPr>
            <p:cNvSpPr/>
            <p:nvPr/>
          </p:nvSpPr>
          <p:spPr>
            <a:xfrm>
              <a:off x="457188" y="2742150"/>
              <a:ext cx="3613500" cy="5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20;p36">
              <a:extLst>
                <a:ext uri="{FF2B5EF4-FFF2-40B4-BE49-F238E27FC236}">
                  <a16:creationId xmlns:a16="http://schemas.microsoft.com/office/drawing/2014/main" id="{04F21E78-7E34-B8E9-A957-31FED889B180}"/>
                </a:ext>
              </a:extLst>
            </p:cNvPr>
            <p:cNvSpPr/>
            <p:nvPr/>
          </p:nvSpPr>
          <p:spPr>
            <a:xfrm>
              <a:off x="457205" y="3074580"/>
              <a:ext cx="59100" cy="521400"/>
            </a:xfrm>
            <a:prstGeom prst="rect">
              <a:avLst/>
            </a:pr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21;p36">
              <a:extLst>
                <a:ext uri="{FF2B5EF4-FFF2-40B4-BE49-F238E27FC236}">
                  <a16:creationId xmlns:a16="http://schemas.microsoft.com/office/drawing/2014/main" id="{67A5DCF0-E56E-482A-38E8-797DB86C90E5}"/>
                </a:ext>
              </a:extLst>
            </p:cNvPr>
            <p:cNvSpPr/>
            <p:nvPr/>
          </p:nvSpPr>
          <p:spPr>
            <a:xfrm>
              <a:off x="457188" y="3433950"/>
              <a:ext cx="3613500" cy="5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22;p36">
              <a:extLst>
                <a:ext uri="{FF2B5EF4-FFF2-40B4-BE49-F238E27FC236}">
                  <a16:creationId xmlns:a16="http://schemas.microsoft.com/office/drawing/2014/main" id="{6E0EB7C0-6A36-9AAC-E715-EA55782D6FF3}"/>
                </a:ext>
              </a:extLst>
            </p:cNvPr>
            <p:cNvSpPr/>
            <p:nvPr/>
          </p:nvSpPr>
          <p:spPr>
            <a:xfrm>
              <a:off x="457175" y="4077876"/>
              <a:ext cx="59100" cy="521400"/>
            </a:xfrm>
            <a:prstGeom prst="rect">
              <a:avLst/>
            </a:pr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23;p36">
              <a:extLst>
                <a:ext uri="{FF2B5EF4-FFF2-40B4-BE49-F238E27FC236}">
                  <a16:creationId xmlns:a16="http://schemas.microsoft.com/office/drawing/2014/main" id="{D2187F0E-99DB-615B-6BA5-1A9433F32C3C}"/>
                </a:ext>
              </a:extLst>
            </p:cNvPr>
            <p:cNvSpPr/>
            <p:nvPr/>
          </p:nvSpPr>
          <p:spPr>
            <a:xfrm>
              <a:off x="457188" y="4125750"/>
              <a:ext cx="3613500" cy="52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27;p36">
              <a:extLst>
                <a:ext uri="{FF2B5EF4-FFF2-40B4-BE49-F238E27FC236}">
                  <a16:creationId xmlns:a16="http://schemas.microsoft.com/office/drawing/2014/main" id="{BFC0AE8D-D8CE-624B-4F69-F9F400BA0F66}"/>
                </a:ext>
              </a:extLst>
            </p:cNvPr>
            <p:cNvSpPr txBox="1"/>
            <p:nvPr/>
          </p:nvSpPr>
          <p:spPr>
            <a:xfrm flipH="1">
              <a:off x="4991380" y="2068950"/>
              <a:ext cx="3459908" cy="502801"/>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US">
                  <a:latin typeface="Roboto"/>
                  <a:ea typeface="Roboto"/>
                  <a:cs typeface="Roboto"/>
                  <a:sym typeface="Roboto"/>
                </a:rPr>
                <a:t>N </a:t>
              </a:r>
              <a:r>
                <a:rPr lang="en-US" err="1">
                  <a:latin typeface="Roboto"/>
                  <a:ea typeface="Roboto"/>
                  <a:cs typeface="Roboto"/>
                  <a:sym typeface="Roboto"/>
                </a:rPr>
                <a:t>càng</a:t>
              </a:r>
              <a:r>
                <a:rPr lang="en-US">
                  <a:latin typeface="Roboto"/>
                  <a:ea typeface="Roboto"/>
                  <a:cs typeface="Roboto"/>
                  <a:sym typeface="Roboto"/>
                </a:rPr>
                <a:t> </a:t>
              </a:r>
              <a:r>
                <a:rPr lang="en-US" err="1">
                  <a:latin typeface="Roboto"/>
                  <a:ea typeface="Roboto"/>
                  <a:cs typeface="Roboto"/>
                  <a:sym typeface="Roboto"/>
                </a:rPr>
                <a:t>lớn</a:t>
              </a:r>
              <a:r>
                <a:rPr lang="en-US">
                  <a:latin typeface="Roboto"/>
                  <a:ea typeface="Roboto"/>
                  <a:cs typeface="Roboto"/>
                  <a:sym typeface="Roboto"/>
                </a:rPr>
                <a:t> </a:t>
              </a:r>
              <a:r>
                <a:rPr lang="en-US" err="1">
                  <a:latin typeface="Roboto"/>
                  <a:ea typeface="Roboto"/>
                  <a:cs typeface="Roboto"/>
                  <a:sym typeface="Roboto"/>
                </a:rPr>
                <a:t>thì</a:t>
              </a:r>
              <a:r>
                <a:rPr lang="en-US">
                  <a:latin typeface="Roboto"/>
                  <a:ea typeface="Roboto"/>
                  <a:cs typeface="Roboto"/>
                  <a:sym typeface="Roboto"/>
                </a:rPr>
                <a:t> </a:t>
              </a:r>
              <a:r>
                <a:rPr lang="en-US" err="1">
                  <a:latin typeface="Roboto"/>
                  <a:ea typeface="Roboto"/>
                  <a:cs typeface="Roboto"/>
                  <a:sym typeface="Roboto"/>
                </a:rPr>
                <a:t>số</a:t>
              </a:r>
              <a:r>
                <a:rPr lang="en-US">
                  <a:latin typeface="Roboto"/>
                  <a:ea typeface="Roboto"/>
                  <a:cs typeface="Roboto"/>
                  <a:sym typeface="Roboto"/>
                </a:rPr>
                <a:t> N-gram </a:t>
              </a:r>
              <a:r>
                <a:rPr lang="en-US" err="1">
                  <a:latin typeface="Roboto"/>
                  <a:ea typeface="Roboto"/>
                  <a:cs typeface="Roboto"/>
                  <a:sym typeface="Roboto"/>
                </a:rPr>
                <a:t>phải</a:t>
              </a:r>
              <a:r>
                <a:rPr lang="en-US">
                  <a:latin typeface="Roboto"/>
                  <a:ea typeface="Roboto"/>
                  <a:cs typeface="Roboto"/>
                  <a:sym typeface="Roboto"/>
                </a:rPr>
                <a:t> </a:t>
              </a:r>
              <a:r>
                <a:rPr lang="en-US" err="1">
                  <a:latin typeface="Roboto"/>
                  <a:ea typeface="Roboto"/>
                  <a:cs typeface="Roboto"/>
                  <a:sym typeface="Roboto"/>
                </a:rPr>
                <a:t>xử</a:t>
              </a:r>
              <a:r>
                <a:rPr lang="en-US">
                  <a:latin typeface="Roboto"/>
                  <a:ea typeface="Roboto"/>
                  <a:cs typeface="Roboto"/>
                  <a:sym typeface="Roboto"/>
                </a:rPr>
                <a:t> </a:t>
              </a:r>
              <a:r>
                <a:rPr lang="en-US" err="1">
                  <a:latin typeface="Roboto"/>
                  <a:ea typeface="Roboto"/>
                  <a:cs typeface="Roboto"/>
                  <a:sym typeface="Roboto"/>
                </a:rPr>
                <a:t>lý</a:t>
              </a:r>
              <a:r>
                <a:rPr lang="en-US">
                  <a:latin typeface="Roboto"/>
                  <a:ea typeface="Roboto"/>
                  <a:cs typeface="Roboto"/>
                  <a:sym typeface="Roboto"/>
                </a:rPr>
                <a:t> </a:t>
              </a:r>
              <a:r>
                <a:rPr lang="en-US" err="1">
                  <a:latin typeface="Roboto"/>
                  <a:ea typeface="Roboto"/>
                  <a:cs typeface="Roboto"/>
                  <a:sym typeface="Roboto"/>
                </a:rPr>
                <a:t>càng</a:t>
              </a:r>
              <a:r>
                <a:rPr lang="en-US">
                  <a:latin typeface="Roboto"/>
                  <a:ea typeface="Roboto"/>
                  <a:cs typeface="Roboto"/>
                  <a:sym typeface="Roboto"/>
                </a:rPr>
                <a:t> </a:t>
              </a:r>
              <a:r>
                <a:rPr lang="en-US" err="1">
                  <a:latin typeface="Roboto"/>
                  <a:ea typeface="Roboto"/>
                  <a:cs typeface="Roboto"/>
                  <a:sym typeface="Roboto"/>
                </a:rPr>
                <a:t>nhiều</a:t>
              </a:r>
              <a:r>
                <a:rPr lang="en-US">
                  <a:latin typeface="Roboto"/>
                  <a:ea typeface="Roboto"/>
                  <a:cs typeface="Roboto"/>
                  <a:sym typeface="Roboto"/>
                </a:rPr>
                <a:t> </a:t>
              </a:r>
              <a:r>
                <a:rPr lang="en-US" err="1">
                  <a:latin typeface="Roboto"/>
                  <a:ea typeface="Roboto"/>
                  <a:cs typeface="Roboto"/>
                  <a:sym typeface="Roboto"/>
                </a:rPr>
                <a:t>và</a:t>
              </a:r>
              <a:r>
                <a:rPr lang="en-US">
                  <a:latin typeface="Roboto"/>
                  <a:ea typeface="Roboto"/>
                  <a:cs typeface="Roboto"/>
                  <a:sym typeface="Roboto"/>
                </a:rPr>
                <a:t> </a:t>
              </a:r>
              <a:r>
                <a:rPr lang="en-US" err="1">
                  <a:latin typeface="Roboto"/>
                  <a:ea typeface="Roboto"/>
                  <a:cs typeface="Roboto"/>
                  <a:sym typeface="Roboto"/>
                </a:rPr>
                <a:t>không</a:t>
              </a:r>
              <a:r>
                <a:rPr lang="en-US">
                  <a:latin typeface="Roboto"/>
                  <a:ea typeface="Roboto"/>
                  <a:cs typeface="Roboto"/>
                  <a:sym typeface="Roboto"/>
                </a:rPr>
                <a:t> </a:t>
              </a:r>
              <a:r>
                <a:rPr lang="en-US" err="1">
                  <a:latin typeface="Roboto"/>
                  <a:ea typeface="Roboto"/>
                  <a:cs typeface="Roboto"/>
                  <a:sym typeface="Roboto"/>
                </a:rPr>
                <a:t>gian</a:t>
              </a:r>
              <a:r>
                <a:rPr lang="en-US">
                  <a:latin typeface="Roboto"/>
                  <a:ea typeface="Roboto"/>
                  <a:cs typeface="Roboto"/>
                  <a:sym typeface="Roboto"/>
                </a:rPr>
                <a:t> </a:t>
              </a:r>
              <a:r>
                <a:rPr lang="en-US" err="1">
                  <a:latin typeface="Roboto"/>
                  <a:ea typeface="Roboto"/>
                  <a:cs typeface="Roboto"/>
                  <a:sym typeface="Roboto"/>
                </a:rPr>
                <a:t>lưu</a:t>
              </a:r>
              <a:r>
                <a:rPr lang="en-US">
                  <a:latin typeface="Roboto"/>
                  <a:ea typeface="Roboto"/>
                  <a:cs typeface="Roboto"/>
                  <a:sym typeface="Roboto"/>
                </a:rPr>
                <a:t> </a:t>
              </a:r>
              <a:r>
                <a:rPr lang="en-US" err="1">
                  <a:latin typeface="Roboto"/>
                  <a:ea typeface="Roboto"/>
                  <a:cs typeface="Roboto"/>
                  <a:sym typeface="Roboto"/>
                </a:rPr>
                <a:t>trữ</a:t>
              </a:r>
              <a:r>
                <a:rPr lang="en-US">
                  <a:latin typeface="Roboto"/>
                  <a:ea typeface="Roboto"/>
                  <a:cs typeface="Roboto"/>
                  <a:sym typeface="Roboto"/>
                </a:rPr>
                <a:t> </a:t>
              </a:r>
              <a:r>
                <a:rPr lang="en-US" err="1">
                  <a:latin typeface="Roboto"/>
                  <a:ea typeface="Roboto"/>
                  <a:cs typeface="Roboto"/>
                  <a:sym typeface="Roboto"/>
                </a:rPr>
                <a:t>càng</a:t>
              </a:r>
              <a:r>
                <a:rPr lang="en-US">
                  <a:latin typeface="Roboto"/>
                  <a:ea typeface="Roboto"/>
                  <a:cs typeface="Roboto"/>
                  <a:sym typeface="Roboto"/>
                </a:rPr>
                <a:t> </a:t>
              </a:r>
              <a:r>
                <a:rPr lang="en-US" err="1">
                  <a:latin typeface="Roboto"/>
                  <a:ea typeface="Roboto"/>
                  <a:cs typeface="Roboto"/>
                  <a:sym typeface="Roboto"/>
                </a:rPr>
                <a:t>lớn</a:t>
              </a:r>
              <a:endParaRPr>
                <a:latin typeface="Roboto"/>
                <a:ea typeface="Roboto"/>
                <a:cs typeface="Roboto"/>
                <a:sym typeface="Roboto"/>
              </a:endParaRPr>
            </a:p>
          </p:txBody>
        </p:sp>
        <p:sp>
          <p:nvSpPr>
            <p:cNvPr id="49" name="Google Shape;1530;p36">
              <a:extLst>
                <a:ext uri="{FF2B5EF4-FFF2-40B4-BE49-F238E27FC236}">
                  <a16:creationId xmlns:a16="http://schemas.microsoft.com/office/drawing/2014/main" id="{CC026C30-37BE-574F-A5FA-8E615CCDEEF7}"/>
                </a:ext>
              </a:extLst>
            </p:cNvPr>
            <p:cNvSpPr txBox="1"/>
            <p:nvPr/>
          </p:nvSpPr>
          <p:spPr>
            <a:xfrm flipH="1">
              <a:off x="5073275" y="3065280"/>
              <a:ext cx="3378014" cy="521401"/>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US" err="1">
                  <a:latin typeface="Roboto"/>
                  <a:ea typeface="Roboto"/>
                  <a:cs typeface="Roboto"/>
                  <a:sym typeface="Roboto"/>
                </a:rPr>
                <a:t>Một</a:t>
              </a:r>
              <a:r>
                <a:rPr lang="en-US">
                  <a:latin typeface="Roboto"/>
                  <a:ea typeface="Roboto"/>
                  <a:cs typeface="Roboto"/>
                  <a:sym typeface="Roboto"/>
                </a:rPr>
                <a:t> </a:t>
              </a:r>
              <a:r>
                <a:rPr lang="en-US" err="1">
                  <a:latin typeface="Roboto"/>
                  <a:ea typeface="Roboto"/>
                  <a:cs typeface="Roboto"/>
                  <a:sym typeface="Roboto"/>
                </a:rPr>
                <a:t>từ</a:t>
              </a:r>
              <a:r>
                <a:rPr lang="en-US">
                  <a:latin typeface="Roboto"/>
                  <a:ea typeface="Roboto"/>
                  <a:cs typeface="Roboto"/>
                  <a:sym typeface="Roboto"/>
                </a:rPr>
                <a:t> </a:t>
              </a:r>
              <a:r>
                <a:rPr lang="en-US" err="1">
                  <a:latin typeface="Roboto"/>
                  <a:ea typeface="Roboto"/>
                  <a:cs typeface="Roboto"/>
                  <a:sym typeface="Roboto"/>
                </a:rPr>
                <a:t>xuất</a:t>
              </a:r>
              <a:r>
                <a:rPr lang="en-US">
                  <a:latin typeface="Roboto"/>
                  <a:ea typeface="Roboto"/>
                  <a:cs typeface="Roboto"/>
                  <a:sym typeface="Roboto"/>
                </a:rPr>
                <a:t> </a:t>
              </a:r>
              <a:r>
                <a:rPr lang="en-US" err="1">
                  <a:latin typeface="Roboto"/>
                  <a:ea typeface="Roboto"/>
                  <a:cs typeface="Roboto"/>
                  <a:sym typeface="Roboto"/>
                </a:rPr>
                <a:t>hiện</a:t>
              </a:r>
              <a:r>
                <a:rPr lang="en-US">
                  <a:latin typeface="Roboto"/>
                  <a:ea typeface="Roboto"/>
                  <a:cs typeface="Roboto"/>
                  <a:sym typeface="Roboto"/>
                </a:rPr>
                <a:t> </a:t>
              </a:r>
              <a:r>
                <a:rPr lang="en-US" err="1">
                  <a:latin typeface="Roboto"/>
                  <a:ea typeface="Roboto"/>
                  <a:cs typeface="Roboto"/>
                  <a:sym typeface="Roboto"/>
                </a:rPr>
                <a:t>nhiều</a:t>
              </a:r>
              <a:r>
                <a:rPr lang="en-US">
                  <a:latin typeface="Roboto"/>
                  <a:ea typeface="Roboto"/>
                  <a:cs typeface="Roboto"/>
                  <a:sym typeface="Roboto"/>
                </a:rPr>
                <a:t> </a:t>
              </a:r>
              <a:r>
                <a:rPr lang="en-US" err="1">
                  <a:latin typeface="Roboto"/>
                  <a:ea typeface="Roboto"/>
                  <a:cs typeface="Roboto"/>
                  <a:sym typeface="Roboto"/>
                </a:rPr>
                <a:t>trong</a:t>
              </a:r>
              <a:r>
                <a:rPr lang="en-US">
                  <a:latin typeface="Roboto"/>
                  <a:ea typeface="Roboto"/>
                  <a:cs typeface="Roboto"/>
                  <a:sym typeface="Roboto"/>
                </a:rPr>
                <a:t> </a:t>
              </a:r>
              <a:r>
                <a:rPr lang="en-US" err="1">
                  <a:latin typeface="Roboto"/>
                  <a:ea typeface="Roboto"/>
                  <a:cs typeface="Roboto"/>
                  <a:sym typeface="Roboto"/>
                </a:rPr>
                <a:t>tài</a:t>
              </a:r>
              <a:r>
                <a:rPr lang="en-US">
                  <a:latin typeface="Roboto"/>
                  <a:ea typeface="Roboto"/>
                  <a:cs typeface="Roboto"/>
                  <a:sym typeface="Roboto"/>
                </a:rPr>
                <a:t> </a:t>
              </a:r>
              <a:r>
                <a:rPr lang="en-US" err="1">
                  <a:latin typeface="Roboto"/>
                  <a:ea typeface="Roboto"/>
                  <a:cs typeface="Roboto"/>
                  <a:sym typeface="Roboto"/>
                </a:rPr>
                <a:t>liệu</a:t>
              </a:r>
              <a:r>
                <a:rPr lang="en-US">
                  <a:latin typeface="Roboto"/>
                  <a:ea typeface="Roboto"/>
                  <a:cs typeface="Roboto"/>
                  <a:sym typeface="Roboto"/>
                </a:rPr>
                <a:t> </a:t>
              </a:r>
            </a:p>
            <a:p>
              <a:pPr marL="0" lvl="0" indent="0" algn="r" rtl="0">
                <a:lnSpc>
                  <a:spcPct val="150000"/>
                </a:lnSpc>
                <a:spcBef>
                  <a:spcPts val="0"/>
                </a:spcBef>
                <a:spcAft>
                  <a:spcPts val="0"/>
                </a:spcAft>
                <a:buNone/>
              </a:pPr>
              <a:r>
                <a:rPr lang="en-US">
                  <a:latin typeface="Roboto"/>
                  <a:ea typeface="Roboto"/>
                  <a:cs typeface="Roboto"/>
                  <a:sym typeface="Wingdings" panose="05000000000000000000" pitchFamily="2" charset="2"/>
                </a:rPr>
                <a:t> </a:t>
              </a:r>
              <a:r>
                <a:rPr lang="en-US" err="1">
                  <a:latin typeface="Roboto"/>
                  <a:ea typeface="Roboto"/>
                  <a:cs typeface="Roboto"/>
                  <a:sym typeface="Wingdings" panose="05000000000000000000" pitchFamily="2" charset="2"/>
                </a:rPr>
                <a:t>ảnh</a:t>
              </a:r>
              <a:r>
                <a:rPr lang="en-US">
                  <a:latin typeface="Roboto"/>
                  <a:ea typeface="Roboto"/>
                  <a:cs typeface="Roboto"/>
                  <a:sym typeface="Wingdings" panose="05000000000000000000" pitchFamily="2" charset="2"/>
                </a:rPr>
                <a:t> </a:t>
              </a:r>
              <a:r>
                <a:rPr lang="en-US" err="1">
                  <a:latin typeface="Roboto"/>
                  <a:ea typeface="Roboto"/>
                  <a:cs typeface="Roboto"/>
                  <a:sym typeface="Wingdings" panose="05000000000000000000" pitchFamily="2" charset="2"/>
                </a:rPr>
                <a:t>hưởng</a:t>
              </a:r>
              <a:r>
                <a:rPr lang="en-US">
                  <a:latin typeface="Roboto"/>
                  <a:ea typeface="Roboto"/>
                  <a:cs typeface="Roboto"/>
                  <a:sym typeface="Wingdings" panose="05000000000000000000" pitchFamily="2" charset="2"/>
                </a:rPr>
                <a:t> </a:t>
              </a:r>
              <a:r>
                <a:rPr lang="en-US" err="1">
                  <a:latin typeface="Roboto"/>
                  <a:ea typeface="Roboto"/>
                  <a:cs typeface="Roboto"/>
                  <a:sym typeface="Wingdings" panose="05000000000000000000" pitchFamily="2" charset="2"/>
                </a:rPr>
                <a:t>đến</a:t>
              </a:r>
              <a:r>
                <a:rPr lang="en-US">
                  <a:latin typeface="Roboto"/>
                  <a:ea typeface="Roboto"/>
                  <a:cs typeface="Roboto"/>
                  <a:sym typeface="Wingdings" panose="05000000000000000000" pitchFamily="2" charset="2"/>
                </a:rPr>
                <a:t> </a:t>
              </a:r>
              <a:r>
                <a:rPr lang="en-US" err="1">
                  <a:latin typeface="Roboto"/>
                  <a:ea typeface="Roboto"/>
                  <a:cs typeface="Roboto"/>
                  <a:sym typeface="Wingdings" panose="05000000000000000000" pitchFamily="2" charset="2"/>
                </a:rPr>
                <a:t>kết</a:t>
              </a:r>
              <a:r>
                <a:rPr lang="en-US">
                  <a:latin typeface="Roboto"/>
                  <a:ea typeface="Roboto"/>
                  <a:cs typeface="Roboto"/>
                  <a:sym typeface="Wingdings" panose="05000000000000000000" pitchFamily="2" charset="2"/>
                </a:rPr>
                <a:t> </a:t>
              </a:r>
              <a:r>
                <a:rPr lang="en-US" err="1">
                  <a:latin typeface="Roboto"/>
                  <a:ea typeface="Roboto"/>
                  <a:cs typeface="Roboto"/>
                  <a:sym typeface="Wingdings" panose="05000000000000000000" pitchFamily="2" charset="2"/>
                </a:rPr>
                <a:t>quả</a:t>
              </a:r>
              <a:r>
                <a:rPr lang="en-US">
                  <a:latin typeface="Roboto"/>
                  <a:ea typeface="Roboto"/>
                  <a:cs typeface="Roboto"/>
                  <a:sym typeface="Wingdings" panose="05000000000000000000" pitchFamily="2" charset="2"/>
                </a:rPr>
                <a:t> </a:t>
              </a:r>
              <a:r>
                <a:rPr lang="en-US" err="1">
                  <a:latin typeface="Roboto"/>
                  <a:ea typeface="Roboto"/>
                  <a:cs typeface="Roboto"/>
                  <a:sym typeface="Wingdings" panose="05000000000000000000" pitchFamily="2" charset="2"/>
                </a:rPr>
                <a:t>xếp</a:t>
              </a:r>
              <a:r>
                <a:rPr lang="en-US">
                  <a:latin typeface="Roboto"/>
                  <a:ea typeface="Roboto"/>
                  <a:cs typeface="Roboto"/>
                  <a:sym typeface="Wingdings" panose="05000000000000000000" pitchFamily="2" charset="2"/>
                </a:rPr>
                <a:t> </a:t>
              </a:r>
              <a:r>
                <a:rPr lang="en-US" err="1">
                  <a:latin typeface="Roboto"/>
                  <a:ea typeface="Roboto"/>
                  <a:cs typeface="Roboto"/>
                  <a:sym typeface="Wingdings" panose="05000000000000000000" pitchFamily="2" charset="2"/>
                </a:rPr>
                <a:t>hạng</a:t>
              </a:r>
              <a:endParaRPr>
                <a:latin typeface="Roboto"/>
                <a:ea typeface="Roboto"/>
                <a:cs typeface="Roboto"/>
                <a:sym typeface="Roboto"/>
              </a:endParaRPr>
            </a:p>
          </p:txBody>
        </p:sp>
        <p:sp>
          <p:nvSpPr>
            <p:cNvPr id="47" name="Google Shape;1533;p36">
              <a:extLst>
                <a:ext uri="{FF2B5EF4-FFF2-40B4-BE49-F238E27FC236}">
                  <a16:creationId xmlns:a16="http://schemas.microsoft.com/office/drawing/2014/main" id="{C938B8BE-DEA2-4D98-390D-15CA9E8A723C}"/>
                </a:ext>
              </a:extLst>
            </p:cNvPr>
            <p:cNvSpPr txBox="1"/>
            <p:nvPr/>
          </p:nvSpPr>
          <p:spPr>
            <a:xfrm flipH="1">
              <a:off x="5073275" y="4080214"/>
              <a:ext cx="3378014" cy="512102"/>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a:latin typeface="Roboto"/>
                  <a:ea typeface="Roboto"/>
                  <a:cs typeface="Roboto"/>
                  <a:sym typeface="Roboto"/>
                </a:rPr>
                <a:t>Không phụ thuộc vào ngữ nghĩa của câu</a:t>
              </a:r>
              <a:endParaRPr>
                <a:latin typeface="Roboto"/>
                <a:ea typeface="Roboto"/>
                <a:cs typeface="Roboto"/>
                <a:sym typeface="Roboto"/>
              </a:endParaRPr>
            </a:p>
          </p:txBody>
        </p:sp>
        <p:sp>
          <p:nvSpPr>
            <p:cNvPr id="43" name="Google Shape;1539;p36">
              <a:extLst>
                <a:ext uri="{FF2B5EF4-FFF2-40B4-BE49-F238E27FC236}">
                  <a16:creationId xmlns:a16="http://schemas.microsoft.com/office/drawing/2014/main" id="{3C8D92F2-B86E-FD84-F82C-EFCEF60C46FE}"/>
                </a:ext>
              </a:extLst>
            </p:cNvPr>
            <p:cNvSpPr txBox="1"/>
            <p:nvPr/>
          </p:nvSpPr>
          <p:spPr>
            <a:xfrm flipH="1">
              <a:off x="692694" y="2068950"/>
              <a:ext cx="3377993" cy="502801"/>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err="1">
                  <a:latin typeface="Roboto"/>
                  <a:ea typeface="Roboto"/>
                  <a:cs typeface="Roboto"/>
                  <a:sym typeface="Roboto"/>
                </a:rPr>
                <a:t>Thứ</a:t>
              </a:r>
              <a:r>
                <a:rPr lang="en-US">
                  <a:latin typeface="Roboto"/>
                  <a:ea typeface="Roboto"/>
                  <a:cs typeface="Roboto"/>
                  <a:sym typeface="Roboto"/>
                </a:rPr>
                <a:t> </a:t>
              </a:r>
              <a:r>
                <a:rPr lang="en-US" err="1">
                  <a:latin typeface="Roboto"/>
                  <a:ea typeface="Roboto"/>
                  <a:cs typeface="Roboto"/>
                  <a:sym typeface="Roboto"/>
                </a:rPr>
                <a:t>tự</a:t>
              </a:r>
              <a:r>
                <a:rPr lang="en-US">
                  <a:latin typeface="Roboto"/>
                  <a:ea typeface="Roboto"/>
                  <a:cs typeface="Roboto"/>
                  <a:sym typeface="Roboto"/>
                </a:rPr>
                <a:t> </a:t>
              </a:r>
              <a:r>
                <a:rPr lang="en-US" err="1">
                  <a:latin typeface="Roboto"/>
                  <a:ea typeface="Roboto"/>
                  <a:cs typeface="Roboto"/>
                  <a:sym typeface="Roboto"/>
                </a:rPr>
                <a:t>của</a:t>
              </a:r>
              <a:r>
                <a:rPr lang="en-US">
                  <a:latin typeface="Roboto"/>
                  <a:ea typeface="Roboto"/>
                  <a:cs typeface="Roboto"/>
                  <a:sym typeface="Roboto"/>
                </a:rPr>
                <a:t> </a:t>
              </a:r>
              <a:r>
                <a:rPr lang="en-US" err="1">
                  <a:latin typeface="Roboto"/>
                  <a:ea typeface="Roboto"/>
                  <a:cs typeface="Roboto"/>
                  <a:sym typeface="Roboto"/>
                </a:rPr>
                <a:t>từ</a:t>
              </a:r>
              <a:r>
                <a:rPr lang="en-US">
                  <a:latin typeface="Roboto"/>
                  <a:ea typeface="Roboto"/>
                  <a:cs typeface="Roboto"/>
                  <a:sym typeface="Roboto"/>
                </a:rPr>
                <a:t> </a:t>
              </a:r>
              <a:r>
                <a:rPr lang="en-US" err="1">
                  <a:latin typeface="Roboto"/>
                  <a:ea typeface="Roboto"/>
                  <a:cs typeface="Roboto"/>
                  <a:sym typeface="Roboto"/>
                </a:rPr>
                <a:t>ảnh</a:t>
              </a:r>
              <a:r>
                <a:rPr lang="en-US">
                  <a:latin typeface="Roboto"/>
                  <a:ea typeface="Roboto"/>
                  <a:cs typeface="Roboto"/>
                  <a:sym typeface="Roboto"/>
                </a:rPr>
                <a:t> </a:t>
              </a:r>
              <a:r>
                <a:rPr lang="en-US" err="1">
                  <a:latin typeface="Roboto"/>
                  <a:ea typeface="Roboto"/>
                  <a:cs typeface="Roboto"/>
                  <a:sym typeface="Roboto"/>
                </a:rPr>
                <a:t>hưởng</a:t>
              </a:r>
              <a:r>
                <a:rPr lang="en-US">
                  <a:latin typeface="Roboto"/>
                  <a:ea typeface="Roboto"/>
                  <a:cs typeface="Roboto"/>
                  <a:sym typeface="Roboto"/>
                </a:rPr>
                <a:t> </a:t>
              </a:r>
              <a:r>
                <a:rPr lang="en-US" err="1">
                  <a:latin typeface="Roboto"/>
                  <a:ea typeface="Roboto"/>
                  <a:cs typeface="Roboto"/>
                  <a:sym typeface="Roboto"/>
                </a:rPr>
                <a:t>đến</a:t>
              </a:r>
              <a:r>
                <a:rPr lang="en-US">
                  <a:latin typeface="Roboto"/>
                  <a:ea typeface="Roboto"/>
                  <a:cs typeface="Roboto"/>
                  <a:sym typeface="Roboto"/>
                </a:rPr>
                <a:t> </a:t>
              </a:r>
              <a:r>
                <a:rPr lang="en-US" err="1">
                  <a:latin typeface="Roboto"/>
                  <a:ea typeface="Roboto"/>
                  <a:cs typeface="Roboto"/>
                  <a:sym typeface="Roboto"/>
                </a:rPr>
                <a:t>kết</a:t>
              </a:r>
              <a:r>
                <a:rPr lang="en-US">
                  <a:latin typeface="Roboto"/>
                  <a:ea typeface="Roboto"/>
                  <a:cs typeface="Roboto"/>
                  <a:sym typeface="Roboto"/>
                </a:rPr>
                <a:t> </a:t>
              </a:r>
              <a:r>
                <a:rPr lang="en-US" err="1">
                  <a:latin typeface="Roboto"/>
                  <a:ea typeface="Roboto"/>
                  <a:cs typeface="Roboto"/>
                  <a:sym typeface="Roboto"/>
                </a:rPr>
                <a:t>quả</a:t>
              </a:r>
              <a:r>
                <a:rPr lang="en-US">
                  <a:latin typeface="Roboto"/>
                  <a:ea typeface="Roboto"/>
                  <a:cs typeface="Roboto"/>
                  <a:sym typeface="Roboto"/>
                </a:rPr>
                <a:t> </a:t>
              </a:r>
              <a:r>
                <a:rPr lang="en-US" err="1">
                  <a:latin typeface="Roboto"/>
                  <a:ea typeface="Roboto"/>
                  <a:cs typeface="Roboto"/>
                  <a:sym typeface="Roboto"/>
                </a:rPr>
                <a:t>xếp</a:t>
              </a:r>
              <a:r>
                <a:rPr lang="en-US">
                  <a:latin typeface="Roboto"/>
                  <a:ea typeface="Roboto"/>
                  <a:cs typeface="Roboto"/>
                  <a:sym typeface="Roboto"/>
                </a:rPr>
                <a:t> </a:t>
              </a:r>
              <a:r>
                <a:rPr lang="en-US" err="1">
                  <a:latin typeface="Roboto"/>
                  <a:ea typeface="Roboto"/>
                  <a:cs typeface="Roboto"/>
                  <a:sym typeface="Roboto"/>
                </a:rPr>
                <a:t>hạng</a:t>
              </a:r>
              <a:endParaRPr>
                <a:latin typeface="Roboto"/>
                <a:ea typeface="Roboto"/>
                <a:cs typeface="Roboto"/>
                <a:sym typeface="Roboto"/>
              </a:endParaRPr>
            </a:p>
          </p:txBody>
        </p:sp>
        <p:sp>
          <p:nvSpPr>
            <p:cNvPr id="41" name="Google Shape;1542;p36">
              <a:extLst>
                <a:ext uri="{FF2B5EF4-FFF2-40B4-BE49-F238E27FC236}">
                  <a16:creationId xmlns:a16="http://schemas.microsoft.com/office/drawing/2014/main" id="{C5BEC74D-C778-E7A3-C3A6-3837CAF4F334}"/>
                </a:ext>
              </a:extLst>
            </p:cNvPr>
            <p:cNvSpPr txBox="1"/>
            <p:nvPr/>
          </p:nvSpPr>
          <p:spPr>
            <a:xfrm flipH="1">
              <a:off x="692699" y="3074579"/>
              <a:ext cx="3377992" cy="512102"/>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err="1">
                  <a:latin typeface="Roboto"/>
                  <a:ea typeface="Roboto"/>
                  <a:cs typeface="Roboto"/>
                  <a:sym typeface="Roboto"/>
                </a:rPr>
                <a:t>Thời</a:t>
              </a:r>
              <a:r>
                <a:rPr lang="en-US">
                  <a:latin typeface="Roboto"/>
                  <a:ea typeface="Roboto"/>
                  <a:cs typeface="Roboto"/>
                  <a:sym typeface="Roboto"/>
                </a:rPr>
                <a:t> </a:t>
              </a:r>
              <a:r>
                <a:rPr lang="en-US" err="1">
                  <a:latin typeface="Roboto"/>
                  <a:ea typeface="Roboto"/>
                  <a:cs typeface="Roboto"/>
                  <a:sym typeface="Roboto"/>
                </a:rPr>
                <a:t>gian</a:t>
              </a:r>
              <a:r>
                <a:rPr lang="en-US">
                  <a:latin typeface="Roboto"/>
                  <a:ea typeface="Roboto"/>
                  <a:cs typeface="Roboto"/>
                  <a:sym typeface="Roboto"/>
                </a:rPr>
                <a:t> </a:t>
              </a:r>
              <a:r>
                <a:rPr lang="en-US" err="1">
                  <a:latin typeface="Roboto"/>
                  <a:ea typeface="Roboto"/>
                  <a:cs typeface="Roboto"/>
                  <a:sym typeface="Roboto"/>
                </a:rPr>
                <a:t>xử</a:t>
              </a:r>
              <a:r>
                <a:rPr lang="en-US">
                  <a:latin typeface="Roboto"/>
                  <a:ea typeface="Roboto"/>
                  <a:cs typeface="Roboto"/>
                  <a:sym typeface="Roboto"/>
                </a:rPr>
                <a:t> </a:t>
              </a:r>
              <a:r>
                <a:rPr lang="en-US" err="1">
                  <a:latin typeface="Roboto"/>
                  <a:ea typeface="Roboto"/>
                  <a:cs typeface="Roboto"/>
                  <a:sym typeface="Roboto"/>
                </a:rPr>
                <a:t>lý</a:t>
              </a:r>
              <a:r>
                <a:rPr lang="en-US">
                  <a:latin typeface="Roboto"/>
                  <a:ea typeface="Roboto"/>
                  <a:cs typeface="Roboto"/>
                  <a:sym typeface="Roboto"/>
                </a:rPr>
                <a:t> </a:t>
              </a:r>
              <a:r>
                <a:rPr lang="en-US" err="1">
                  <a:latin typeface="Roboto"/>
                  <a:ea typeface="Roboto"/>
                  <a:cs typeface="Roboto"/>
                  <a:sym typeface="Roboto"/>
                </a:rPr>
                <a:t>nhanh</a:t>
              </a:r>
              <a:r>
                <a:rPr lang="en-US">
                  <a:latin typeface="Roboto"/>
                  <a:ea typeface="Roboto"/>
                  <a:cs typeface="Roboto"/>
                  <a:sym typeface="Roboto"/>
                </a:rPr>
                <a:t> </a:t>
              </a:r>
              <a:r>
                <a:rPr lang="en-US" err="1">
                  <a:latin typeface="Roboto"/>
                  <a:ea typeface="Roboto"/>
                  <a:cs typeface="Roboto"/>
                  <a:sym typeface="Roboto"/>
                </a:rPr>
                <a:t>hơn</a:t>
              </a:r>
              <a:r>
                <a:rPr lang="en-US">
                  <a:latin typeface="Roboto"/>
                  <a:ea typeface="Roboto"/>
                  <a:cs typeface="Roboto"/>
                  <a:sym typeface="Roboto"/>
                </a:rPr>
                <a:t> so </a:t>
              </a:r>
              <a:r>
                <a:rPr lang="en-US" err="1">
                  <a:latin typeface="Roboto"/>
                  <a:ea typeface="Roboto"/>
                  <a:cs typeface="Roboto"/>
                  <a:sym typeface="Roboto"/>
                </a:rPr>
                <a:t>với</a:t>
              </a:r>
              <a:r>
                <a:rPr lang="en-US">
                  <a:latin typeface="Roboto"/>
                  <a:ea typeface="Roboto"/>
                  <a:cs typeface="Roboto"/>
                  <a:sym typeface="Roboto"/>
                </a:rPr>
                <a:t> VSM</a:t>
              </a:r>
              <a:endParaRPr>
                <a:latin typeface="Roboto"/>
                <a:ea typeface="Roboto"/>
                <a:cs typeface="Roboto"/>
                <a:sym typeface="Roboto"/>
              </a:endParaRPr>
            </a:p>
          </p:txBody>
        </p:sp>
        <p:sp>
          <p:nvSpPr>
            <p:cNvPr id="39" name="Google Shape;1545;p36">
              <a:extLst>
                <a:ext uri="{FF2B5EF4-FFF2-40B4-BE49-F238E27FC236}">
                  <a16:creationId xmlns:a16="http://schemas.microsoft.com/office/drawing/2014/main" id="{37D4D83C-5270-3947-39C0-47B72EF89731}"/>
                </a:ext>
              </a:extLst>
            </p:cNvPr>
            <p:cNvSpPr txBox="1"/>
            <p:nvPr/>
          </p:nvSpPr>
          <p:spPr>
            <a:xfrm flipH="1">
              <a:off x="692669" y="4125750"/>
              <a:ext cx="3377992" cy="464227"/>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err="1">
                  <a:latin typeface="Roboto"/>
                  <a:ea typeface="Roboto"/>
                  <a:cs typeface="Roboto"/>
                  <a:sym typeface="Roboto"/>
                </a:rPr>
                <a:t>Dễ</a:t>
              </a:r>
              <a:r>
                <a:rPr lang="en-US">
                  <a:latin typeface="Roboto"/>
                  <a:ea typeface="Roboto"/>
                  <a:cs typeface="Roboto"/>
                  <a:sym typeface="Roboto"/>
                </a:rPr>
                <a:t> </a:t>
              </a:r>
              <a:r>
                <a:rPr lang="en-US" err="1">
                  <a:latin typeface="Roboto"/>
                  <a:ea typeface="Roboto"/>
                  <a:cs typeface="Roboto"/>
                  <a:sym typeface="Roboto"/>
                </a:rPr>
                <a:t>cài</a:t>
              </a:r>
              <a:r>
                <a:rPr lang="en-US">
                  <a:latin typeface="Roboto"/>
                  <a:ea typeface="Roboto"/>
                  <a:cs typeface="Roboto"/>
                  <a:sym typeface="Roboto"/>
                </a:rPr>
                <a:t> </a:t>
              </a:r>
              <a:r>
                <a:rPr lang="en-US" err="1">
                  <a:latin typeface="Roboto"/>
                  <a:ea typeface="Roboto"/>
                  <a:cs typeface="Roboto"/>
                  <a:sym typeface="Roboto"/>
                </a:rPr>
                <a:t>đặt</a:t>
              </a:r>
              <a:endParaRPr>
                <a:latin typeface="Roboto"/>
                <a:ea typeface="Roboto"/>
                <a:cs typeface="Roboto"/>
                <a:sym typeface="Roboto"/>
              </a:endParaRPr>
            </a:p>
          </p:txBody>
        </p:sp>
      </p:grpSp>
      <p:grpSp>
        <p:nvGrpSpPr>
          <p:cNvPr id="153" name="Google Shape;1585;p36">
            <a:extLst>
              <a:ext uri="{FF2B5EF4-FFF2-40B4-BE49-F238E27FC236}">
                <a16:creationId xmlns:a16="http://schemas.microsoft.com/office/drawing/2014/main" id="{7535C016-BCC4-23BF-38E9-5418766DA35C}"/>
              </a:ext>
            </a:extLst>
          </p:cNvPr>
          <p:cNvGrpSpPr/>
          <p:nvPr/>
        </p:nvGrpSpPr>
        <p:grpSpPr>
          <a:xfrm>
            <a:off x="1977588" y="991513"/>
            <a:ext cx="572754" cy="572357"/>
            <a:chOff x="1977583" y="1273395"/>
            <a:chExt cx="572754" cy="572357"/>
          </a:xfrm>
        </p:grpSpPr>
        <p:sp>
          <p:nvSpPr>
            <p:cNvPr id="154" name="Google Shape;1586;p36">
              <a:extLst>
                <a:ext uri="{FF2B5EF4-FFF2-40B4-BE49-F238E27FC236}">
                  <a16:creationId xmlns:a16="http://schemas.microsoft.com/office/drawing/2014/main" id="{27DD3C46-5A65-0591-FDFC-1ED0A3BDD82B}"/>
                </a:ext>
              </a:extLst>
            </p:cNvPr>
            <p:cNvSpPr/>
            <p:nvPr/>
          </p:nvSpPr>
          <p:spPr>
            <a:xfrm>
              <a:off x="1977583" y="1273395"/>
              <a:ext cx="572754" cy="572357"/>
            </a:xfrm>
            <a:prstGeom prst="rect">
              <a:avLst/>
            </a:prstGeom>
            <a:noFill/>
            <a:ln w="38100"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87;p36">
              <a:extLst>
                <a:ext uri="{FF2B5EF4-FFF2-40B4-BE49-F238E27FC236}">
                  <a16:creationId xmlns:a16="http://schemas.microsoft.com/office/drawing/2014/main" id="{539DB407-D314-222D-5268-A6C164B2B6B6}"/>
                </a:ext>
              </a:extLst>
            </p:cNvPr>
            <p:cNvSpPr/>
            <p:nvPr/>
          </p:nvSpPr>
          <p:spPr>
            <a:xfrm>
              <a:off x="2059891" y="1409883"/>
              <a:ext cx="408143" cy="297919"/>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4"/>
            </a:solidFill>
            <a:ln>
              <a:solidFill>
                <a:schemeClr val="accent1">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7" name="Google Shape;1588;p36">
            <a:extLst>
              <a:ext uri="{FF2B5EF4-FFF2-40B4-BE49-F238E27FC236}">
                <a16:creationId xmlns:a16="http://schemas.microsoft.com/office/drawing/2014/main" id="{BD7974F3-387B-6E34-F173-290C6F314830}"/>
              </a:ext>
            </a:extLst>
          </p:cNvPr>
          <p:cNvGrpSpPr/>
          <p:nvPr/>
        </p:nvGrpSpPr>
        <p:grpSpPr>
          <a:xfrm>
            <a:off x="6593660" y="978233"/>
            <a:ext cx="572754" cy="572357"/>
            <a:chOff x="6593674" y="1273402"/>
            <a:chExt cx="572754" cy="572357"/>
          </a:xfrm>
        </p:grpSpPr>
        <p:sp>
          <p:nvSpPr>
            <p:cNvPr id="158" name="Google Shape;1589;p36">
              <a:extLst>
                <a:ext uri="{FF2B5EF4-FFF2-40B4-BE49-F238E27FC236}">
                  <a16:creationId xmlns:a16="http://schemas.microsoft.com/office/drawing/2014/main" id="{55B01229-8C9A-7ECB-8D78-FC52305A28CD}"/>
                </a:ext>
              </a:extLst>
            </p:cNvPr>
            <p:cNvSpPr/>
            <p:nvPr/>
          </p:nvSpPr>
          <p:spPr>
            <a:xfrm>
              <a:off x="6593674" y="1273402"/>
              <a:ext cx="572754" cy="572357"/>
            </a:xfrm>
            <a:prstGeom prst="rect">
              <a:avLst/>
            </a:prstGeom>
            <a:noFill/>
            <a:ln w="38100"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0;p36">
              <a:extLst>
                <a:ext uri="{FF2B5EF4-FFF2-40B4-BE49-F238E27FC236}">
                  <a16:creationId xmlns:a16="http://schemas.microsoft.com/office/drawing/2014/main" id="{718ABB02-EA58-495B-322C-A02A846734DC}"/>
                </a:ext>
              </a:extLst>
            </p:cNvPr>
            <p:cNvSpPr/>
            <p:nvPr/>
          </p:nvSpPr>
          <p:spPr>
            <a:xfrm>
              <a:off x="6694503" y="1379957"/>
              <a:ext cx="371054" cy="357633"/>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2"/>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TextBox 1">
            <a:extLst>
              <a:ext uri="{FF2B5EF4-FFF2-40B4-BE49-F238E27FC236}">
                <a16:creationId xmlns:a16="http://schemas.microsoft.com/office/drawing/2014/main" id="{773F615C-F996-7A3F-E0E4-8E333CC68E5E}"/>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52</a:t>
            </a:r>
          </a:p>
        </p:txBody>
      </p:sp>
    </p:spTree>
    <p:extLst>
      <p:ext uri="{BB962C8B-B14F-4D97-AF65-F5344CB8AC3E}">
        <p14:creationId xmlns:p14="http://schemas.microsoft.com/office/powerpoint/2010/main" val="22420510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Nội dung</a:t>
            </a:r>
            <a:endParaRPr/>
          </a:p>
        </p:txBody>
      </p:sp>
      <p:sp>
        <p:nvSpPr>
          <p:cNvPr id="124" name="Google Shape;124;p26"/>
          <p:cNvSpPr txBox="1">
            <a:spLocks noGrp="1"/>
          </p:cNvSpPr>
          <p:nvPr>
            <p:ph type="title" idx="2"/>
          </p:nvPr>
        </p:nvSpPr>
        <p:spPr>
          <a:xfrm>
            <a:off x="720000" y="1412000"/>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bg2">
                    <a:lumMod val="60000"/>
                    <a:lumOff val="40000"/>
                  </a:schemeClr>
                </a:solidFill>
              </a:rPr>
              <a:t>01</a:t>
            </a:r>
            <a:endParaRPr>
              <a:solidFill>
                <a:schemeClr val="bg2">
                  <a:lumMod val="60000"/>
                  <a:lumOff val="40000"/>
                </a:schemeClr>
              </a:solidFill>
            </a:endParaRPr>
          </a:p>
        </p:txBody>
      </p:sp>
      <p:sp>
        <p:nvSpPr>
          <p:cNvPr id="125" name="Google Shape;125;p26"/>
          <p:cNvSpPr txBox="1">
            <a:spLocks noGrp="1"/>
          </p:cNvSpPr>
          <p:nvPr>
            <p:ph type="subTitle" idx="1"/>
          </p:nvPr>
        </p:nvSpPr>
        <p:spPr>
          <a:xfrm>
            <a:off x="1283375" y="1412000"/>
            <a:ext cx="32445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lumMod val="60000"/>
                    <a:lumOff val="40000"/>
                  </a:schemeClr>
                </a:solidFill>
              </a:rPr>
              <a:t>Xác định term</a:t>
            </a:r>
            <a:endParaRPr>
              <a:solidFill>
                <a:schemeClr val="accent1">
                  <a:lumMod val="60000"/>
                  <a:lumOff val="40000"/>
                </a:schemeClr>
              </a:solidFill>
            </a:endParaRPr>
          </a:p>
        </p:txBody>
      </p:sp>
      <p:sp>
        <p:nvSpPr>
          <p:cNvPr id="126" name="Google Shape;126;p26"/>
          <p:cNvSpPr txBox="1">
            <a:spLocks noGrp="1"/>
          </p:cNvSpPr>
          <p:nvPr>
            <p:ph type="title" idx="3"/>
          </p:nvPr>
        </p:nvSpPr>
        <p:spPr>
          <a:xfrm>
            <a:off x="720000" y="2122183"/>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bg2">
                    <a:lumMod val="60000"/>
                    <a:lumOff val="40000"/>
                  </a:schemeClr>
                </a:solidFill>
              </a:rPr>
              <a:t>02</a:t>
            </a:r>
            <a:endParaRPr>
              <a:solidFill>
                <a:schemeClr val="bg2">
                  <a:lumMod val="60000"/>
                  <a:lumOff val="40000"/>
                </a:schemeClr>
              </a:solidFill>
            </a:endParaRPr>
          </a:p>
        </p:txBody>
      </p:sp>
      <p:sp>
        <p:nvSpPr>
          <p:cNvPr id="127" name="Google Shape;127;p26"/>
          <p:cNvSpPr txBox="1">
            <a:spLocks noGrp="1"/>
          </p:cNvSpPr>
          <p:nvPr>
            <p:ph type="subTitle" idx="4"/>
          </p:nvPr>
        </p:nvSpPr>
        <p:spPr>
          <a:xfrm>
            <a:off x="1283375" y="2122183"/>
            <a:ext cx="32445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1">
                    <a:lumMod val="60000"/>
                    <a:lumOff val="40000"/>
                  </a:schemeClr>
                </a:solidFill>
              </a:rPr>
              <a:t>Vector space model</a:t>
            </a:r>
            <a:endParaRPr>
              <a:solidFill>
                <a:schemeClr val="accent1">
                  <a:lumMod val="60000"/>
                  <a:lumOff val="40000"/>
                </a:schemeClr>
              </a:solidFill>
            </a:endParaRPr>
          </a:p>
        </p:txBody>
      </p:sp>
      <p:sp>
        <p:nvSpPr>
          <p:cNvPr id="128" name="Google Shape;128;p26"/>
          <p:cNvSpPr txBox="1">
            <a:spLocks noGrp="1"/>
          </p:cNvSpPr>
          <p:nvPr>
            <p:ph type="title" idx="5"/>
          </p:nvPr>
        </p:nvSpPr>
        <p:spPr>
          <a:xfrm>
            <a:off x="720000" y="2832366"/>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bg2">
                    <a:lumMod val="60000"/>
                    <a:lumOff val="40000"/>
                  </a:schemeClr>
                </a:solidFill>
              </a:rPr>
              <a:t>03</a:t>
            </a:r>
            <a:endParaRPr>
              <a:solidFill>
                <a:schemeClr val="bg2">
                  <a:lumMod val="60000"/>
                  <a:lumOff val="40000"/>
                </a:schemeClr>
              </a:solidFill>
            </a:endParaRPr>
          </a:p>
        </p:txBody>
      </p:sp>
      <p:sp>
        <p:nvSpPr>
          <p:cNvPr id="129" name="Google Shape;129;p26"/>
          <p:cNvSpPr txBox="1">
            <a:spLocks noGrp="1"/>
          </p:cNvSpPr>
          <p:nvPr>
            <p:ph type="subTitle" idx="6"/>
          </p:nvPr>
        </p:nvSpPr>
        <p:spPr>
          <a:xfrm>
            <a:off x="1283500" y="2832366"/>
            <a:ext cx="32445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lumMod val="60000"/>
                    <a:lumOff val="40000"/>
                  </a:schemeClr>
                </a:solidFill>
              </a:rPr>
              <a:t>Language model</a:t>
            </a:r>
            <a:endParaRPr>
              <a:solidFill>
                <a:schemeClr val="accent1">
                  <a:lumMod val="60000"/>
                  <a:lumOff val="40000"/>
                </a:schemeClr>
              </a:solidFill>
            </a:endParaRPr>
          </a:p>
        </p:txBody>
      </p:sp>
      <p:sp>
        <p:nvSpPr>
          <p:cNvPr id="130" name="Google Shape;130;p26"/>
          <p:cNvSpPr txBox="1">
            <a:spLocks noGrp="1"/>
          </p:cNvSpPr>
          <p:nvPr>
            <p:ph type="title" idx="7"/>
          </p:nvPr>
        </p:nvSpPr>
        <p:spPr>
          <a:xfrm>
            <a:off x="720000" y="3542549"/>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sp>
        <p:nvSpPr>
          <p:cNvPr id="131" name="Google Shape;131;p26"/>
          <p:cNvSpPr txBox="1">
            <a:spLocks noGrp="1"/>
          </p:cNvSpPr>
          <p:nvPr>
            <p:ph type="subTitle" idx="8"/>
          </p:nvPr>
        </p:nvSpPr>
        <p:spPr>
          <a:xfrm>
            <a:off x="1283500" y="3542549"/>
            <a:ext cx="3777598"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Đánh giá mô hình truy xuất</a:t>
            </a:r>
            <a:endParaRPr/>
          </a:p>
        </p:txBody>
      </p:sp>
      <p:pic>
        <p:nvPicPr>
          <p:cNvPr id="140" name="Google Shape;140;p26"/>
          <p:cNvPicPr preferRelativeResize="0"/>
          <p:nvPr/>
        </p:nvPicPr>
        <p:blipFill>
          <a:blip r:embed="rId3">
            <a:alphaModFix/>
          </a:blip>
          <a:stretch>
            <a:fillRect/>
          </a:stretch>
        </p:blipFill>
        <p:spPr>
          <a:xfrm>
            <a:off x="7116287" y="-674102"/>
            <a:ext cx="3131827" cy="2087375"/>
          </a:xfrm>
          <a:prstGeom prst="rect">
            <a:avLst/>
          </a:prstGeom>
          <a:noFill/>
          <a:ln>
            <a:noFill/>
          </a:ln>
        </p:spPr>
      </p:pic>
      <p:sp>
        <p:nvSpPr>
          <p:cNvPr id="2" name="TextBox 1">
            <a:extLst>
              <a:ext uri="{FF2B5EF4-FFF2-40B4-BE49-F238E27FC236}">
                <a16:creationId xmlns:a16="http://schemas.microsoft.com/office/drawing/2014/main" id="{65AFA0F0-7C17-C32D-7182-C132EE396F12}"/>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53</a:t>
            </a:r>
          </a:p>
        </p:txBody>
      </p:sp>
    </p:spTree>
    <p:extLst>
      <p:ext uri="{BB962C8B-B14F-4D97-AF65-F5344CB8AC3E}">
        <p14:creationId xmlns:p14="http://schemas.microsoft.com/office/powerpoint/2010/main" val="24935121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1" name="Google Shape;321;p42"/>
          <p:cNvSpPr txBox="1">
            <a:spLocks noGrp="1"/>
          </p:cNvSpPr>
          <p:nvPr>
            <p:ph type="title"/>
          </p:nvPr>
        </p:nvSpPr>
        <p:spPr>
          <a:xfrm>
            <a:off x="713250" y="2205902"/>
            <a:ext cx="7717500" cy="73169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err="1">
                <a:solidFill>
                  <a:schemeClr val="accent1"/>
                </a:solidFill>
              </a:rPr>
              <a:t>Đánh</a:t>
            </a:r>
            <a:r>
              <a:rPr lang="en-US">
                <a:solidFill>
                  <a:schemeClr val="accent1"/>
                </a:solidFill>
              </a:rPr>
              <a:t> </a:t>
            </a:r>
            <a:r>
              <a:rPr lang="en-US" err="1">
                <a:solidFill>
                  <a:schemeClr val="accent1"/>
                </a:solidFill>
              </a:rPr>
              <a:t>giá</a:t>
            </a:r>
            <a:r>
              <a:rPr lang="en-US">
                <a:solidFill>
                  <a:schemeClr val="accent1"/>
                </a:solidFill>
              </a:rPr>
              <a:t> </a:t>
            </a:r>
            <a:r>
              <a:rPr lang="en-US" err="1">
                <a:solidFill>
                  <a:schemeClr val="accent1"/>
                </a:solidFill>
              </a:rPr>
              <a:t>mô</a:t>
            </a:r>
            <a:r>
              <a:rPr lang="en-US">
                <a:solidFill>
                  <a:schemeClr val="accent1"/>
                </a:solidFill>
              </a:rPr>
              <a:t> </a:t>
            </a:r>
            <a:r>
              <a:rPr lang="en-US" err="1">
                <a:solidFill>
                  <a:schemeClr val="accent1"/>
                </a:solidFill>
              </a:rPr>
              <a:t>hình</a:t>
            </a:r>
            <a:r>
              <a:rPr lang="en-US">
                <a:solidFill>
                  <a:schemeClr val="accent1"/>
                </a:solidFill>
              </a:rPr>
              <a:t> </a:t>
            </a:r>
            <a:r>
              <a:rPr lang="en-US" err="1">
                <a:solidFill>
                  <a:schemeClr val="accent1"/>
                </a:solidFill>
              </a:rPr>
              <a:t>truy</a:t>
            </a:r>
            <a:r>
              <a:rPr lang="en-US">
                <a:solidFill>
                  <a:schemeClr val="accent1"/>
                </a:solidFill>
              </a:rPr>
              <a:t> </a:t>
            </a:r>
            <a:r>
              <a:rPr lang="en-US" err="1">
                <a:solidFill>
                  <a:schemeClr val="accent1"/>
                </a:solidFill>
              </a:rPr>
              <a:t>xuất</a:t>
            </a:r>
            <a:endParaRPr lang="en-US">
              <a:solidFill>
                <a:schemeClr val="accent1"/>
              </a:solidFill>
            </a:endParaRPr>
          </a:p>
        </p:txBody>
      </p:sp>
      <p:pic>
        <p:nvPicPr>
          <p:cNvPr id="322" name="Google Shape;322;p42"/>
          <p:cNvPicPr preferRelativeResize="0"/>
          <p:nvPr/>
        </p:nvPicPr>
        <p:blipFill rotWithShape="1">
          <a:blip r:embed="rId3">
            <a:alphaModFix/>
          </a:blip>
          <a:srcRect l="11290" t="31958" r="37199" b="36700"/>
          <a:stretch/>
        </p:blipFill>
        <p:spPr>
          <a:xfrm rot="2346100" flipH="1">
            <a:off x="166994" y="534826"/>
            <a:ext cx="1523884" cy="617977"/>
          </a:xfrm>
          <a:prstGeom prst="rect">
            <a:avLst/>
          </a:prstGeom>
          <a:noFill/>
          <a:ln>
            <a:noFill/>
          </a:ln>
        </p:spPr>
      </p:pic>
      <p:sp>
        <p:nvSpPr>
          <p:cNvPr id="2" name="TextBox 1">
            <a:extLst>
              <a:ext uri="{FF2B5EF4-FFF2-40B4-BE49-F238E27FC236}">
                <a16:creationId xmlns:a16="http://schemas.microsoft.com/office/drawing/2014/main" id="{FE5FFC85-5A2C-D40A-9E19-EC74E886DFD2}"/>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54</a:t>
            </a:r>
          </a:p>
        </p:txBody>
      </p:sp>
    </p:spTree>
    <p:extLst>
      <p:ext uri="{BB962C8B-B14F-4D97-AF65-F5344CB8AC3E}">
        <p14:creationId xmlns:p14="http://schemas.microsoft.com/office/powerpoint/2010/main" val="19326423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2B572D5-7561-93DA-AD32-E1E2F2F04A46}"/>
              </a:ext>
            </a:extLst>
          </p:cNvPr>
          <p:cNvGraphicFramePr>
            <a:graphicFrameLocks noGrp="1"/>
          </p:cNvGraphicFramePr>
          <p:nvPr>
            <p:extLst>
              <p:ext uri="{D42A27DB-BD31-4B8C-83A1-F6EECF244321}">
                <p14:modId xmlns:p14="http://schemas.microsoft.com/office/powerpoint/2010/main" val="3467083478"/>
              </p:ext>
            </p:extLst>
          </p:nvPr>
        </p:nvGraphicFramePr>
        <p:xfrm>
          <a:off x="1341389" y="1644650"/>
          <a:ext cx="6096000" cy="1854200"/>
        </p:xfrm>
        <a:graphic>
          <a:graphicData uri="http://schemas.openxmlformats.org/drawingml/2006/table">
            <a:tbl>
              <a:tblPr firstRow="1" bandRow="1"/>
              <a:tblGrid>
                <a:gridCol w="2032000">
                  <a:extLst>
                    <a:ext uri="{9D8B030D-6E8A-4147-A177-3AD203B41FA5}">
                      <a16:colId xmlns:a16="http://schemas.microsoft.com/office/drawing/2014/main" val="4115763702"/>
                    </a:ext>
                  </a:extLst>
                </a:gridCol>
                <a:gridCol w="2032000">
                  <a:extLst>
                    <a:ext uri="{9D8B030D-6E8A-4147-A177-3AD203B41FA5}">
                      <a16:colId xmlns:a16="http://schemas.microsoft.com/office/drawing/2014/main" val="1699731316"/>
                    </a:ext>
                  </a:extLst>
                </a:gridCol>
                <a:gridCol w="2032000">
                  <a:extLst>
                    <a:ext uri="{9D8B030D-6E8A-4147-A177-3AD203B41FA5}">
                      <a16:colId xmlns:a16="http://schemas.microsoft.com/office/drawing/2014/main" val="2354446225"/>
                    </a:ext>
                  </a:extLst>
                </a:gridCol>
              </a:tblGrid>
              <a:tr h="370840">
                <a:tc>
                  <a:txBody>
                    <a:bodyPr/>
                    <a:lstStyle/>
                    <a:p>
                      <a:endParaRPr lang="vi-VN" sz="1600">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bg2">
                              <a:lumMod val="75000"/>
                            </a:schemeClr>
                          </a:solidFill>
                          <a:latin typeface="Arial" panose="020B0604020202020204" pitchFamily="34" charset="0"/>
                          <a:cs typeface="Arial" panose="020B0604020202020204" pitchFamily="34" charset="0"/>
                        </a:rPr>
                        <a:t>S.M.A.R.T</a:t>
                      </a:r>
                      <a:endParaRPr lang="vi-VN" sz="1600">
                        <a:solidFill>
                          <a:schemeClr val="bg2">
                            <a:lumMod val="75000"/>
                          </a:schemeClr>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bg2">
                              <a:lumMod val="75000"/>
                            </a:schemeClr>
                          </a:solidFill>
                          <a:latin typeface="Arial" panose="020B0604020202020204" pitchFamily="34" charset="0"/>
                          <a:cs typeface="Arial" panose="020B0604020202020204" pitchFamily="34" charset="0"/>
                        </a:rPr>
                        <a:t>None S.M.A.R.T</a:t>
                      </a:r>
                      <a:endParaRPr lang="vi-VN" sz="1600">
                        <a:solidFill>
                          <a:schemeClr val="bg2">
                            <a:lumMod val="75000"/>
                          </a:schemeClr>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70615004"/>
                  </a:ext>
                </a:extLst>
              </a:tr>
              <a:tr h="370840">
                <a:tc>
                  <a:txBody>
                    <a:bodyPr/>
                    <a:lstStyle/>
                    <a:p>
                      <a:r>
                        <a:rPr lang="en-US" sz="1600" i="1">
                          <a:solidFill>
                            <a:schemeClr val="tx1"/>
                          </a:solidFill>
                          <a:latin typeface="Arial" panose="020B0604020202020204" pitchFamily="34" charset="0"/>
                          <a:cs typeface="Arial" panose="020B0604020202020204" pitchFamily="34" charset="0"/>
                        </a:rPr>
                        <a:t>Precision</a:t>
                      </a:r>
                      <a:endParaRPr lang="vi-VN" sz="1600" i="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0,010</a:t>
                      </a:r>
                      <a:endParaRPr lang="vi-VN" sz="1600">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0,010</a:t>
                      </a:r>
                      <a:endParaRPr lang="vi-VN" sz="1600">
                        <a:solidFill>
                          <a:schemeClr val="tx1"/>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2813137745"/>
                  </a:ext>
                </a:extLst>
              </a:tr>
              <a:tr h="370840">
                <a:tc>
                  <a:txBody>
                    <a:bodyPr/>
                    <a:lstStyle/>
                    <a:p>
                      <a:r>
                        <a:rPr lang="en-US" sz="1600" i="1">
                          <a:solidFill>
                            <a:schemeClr val="tx1"/>
                          </a:solidFill>
                          <a:latin typeface="Arial" panose="020B0604020202020204" pitchFamily="34" charset="0"/>
                          <a:cs typeface="Arial" panose="020B0604020202020204" pitchFamily="34" charset="0"/>
                        </a:rPr>
                        <a:t>Recall</a:t>
                      </a:r>
                      <a:endParaRPr lang="vi-VN" sz="1600" i="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0,954</a:t>
                      </a:r>
                      <a:endParaRPr lang="vi-VN" sz="1600">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0,954</a:t>
                      </a:r>
                      <a:endParaRPr lang="vi-VN" sz="1600">
                        <a:solidFill>
                          <a:schemeClr val="tx1"/>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2741463046"/>
                  </a:ext>
                </a:extLst>
              </a:tr>
              <a:tr h="370840">
                <a:tc>
                  <a:txBody>
                    <a:bodyPr/>
                    <a:lstStyle/>
                    <a:p>
                      <a:r>
                        <a:rPr lang="en-US" sz="1600" i="1">
                          <a:solidFill>
                            <a:schemeClr val="tx1"/>
                          </a:solidFill>
                          <a:latin typeface="Arial" panose="020B0604020202020204" pitchFamily="34" charset="0"/>
                          <a:cs typeface="Arial" panose="020B0604020202020204" pitchFamily="34" charset="0"/>
                        </a:rPr>
                        <a:t>MAP</a:t>
                      </a:r>
                      <a:endParaRPr lang="vi-VN" sz="1600" i="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b="1">
                          <a:solidFill>
                            <a:schemeClr val="tx1"/>
                          </a:solidFill>
                          <a:latin typeface="Arial" panose="020B0604020202020204" pitchFamily="34" charset="0"/>
                          <a:cs typeface="Arial" panose="020B0604020202020204" pitchFamily="34" charset="0"/>
                        </a:rPr>
                        <a:t>0,415</a:t>
                      </a:r>
                      <a:endParaRPr lang="vi-VN" sz="1600" b="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0,223</a:t>
                      </a:r>
                      <a:endParaRPr lang="vi-VN" sz="1600">
                        <a:solidFill>
                          <a:schemeClr val="tx1"/>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1525269232"/>
                  </a:ext>
                </a:extLst>
              </a:tr>
              <a:tr h="370840">
                <a:tc>
                  <a:txBody>
                    <a:bodyPr/>
                    <a:lstStyle/>
                    <a:p>
                      <a:r>
                        <a:rPr lang="en-US" sz="1600" i="1">
                          <a:solidFill>
                            <a:schemeClr val="tx1"/>
                          </a:solidFill>
                          <a:latin typeface="Arial" panose="020B0604020202020204" pitchFamily="34" charset="0"/>
                          <a:cs typeface="Arial" panose="020B0604020202020204" pitchFamily="34" charset="0"/>
                        </a:rPr>
                        <a:t>MAP </a:t>
                      </a:r>
                      <a:r>
                        <a:rPr lang="en-US" sz="1600" i="1" err="1">
                          <a:solidFill>
                            <a:schemeClr val="tx1"/>
                          </a:solidFill>
                          <a:latin typeface="Arial" panose="020B0604020202020204" pitchFamily="34" charset="0"/>
                          <a:cs typeface="Arial" panose="020B0604020202020204" pitchFamily="34" charset="0"/>
                        </a:rPr>
                        <a:t>nội</a:t>
                      </a:r>
                      <a:r>
                        <a:rPr lang="en-US" sz="1600" i="1">
                          <a:solidFill>
                            <a:schemeClr val="tx1"/>
                          </a:solidFill>
                          <a:latin typeface="Arial" panose="020B0604020202020204" pitchFamily="34" charset="0"/>
                          <a:cs typeface="Arial" panose="020B0604020202020204" pitchFamily="34" charset="0"/>
                        </a:rPr>
                        <a:t> </a:t>
                      </a:r>
                      <a:r>
                        <a:rPr lang="en-US" sz="1600" i="1" err="1">
                          <a:solidFill>
                            <a:schemeClr val="tx1"/>
                          </a:solidFill>
                          <a:latin typeface="Arial" panose="020B0604020202020204" pitchFamily="34" charset="0"/>
                          <a:cs typeface="Arial" panose="020B0604020202020204" pitchFamily="34" charset="0"/>
                        </a:rPr>
                        <a:t>suy</a:t>
                      </a:r>
                      <a:endParaRPr lang="vi-VN" sz="1600" i="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b="1">
                          <a:solidFill>
                            <a:schemeClr val="tx1"/>
                          </a:solidFill>
                          <a:latin typeface="Arial" panose="020B0604020202020204" pitchFamily="34" charset="0"/>
                          <a:cs typeface="Arial" panose="020B0604020202020204" pitchFamily="34" charset="0"/>
                        </a:rPr>
                        <a:t>0,442</a:t>
                      </a:r>
                      <a:endParaRPr lang="vi-VN" sz="1600" b="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0,248</a:t>
                      </a:r>
                      <a:endParaRPr lang="vi-VN" sz="1600">
                        <a:solidFill>
                          <a:schemeClr val="tx1"/>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1064567256"/>
                  </a:ext>
                </a:extLst>
              </a:tr>
            </a:tbl>
          </a:graphicData>
        </a:graphic>
      </p:graphicFrame>
      <p:graphicFrame>
        <p:nvGraphicFramePr>
          <p:cNvPr id="5" name="Table 5">
            <a:extLst>
              <a:ext uri="{FF2B5EF4-FFF2-40B4-BE49-F238E27FC236}">
                <a16:creationId xmlns:a16="http://schemas.microsoft.com/office/drawing/2014/main" id="{E6698D9E-F6B3-2C89-7283-2FE9345BC99B}"/>
              </a:ext>
            </a:extLst>
          </p:cNvPr>
          <p:cNvGraphicFramePr>
            <a:graphicFrameLocks noGrp="1"/>
          </p:cNvGraphicFramePr>
          <p:nvPr>
            <p:extLst>
              <p:ext uri="{D42A27DB-BD31-4B8C-83A1-F6EECF244321}">
                <p14:modId xmlns:p14="http://schemas.microsoft.com/office/powerpoint/2010/main" val="3454218323"/>
              </p:ext>
            </p:extLst>
          </p:nvPr>
        </p:nvGraphicFramePr>
        <p:xfrm>
          <a:off x="1341389" y="3498850"/>
          <a:ext cx="6096000" cy="370840"/>
        </p:xfrm>
        <a:graphic>
          <a:graphicData uri="http://schemas.openxmlformats.org/drawingml/2006/table">
            <a:tbl>
              <a:tblPr firstRow="1" bandRow="1"/>
              <a:tblGrid>
                <a:gridCol w="2032000">
                  <a:extLst>
                    <a:ext uri="{9D8B030D-6E8A-4147-A177-3AD203B41FA5}">
                      <a16:colId xmlns:a16="http://schemas.microsoft.com/office/drawing/2014/main" val="1142273052"/>
                    </a:ext>
                  </a:extLst>
                </a:gridCol>
                <a:gridCol w="2032000">
                  <a:extLst>
                    <a:ext uri="{9D8B030D-6E8A-4147-A177-3AD203B41FA5}">
                      <a16:colId xmlns:a16="http://schemas.microsoft.com/office/drawing/2014/main" val="3209803860"/>
                    </a:ext>
                  </a:extLst>
                </a:gridCol>
                <a:gridCol w="2032000">
                  <a:extLst>
                    <a:ext uri="{9D8B030D-6E8A-4147-A177-3AD203B41FA5}">
                      <a16:colId xmlns:a16="http://schemas.microsoft.com/office/drawing/2014/main" val="1064881879"/>
                    </a:ext>
                  </a:extLst>
                </a:gridCol>
              </a:tblGrid>
              <a:tr h="370840">
                <a:tc>
                  <a:txBody>
                    <a:bodyPr/>
                    <a:lstStyle/>
                    <a:p>
                      <a:r>
                        <a:rPr lang="en-US" sz="1600" i="1">
                          <a:solidFill>
                            <a:schemeClr val="tx1"/>
                          </a:solidFill>
                          <a:latin typeface="Arial" panose="020B0604020202020204" pitchFamily="34" charset="0"/>
                          <a:cs typeface="Arial" panose="020B0604020202020204" pitchFamily="34" charset="0"/>
                        </a:rPr>
                        <a:t>Time-process</a:t>
                      </a:r>
                      <a:endParaRPr lang="vi-VN" sz="1600" i="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b="1">
                          <a:solidFill>
                            <a:schemeClr val="tx1"/>
                          </a:solidFill>
                          <a:latin typeface="Arial" panose="020B0604020202020204" pitchFamily="34" charset="0"/>
                          <a:cs typeface="Arial" panose="020B0604020202020204" pitchFamily="34" charset="0"/>
                        </a:rPr>
                        <a:t>14.221</a:t>
                      </a:r>
                      <a:endParaRPr lang="vi-VN" sz="1600" b="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14,305</a:t>
                      </a:r>
                      <a:endParaRPr lang="vi-VN" sz="1600">
                        <a:solidFill>
                          <a:schemeClr val="tx1"/>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3174257485"/>
                  </a:ext>
                </a:extLst>
              </a:tr>
            </a:tbl>
          </a:graphicData>
        </a:graphic>
      </p:graphicFrame>
      <p:sp>
        <p:nvSpPr>
          <p:cNvPr id="2" name="TextBox 1">
            <a:extLst>
              <a:ext uri="{FF2B5EF4-FFF2-40B4-BE49-F238E27FC236}">
                <a16:creationId xmlns:a16="http://schemas.microsoft.com/office/drawing/2014/main" id="{D0C0CC14-D71A-D311-2C3A-ED553E5F8B63}"/>
              </a:ext>
            </a:extLst>
          </p:cNvPr>
          <p:cNvSpPr txBox="1"/>
          <p:nvPr/>
        </p:nvSpPr>
        <p:spPr>
          <a:xfrm>
            <a:off x="2762586" y="591429"/>
            <a:ext cx="3618828" cy="553998"/>
          </a:xfrm>
          <a:prstGeom prst="rect">
            <a:avLst/>
          </a:prstGeom>
          <a:noFill/>
        </p:spPr>
        <p:txBody>
          <a:bodyPr wrap="square" rtlCol="0">
            <a:spAutoFit/>
          </a:bodyPr>
          <a:lstStyle/>
          <a:p>
            <a:r>
              <a:rPr lang="en-US" sz="3000" b="1">
                <a:solidFill>
                  <a:schemeClr val="tx1"/>
                </a:solidFill>
                <a:latin typeface="Arya" panose="020B0604020202020204" charset="0"/>
                <a:cs typeface="Arya" panose="020B0604020202020204" charset="0"/>
              </a:rPr>
              <a:t>VECTOR SPACE MODEL</a:t>
            </a:r>
            <a:endParaRPr lang="vi-VN" sz="2400">
              <a:solidFill>
                <a:schemeClr val="tx1"/>
              </a:solidFill>
              <a:cs typeface="Arya" panose="020B0604020202020204" charset="0"/>
            </a:endParaRPr>
          </a:p>
        </p:txBody>
      </p:sp>
      <p:sp>
        <p:nvSpPr>
          <p:cNvPr id="3" name="TextBox 2">
            <a:extLst>
              <a:ext uri="{FF2B5EF4-FFF2-40B4-BE49-F238E27FC236}">
                <a16:creationId xmlns:a16="http://schemas.microsoft.com/office/drawing/2014/main" id="{10B1E01D-5A4E-0045-0717-CCF2B2BB3F2A}"/>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55</a:t>
            </a:r>
          </a:p>
        </p:txBody>
      </p:sp>
    </p:spTree>
    <p:extLst>
      <p:ext uri="{BB962C8B-B14F-4D97-AF65-F5344CB8AC3E}">
        <p14:creationId xmlns:p14="http://schemas.microsoft.com/office/powerpoint/2010/main" val="42066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2AA501-FEEA-B30E-B72C-59082F4D7A4C}"/>
              </a:ext>
            </a:extLst>
          </p:cNvPr>
          <p:cNvSpPr txBox="1"/>
          <p:nvPr/>
        </p:nvSpPr>
        <p:spPr>
          <a:xfrm>
            <a:off x="3034481" y="465857"/>
            <a:ext cx="3075037" cy="923330"/>
          </a:xfrm>
          <a:prstGeom prst="rect">
            <a:avLst/>
          </a:prstGeom>
          <a:noFill/>
        </p:spPr>
        <p:txBody>
          <a:bodyPr wrap="square" rtlCol="0">
            <a:spAutoFit/>
          </a:bodyPr>
          <a:lstStyle/>
          <a:p>
            <a:r>
              <a:rPr lang="en-US" sz="3000" b="1">
                <a:solidFill>
                  <a:schemeClr val="tx1"/>
                </a:solidFill>
                <a:latin typeface="Arya" panose="020B0604020202020204" charset="0"/>
                <a:cs typeface="Arya" panose="020B0604020202020204" charset="0"/>
              </a:rPr>
              <a:t>LANGUAGE MODEL</a:t>
            </a:r>
          </a:p>
          <a:p>
            <a:pPr algn="ctr"/>
            <a:r>
              <a:rPr lang="en-US" sz="2400">
                <a:solidFill>
                  <a:schemeClr val="tx1"/>
                </a:solidFill>
                <a:latin typeface="Arya" panose="020B0604020202020204" charset="0"/>
                <a:cs typeface="Arya" panose="020B0604020202020204" charset="0"/>
              </a:rPr>
              <a:t>--UNIGRAM--</a:t>
            </a:r>
            <a:endParaRPr lang="vi-VN" sz="2400">
              <a:solidFill>
                <a:schemeClr val="tx1"/>
              </a:solidFill>
              <a:cs typeface="Arya" panose="020B0604020202020204" charset="0"/>
            </a:endParaRPr>
          </a:p>
        </p:txBody>
      </p:sp>
      <p:graphicFrame>
        <p:nvGraphicFramePr>
          <p:cNvPr id="5" name="Table 6">
            <a:extLst>
              <a:ext uri="{FF2B5EF4-FFF2-40B4-BE49-F238E27FC236}">
                <a16:creationId xmlns:a16="http://schemas.microsoft.com/office/drawing/2014/main" id="{CBD36289-22CE-308A-93B7-859EFFB6C124}"/>
              </a:ext>
            </a:extLst>
          </p:cNvPr>
          <p:cNvGraphicFramePr>
            <a:graphicFrameLocks noGrp="1"/>
          </p:cNvGraphicFramePr>
          <p:nvPr>
            <p:extLst>
              <p:ext uri="{D42A27DB-BD31-4B8C-83A1-F6EECF244321}">
                <p14:modId xmlns:p14="http://schemas.microsoft.com/office/powerpoint/2010/main" val="1647446934"/>
              </p:ext>
            </p:extLst>
          </p:nvPr>
        </p:nvGraphicFramePr>
        <p:xfrm>
          <a:off x="1412259" y="1760027"/>
          <a:ext cx="6319481" cy="1854200"/>
        </p:xfrm>
        <a:graphic>
          <a:graphicData uri="http://schemas.openxmlformats.org/drawingml/2006/table">
            <a:tbl>
              <a:tblPr firstRow="1" bandRow="1"/>
              <a:tblGrid>
                <a:gridCol w="2032000">
                  <a:extLst>
                    <a:ext uri="{9D8B030D-6E8A-4147-A177-3AD203B41FA5}">
                      <a16:colId xmlns:a16="http://schemas.microsoft.com/office/drawing/2014/main" val="1881492697"/>
                    </a:ext>
                  </a:extLst>
                </a:gridCol>
                <a:gridCol w="2032000">
                  <a:extLst>
                    <a:ext uri="{9D8B030D-6E8A-4147-A177-3AD203B41FA5}">
                      <a16:colId xmlns:a16="http://schemas.microsoft.com/office/drawing/2014/main" val="245071666"/>
                    </a:ext>
                  </a:extLst>
                </a:gridCol>
                <a:gridCol w="2255481">
                  <a:extLst>
                    <a:ext uri="{9D8B030D-6E8A-4147-A177-3AD203B41FA5}">
                      <a16:colId xmlns:a16="http://schemas.microsoft.com/office/drawing/2014/main" val="2690665074"/>
                    </a:ext>
                  </a:extLst>
                </a:gridCol>
              </a:tblGrid>
              <a:tr h="370840">
                <a:tc>
                  <a:txBody>
                    <a:bodyPr/>
                    <a:lstStyle/>
                    <a:p>
                      <a:endParaRPr lang="vi-VN" sz="1600">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bg2">
                              <a:lumMod val="75000"/>
                            </a:schemeClr>
                          </a:solidFill>
                          <a:latin typeface="Arial" panose="020B0604020202020204" pitchFamily="34" charset="0"/>
                          <a:cs typeface="Arial" panose="020B0604020202020204" pitchFamily="34" charset="0"/>
                        </a:rPr>
                        <a:t>Unigram Laplace</a:t>
                      </a:r>
                      <a:endParaRPr lang="vi-VN" sz="1600">
                        <a:solidFill>
                          <a:schemeClr val="bg2">
                            <a:lumMod val="75000"/>
                          </a:schemeClr>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bg2">
                              <a:lumMod val="75000"/>
                            </a:schemeClr>
                          </a:solidFill>
                          <a:latin typeface="Arial" panose="020B0604020202020204" pitchFamily="34" charset="0"/>
                          <a:cs typeface="Arial" panose="020B0604020202020204" pitchFamily="34" charset="0"/>
                        </a:rPr>
                        <a:t>Unigram Interpolation</a:t>
                      </a:r>
                      <a:endParaRPr lang="vi-VN" sz="1600">
                        <a:solidFill>
                          <a:schemeClr val="bg2">
                            <a:lumMod val="75000"/>
                          </a:schemeClr>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2203297064"/>
                  </a:ext>
                </a:extLst>
              </a:tr>
              <a:tr h="370840">
                <a:tc>
                  <a:txBody>
                    <a:bodyPr/>
                    <a:lstStyle/>
                    <a:p>
                      <a:r>
                        <a:rPr lang="en-US" sz="1600" i="1">
                          <a:solidFill>
                            <a:schemeClr val="tx1"/>
                          </a:solidFill>
                          <a:latin typeface="Arial" panose="020B0604020202020204" pitchFamily="34" charset="0"/>
                          <a:cs typeface="Arial" panose="020B0604020202020204" pitchFamily="34" charset="0"/>
                        </a:rPr>
                        <a:t>Precision</a:t>
                      </a:r>
                      <a:endParaRPr lang="vi-VN" sz="1600" i="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0,014</a:t>
                      </a:r>
                      <a:endParaRPr lang="vi-VN" sz="1600">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0,014</a:t>
                      </a:r>
                      <a:endParaRPr lang="vi-VN" sz="1600">
                        <a:solidFill>
                          <a:schemeClr val="tx1"/>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4229127320"/>
                  </a:ext>
                </a:extLst>
              </a:tr>
              <a:tr h="370840">
                <a:tc>
                  <a:txBody>
                    <a:bodyPr/>
                    <a:lstStyle/>
                    <a:p>
                      <a:r>
                        <a:rPr lang="en-US" sz="1600" i="1">
                          <a:solidFill>
                            <a:schemeClr val="tx1"/>
                          </a:solidFill>
                          <a:latin typeface="Arial" panose="020B0604020202020204" pitchFamily="34" charset="0"/>
                          <a:cs typeface="Arial" panose="020B0604020202020204" pitchFamily="34" charset="0"/>
                        </a:rPr>
                        <a:t>Recall</a:t>
                      </a:r>
                      <a:endParaRPr lang="vi-VN" sz="1600" i="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b="1">
                          <a:solidFill>
                            <a:schemeClr val="tx1"/>
                          </a:solidFill>
                          <a:latin typeface="Arial" panose="020B0604020202020204" pitchFamily="34" charset="0"/>
                          <a:cs typeface="Arial" panose="020B0604020202020204" pitchFamily="34" charset="0"/>
                        </a:rPr>
                        <a:t>0,899</a:t>
                      </a:r>
                      <a:endParaRPr lang="vi-VN" sz="1600" b="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0,898</a:t>
                      </a:r>
                      <a:endParaRPr lang="vi-VN" sz="1600">
                        <a:solidFill>
                          <a:schemeClr val="tx1"/>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2496922746"/>
                  </a:ext>
                </a:extLst>
              </a:tr>
              <a:tr h="370840">
                <a:tc>
                  <a:txBody>
                    <a:bodyPr/>
                    <a:lstStyle/>
                    <a:p>
                      <a:r>
                        <a:rPr lang="en-US" sz="1600" i="1">
                          <a:solidFill>
                            <a:schemeClr val="tx1"/>
                          </a:solidFill>
                          <a:latin typeface="Arial" panose="020B0604020202020204" pitchFamily="34" charset="0"/>
                          <a:cs typeface="Arial" panose="020B0604020202020204" pitchFamily="34" charset="0"/>
                        </a:rPr>
                        <a:t>MAP</a:t>
                      </a:r>
                      <a:endParaRPr lang="vi-VN" sz="1600" i="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0,291</a:t>
                      </a:r>
                      <a:endParaRPr lang="vi-VN" sz="1600">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b="1">
                          <a:solidFill>
                            <a:schemeClr val="tx1"/>
                          </a:solidFill>
                          <a:latin typeface="Arial" panose="020B0604020202020204" pitchFamily="34" charset="0"/>
                          <a:cs typeface="Arial" panose="020B0604020202020204" pitchFamily="34" charset="0"/>
                        </a:rPr>
                        <a:t>0,358</a:t>
                      </a:r>
                      <a:endParaRPr lang="vi-VN" sz="1600" b="1">
                        <a:solidFill>
                          <a:schemeClr val="tx1"/>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2188046650"/>
                  </a:ext>
                </a:extLst>
              </a:tr>
              <a:tr h="370840">
                <a:tc>
                  <a:txBody>
                    <a:bodyPr/>
                    <a:lstStyle/>
                    <a:p>
                      <a:r>
                        <a:rPr lang="en-US" sz="1600" i="1">
                          <a:solidFill>
                            <a:schemeClr val="tx1"/>
                          </a:solidFill>
                          <a:latin typeface="Arial" panose="020B0604020202020204" pitchFamily="34" charset="0"/>
                          <a:cs typeface="Arial" panose="020B0604020202020204" pitchFamily="34" charset="0"/>
                        </a:rPr>
                        <a:t>MAP-</a:t>
                      </a:r>
                      <a:r>
                        <a:rPr lang="en-US" sz="1600" i="1" err="1">
                          <a:solidFill>
                            <a:schemeClr val="tx1"/>
                          </a:solidFill>
                          <a:latin typeface="Arial" panose="020B0604020202020204" pitchFamily="34" charset="0"/>
                          <a:cs typeface="Arial" panose="020B0604020202020204" pitchFamily="34" charset="0"/>
                        </a:rPr>
                        <a:t>nội</a:t>
                      </a:r>
                      <a:r>
                        <a:rPr lang="en-US" sz="1600" i="1">
                          <a:solidFill>
                            <a:schemeClr val="tx1"/>
                          </a:solidFill>
                          <a:latin typeface="Arial" panose="020B0604020202020204" pitchFamily="34" charset="0"/>
                          <a:cs typeface="Arial" panose="020B0604020202020204" pitchFamily="34" charset="0"/>
                        </a:rPr>
                        <a:t> </a:t>
                      </a:r>
                      <a:r>
                        <a:rPr lang="en-US" sz="1600" i="1" err="1">
                          <a:solidFill>
                            <a:schemeClr val="tx1"/>
                          </a:solidFill>
                          <a:latin typeface="Arial" panose="020B0604020202020204" pitchFamily="34" charset="0"/>
                          <a:cs typeface="Arial" panose="020B0604020202020204" pitchFamily="34" charset="0"/>
                        </a:rPr>
                        <a:t>suy</a:t>
                      </a:r>
                      <a:endParaRPr lang="vi-VN" sz="1600" i="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0,312</a:t>
                      </a:r>
                      <a:endParaRPr lang="vi-VN" sz="1600">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b="1">
                          <a:solidFill>
                            <a:schemeClr val="tx1"/>
                          </a:solidFill>
                          <a:latin typeface="Arial" panose="020B0604020202020204" pitchFamily="34" charset="0"/>
                          <a:cs typeface="Arial" panose="020B0604020202020204" pitchFamily="34" charset="0"/>
                        </a:rPr>
                        <a:t>0,389</a:t>
                      </a:r>
                      <a:endParaRPr lang="vi-VN" sz="1600" b="1">
                        <a:solidFill>
                          <a:schemeClr val="tx1"/>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1905216893"/>
                  </a:ext>
                </a:extLst>
              </a:tr>
            </a:tbl>
          </a:graphicData>
        </a:graphic>
      </p:graphicFrame>
      <p:graphicFrame>
        <p:nvGraphicFramePr>
          <p:cNvPr id="6" name="Table 7">
            <a:extLst>
              <a:ext uri="{FF2B5EF4-FFF2-40B4-BE49-F238E27FC236}">
                <a16:creationId xmlns:a16="http://schemas.microsoft.com/office/drawing/2014/main" id="{EBF0157D-CBAC-93C9-77DA-2D907BE7384B}"/>
              </a:ext>
            </a:extLst>
          </p:cNvPr>
          <p:cNvGraphicFramePr>
            <a:graphicFrameLocks noGrp="1"/>
          </p:cNvGraphicFramePr>
          <p:nvPr>
            <p:extLst>
              <p:ext uri="{D42A27DB-BD31-4B8C-83A1-F6EECF244321}">
                <p14:modId xmlns:p14="http://schemas.microsoft.com/office/powerpoint/2010/main" val="2729890619"/>
              </p:ext>
            </p:extLst>
          </p:nvPr>
        </p:nvGraphicFramePr>
        <p:xfrm>
          <a:off x="1412259" y="3614227"/>
          <a:ext cx="6326738" cy="370840"/>
        </p:xfrm>
        <a:graphic>
          <a:graphicData uri="http://schemas.openxmlformats.org/drawingml/2006/table">
            <a:tbl>
              <a:tblPr firstRow="1" bandRow="1"/>
              <a:tblGrid>
                <a:gridCol w="2033922">
                  <a:extLst>
                    <a:ext uri="{9D8B030D-6E8A-4147-A177-3AD203B41FA5}">
                      <a16:colId xmlns:a16="http://schemas.microsoft.com/office/drawing/2014/main" val="3099289257"/>
                    </a:ext>
                  </a:extLst>
                </a:gridCol>
                <a:gridCol w="2033922">
                  <a:extLst>
                    <a:ext uri="{9D8B030D-6E8A-4147-A177-3AD203B41FA5}">
                      <a16:colId xmlns:a16="http://schemas.microsoft.com/office/drawing/2014/main" val="4222675132"/>
                    </a:ext>
                  </a:extLst>
                </a:gridCol>
                <a:gridCol w="2258894">
                  <a:extLst>
                    <a:ext uri="{9D8B030D-6E8A-4147-A177-3AD203B41FA5}">
                      <a16:colId xmlns:a16="http://schemas.microsoft.com/office/drawing/2014/main" val="389363172"/>
                    </a:ext>
                  </a:extLst>
                </a:gridCol>
              </a:tblGrid>
              <a:tr h="370840">
                <a:tc>
                  <a:txBody>
                    <a:bodyPr/>
                    <a:lstStyle/>
                    <a:p>
                      <a:r>
                        <a:rPr lang="en-US" sz="1600" i="1">
                          <a:solidFill>
                            <a:schemeClr val="tx1"/>
                          </a:solidFill>
                          <a:latin typeface="Arial" panose="020B0604020202020204" pitchFamily="34" charset="0"/>
                          <a:cs typeface="Arial" panose="020B0604020202020204" pitchFamily="34" charset="0"/>
                        </a:rPr>
                        <a:t>Time-process</a:t>
                      </a:r>
                      <a:endParaRPr lang="vi-VN" sz="1600" i="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b="1">
                          <a:solidFill>
                            <a:schemeClr val="tx1"/>
                          </a:solidFill>
                          <a:latin typeface="Arial" panose="020B0604020202020204" pitchFamily="34" charset="0"/>
                          <a:cs typeface="Arial" panose="020B0604020202020204" pitchFamily="34" charset="0"/>
                        </a:rPr>
                        <a:t>1,723</a:t>
                      </a:r>
                      <a:endParaRPr lang="vi-VN" sz="1600" b="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3,360</a:t>
                      </a:r>
                      <a:endParaRPr lang="vi-VN" sz="1600">
                        <a:solidFill>
                          <a:schemeClr val="tx1"/>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787085458"/>
                  </a:ext>
                </a:extLst>
              </a:tr>
            </a:tbl>
          </a:graphicData>
        </a:graphic>
      </p:graphicFrame>
      <p:sp>
        <p:nvSpPr>
          <p:cNvPr id="2" name="TextBox 1">
            <a:extLst>
              <a:ext uri="{FF2B5EF4-FFF2-40B4-BE49-F238E27FC236}">
                <a16:creationId xmlns:a16="http://schemas.microsoft.com/office/drawing/2014/main" id="{965399F0-DEA5-6DC5-B322-47DD2B1DC79F}"/>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56</a:t>
            </a:r>
          </a:p>
        </p:txBody>
      </p:sp>
    </p:spTree>
    <p:extLst>
      <p:ext uri="{BB962C8B-B14F-4D97-AF65-F5344CB8AC3E}">
        <p14:creationId xmlns:p14="http://schemas.microsoft.com/office/powerpoint/2010/main" val="106362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6">
            <a:extLst>
              <a:ext uri="{FF2B5EF4-FFF2-40B4-BE49-F238E27FC236}">
                <a16:creationId xmlns:a16="http://schemas.microsoft.com/office/drawing/2014/main" id="{81344F23-C22C-2AAF-8B45-A0BF77702A16}"/>
              </a:ext>
            </a:extLst>
          </p:cNvPr>
          <p:cNvGraphicFramePr>
            <a:graphicFrameLocks noGrp="1"/>
          </p:cNvGraphicFramePr>
          <p:nvPr>
            <p:extLst>
              <p:ext uri="{D42A27DB-BD31-4B8C-83A1-F6EECF244321}">
                <p14:modId xmlns:p14="http://schemas.microsoft.com/office/powerpoint/2010/main" val="3436961426"/>
              </p:ext>
            </p:extLst>
          </p:nvPr>
        </p:nvGraphicFramePr>
        <p:xfrm>
          <a:off x="1371600" y="1796314"/>
          <a:ext cx="6096000" cy="1854200"/>
        </p:xfrm>
        <a:graphic>
          <a:graphicData uri="http://schemas.openxmlformats.org/drawingml/2006/table">
            <a:tbl>
              <a:tblPr firstRow="1" bandRow="1"/>
              <a:tblGrid>
                <a:gridCol w="2032000">
                  <a:extLst>
                    <a:ext uri="{9D8B030D-6E8A-4147-A177-3AD203B41FA5}">
                      <a16:colId xmlns:a16="http://schemas.microsoft.com/office/drawing/2014/main" val="1881492697"/>
                    </a:ext>
                  </a:extLst>
                </a:gridCol>
                <a:gridCol w="2032000">
                  <a:extLst>
                    <a:ext uri="{9D8B030D-6E8A-4147-A177-3AD203B41FA5}">
                      <a16:colId xmlns:a16="http://schemas.microsoft.com/office/drawing/2014/main" val="245071666"/>
                    </a:ext>
                  </a:extLst>
                </a:gridCol>
                <a:gridCol w="2032000">
                  <a:extLst>
                    <a:ext uri="{9D8B030D-6E8A-4147-A177-3AD203B41FA5}">
                      <a16:colId xmlns:a16="http://schemas.microsoft.com/office/drawing/2014/main" val="2690665074"/>
                    </a:ext>
                  </a:extLst>
                </a:gridCol>
              </a:tblGrid>
              <a:tr h="370840">
                <a:tc>
                  <a:txBody>
                    <a:bodyPr/>
                    <a:lstStyle/>
                    <a:p>
                      <a:endParaRPr lang="vi-VN" sz="1600">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bg2">
                              <a:lumMod val="75000"/>
                            </a:schemeClr>
                          </a:solidFill>
                          <a:latin typeface="Arial" panose="020B0604020202020204" pitchFamily="34" charset="0"/>
                          <a:cs typeface="Arial" panose="020B0604020202020204" pitchFamily="34" charset="0"/>
                        </a:rPr>
                        <a:t>Bigram Laplace</a:t>
                      </a:r>
                      <a:endParaRPr lang="vi-VN" sz="1600">
                        <a:solidFill>
                          <a:schemeClr val="bg2">
                            <a:lumMod val="75000"/>
                          </a:schemeClr>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bg2">
                              <a:lumMod val="75000"/>
                            </a:schemeClr>
                          </a:solidFill>
                          <a:latin typeface="Arial" panose="020B0604020202020204" pitchFamily="34" charset="0"/>
                          <a:cs typeface="Arial" panose="020B0604020202020204" pitchFamily="34" charset="0"/>
                        </a:rPr>
                        <a:t>Bigram Interpolation</a:t>
                      </a:r>
                      <a:endParaRPr lang="vi-VN" sz="1600">
                        <a:solidFill>
                          <a:schemeClr val="bg2">
                            <a:lumMod val="75000"/>
                          </a:schemeClr>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2203297064"/>
                  </a:ext>
                </a:extLst>
              </a:tr>
              <a:tr h="370840">
                <a:tc>
                  <a:txBody>
                    <a:bodyPr/>
                    <a:lstStyle/>
                    <a:p>
                      <a:r>
                        <a:rPr lang="en-US" sz="1600" i="1">
                          <a:solidFill>
                            <a:schemeClr val="tx1"/>
                          </a:solidFill>
                          <a:latin typeface="Arial" panose="020B0604020202020204" pitchFamily="34" charset="0"/>
                          <a:cs typeface="Arial" panose="020B0604020202020204" pitchFamily="34" charset="0"/>
                        </a:rPr>
                        <a:t>Precision</a:t>
                      </a:r>
                      <a:endParaRPr lang="vi-VN" sz="1600" i="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0,010</a:t>
                      </a:r>
                      <a:endParaRPr lang="vi-VN" sz="1600">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b="1">
                          <a:solidFill>
                            <a:schemeClr val="tx1"/>
                          </a:solidFill>
                          <a:latin typeface="Arial" panose="020B0604020202020204" pitchFamily="34" charset="0"/>
                          <a:cs typeface="Arial" panose="020B0604020202020204" pitchFamily="34" charset="0"/>
                        </a:rPr>
                        <a:t>0,014</a:t>
                      </a:r>
                      <a:endParaRPr lang="vi-VN" sz="1600" b="1">
                        <a:solidFill>
                          <a:schemeClr val="tx1"/>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4229127320"/>
                  </a:ext>
                </a:extLst>
              </a:tr>
              <a:tr h="370840">
                <a:tc>
                  <a:txBody>
                    <a:bodyPr/>
                    <a:lstStyle/>
                    <a:p>
                      <a:r>
                        <a:rPr lang="en-US" sz="1600" i="1">
                          <a:solidFill>
                            <a:schemeClr val="tx1"/>
                          </a:solidFill>
                          <a:latin typeface="Arial" panose="020B0604020202020204" pitchFamily="34" charset="0"/>
                          <a:cs typeface="Arial" panose="020B0604020202020204" pitchFamily="34" charset="0"/>
                        </a:rPr>
                        <a:t>Recall</a:t>
                      </a:r>
                      <a:endParaRPr lang="vi-VN" sz="1600" i="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0,617</a:t>
                      </a:r>
                      <a:endParaRPr lang="vi-VN" sz="1600">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b="1">
                          <a:solidFill>
                            <a:schemeClr val="tx1"/>
                          </a:solidFill>
                          <a:latin typeface="Arial" panose="020B0604020202020204" pitchFamily="34" charset="0"/>
                          <a:cs typeface="Arial" panose="020B0604020202020204" pitchFamily="34" charset="0"/>
                        </a:rPr>
                        <a:t>0,855</a:t>
                      </a:r>
                      <a:endParaRPr lang="vi-VN" sz="1600" b="1">
                        <a:solidFill>
                          <a:schemeClr val="tx1"/>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2496922746"/>
                  </a:ext>
                </a:extLst>
              </a:tr>
              <a:tr h="370840">
                <a:tc>
                  <a:txBody>
                    <a:bodyPr/>
                    <a:lstStyle/>
                    <a:p>
                      <a:r>
                        <a:rPr lang="en-US" sz="1600" i="1">
                          <a:solidFill>
                            <a:schemeClr val="tx1"/>
                          </a:solidFill>
                          <a:latin typeface="Arial" panose="020B0604020202020204" pitchFamily="34" charset="0"/>
                          <a:cs typeface="Arial" panose="020B0604020202020204" pitchFamily="34" charset="0"/>
                        </a:rPr>
                        <a:t>MAP</a:t>
                      </a:r>
                      <a:endParaRPr lang="vi-VN" sz="1600" i="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b="1">
                          <a:solidFill>
                            <a:schemeClr val="tx1"/>
                          </a:solidFill>
                          <a:latin typeface="Arial" panose="020B0604020202020204" pitchFamily="34" charset="0"/>
                          <a:cs typeface="Arial" panose="020B0604020202020204" pitchFamily="34" charset="0"/>
                        </a:rPr>
                        <a:t>0,329</a:t>
                      </a:r>
                      <a:endParaRPr lang="vi-VN" sz="1600" b="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0,321</a:t>
                      </a:r>
                      <a:endParaRPr lang="vi-VN" sz="1600">
                        <a:solidFill>
                          <a:schemeClr val="tx1"/>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2188046650"/>
                  </a:ext>
                </a:extLst>
              </a:tr>
              <a:tr h="370840">
                <a:tc>
                  <a:txBody>
                    <a:bodyPr/>
                    <a:lstStyle/>
                    <a:p>
                      <a:r>
                        <a:rPr lang="vi-VN" sz="1600" b="0" i="1" u="none" strike="noStrike" cap="none">
                          <a:solidFill>
                            <a:schemeClr val="tx1"/>
                          </a:solidFill>
                          <a:effectLst/>
                          <a:latin typeface="Arial" panose="020B0604020202020204" pitchFamily="34" charset="0"/>
                          <a:ea typeface="Arial"/>
                          <a:cs typeface="Arial" panose="020B0604020202020204" pitchFamily="34" charset="0"/>
                          <a:sym typeface="Arial"/>
                        </a:rPr>
                        <a:t>M</a:t>
                      </a:r>
                      <a:r>
                        <a:rPr lang="en-US" sz="1600" b="0" i="1" u="none" strike="noStrike" cap="none">
                          <a:solidFill>
                            <a:schemeClr val="tx1"/>
                          </a:solidFill>
                          <a:effectLst/>
                          <a:latin typeface="Arial" panose="020B0604020202020204" pitchFamily="34" charset="0"/>
                          <a:ea typeface="Arial"/>
                          <a:cs typeface="Arial" panose="020B0604020202020204" pitchFamily="34" charset="0"/>
                          <a:sym typeface="Arial"/>
                        </a:rPr>
                        <a:t>AP </a:t>
                      </a:r>
                      <a:r>
                        <a:rPr lang="en-US" sz="1600" b="0" i="1" u="none" strike="noStrike" cap="none" err="1">
                          <a:solidFill>
                            <a:schemeClr val="tx1"/>
                          </a:solidFill>
                          <a:effectLst/>
                          <a:latin typeface="Arial" panose="020B0604020202020204" pitchFamily="34" charset="0"/>
                          <a:ea typeface="Arial"/>
                          <a:cs typeface="Arial" panose="020B0604020202020204" pitchFamily="34" charset="0"/>
                          <a:sym typeface="Arial"/>
                        </a:rPr>
                        <a:t>nội</a:t>
                      </a:r>
                      <a:r>
                        <a:rPr lang="en-US" sz="1600" b="0" i="1" u="none" strike="noStrike" cap="none">
                          <a:solidFill>
                            <a:schemeClr val="tx1"/>
                          </a:solidFill>
                          <a:effectLst/>
                          <a:latin typeface="Arial" panose="020B0604020202020204" pitchFamily="34" charset="0"/>
                          <a:ea typeface="Arial"/>
                          <a:cs typeface="Arial" panose="020B0604020202020204" pitchFamily="34" charset="0"/>
                          <a:sym typeface="Arial"/>
                        </a:rPr>
                        <a:t> </a:t>
                      </a:r>
                      <a:r>
                        <a:rPr lang="en-US" sz="1600" b="0" i="1" u="none" strike="noStrike" cap="none" err="1">
                          <a:solidFill>
                            <a:schemeClr val="tx1"/>
                          </a:solidFill>
                          <a:effectLst/>
                          <a:latin typeface="Arial" panose="020B0604020202020204" pitchFamily="34" charset="0"/>
                          <a:ea typeface="Arial"/>
                          <a:cs typeface="Arial" panose="020B0604020202020204" pitchFamily="34" charset="0"/>
                          <a:sym typeface="Arial"/>
                        </a:rPr>
                        <a:t>suy</a:t>
                      </a:r>
                      <a:endParaRPr lang="vi-VN" sz="1600" i="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vi-VN" sz="1600" b="1">
                          <a:solidFill>
                            <a:schemeClr val="tx1"/>
                          </a:solidFill>
                          <a:latin typeface="Arial" panose="020B0604020202020204" pitchFamily="34" charset="0"/>
                          <a:cs typeface="Arial" panose="020B0604020202020204" pitchFamily="34" charset="0"/>
                        </a:rPr>
                        <a:t>0,397</a:t>
                      </a: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0,338</a:t>
                      </a:r>
                      <a:endParaRPr lang="vi-VN" sz="1600">
                        <a:solidFill>
                          <a:schemeClr val="tx1"/>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1905216893"/>
                  </a:ext>
                </a:extLst>
              </a:tr>
            </a:tbl>
          </a:graphicData>
        </a:graphic>
      </p:graphicFrame>
      <p:graphicFrame>
        <p:nvGraphicFramePr>
          <p:cNvPr id="14" name="Table 7">
            <a:extLst>
              <a:ext uri="{FF2B5EF4-FFF2-40B4-BE49-F238E27FC236}">
                <a16:creationId xmlns:a16="http://schemas.microsoft.com/office/drawing/2014/main" id="{2155B854-2C49-BFE3-457C-4ADBFE572BAD}"/>
              </a:ext>
            </a:extLst>
          </p:cNvPr>
          <p:cNvGraphicFramePr>
            <a:graphicFrameLocks noGrp="1"/>
          </p:cNvGraphicFramePr>
          <p:nvPr>
            <p:extLst>
              <p:ext uri="{D42A27DB-BD31-4B8C-83A1-F6EECF244321}">
                <p14:modId xmlns:p14="http://schemas.microsoft.com/office/powerpoint/2010/main" val="3335149229"/>
              </p:ext>
            </p:extLst>
          </p:nvPr>
        </p:nvGraphicFramePr>
        <p:xfrm>
          <a:off x="1371600" y="3650514"/>
          <a:ext cx="6096000" cy="428484"/>
        </p:xfrm>
        <a:graphic>
          <a:graphicData uri="http://schemas.openxmlformats.org/drawingml/2006/table">
            <a:tbl>
              <a:tblPr firstRow="1" bandRow="1"/>
              <a:tblGrid>
                <a:gridCol w="2025282">
                  <a:extLst>
                    <a:ext uri="{9D8B030D-6E8A-4147-A177-3AD203B41FA5}">
                      <a16:colId xmlns:a16="http://schemas.microsoft.com/office/drawing/2014/main" val="3099289257"/>
                    </a:ext>
                  </a:extLst>
                </a:gridCol>
                <a:gridCol w="2043485">
                  <a:extLst>
                    <a:ext uri="{9D8B030D-6E8A-4147-A177-3AD203B41FA5}">
                      <a16:colId xmlns:a16="http://schemas.microsoft.com/office/drawing/2014/main" val="4222675132"/>
                    </a:ext>
                  </a:extLst>
                </a:gridCol>
                <a:gridCol w="2027233">
                  <a:extLst>
                    <a:ext uri="{9D8B030D-6E8A-4147-A177-3AD203B41FA5}">
                      <a16:colId xmlns:a16="http://schemas.microsoft.com/office/drawing/2014/main" val="389363172"/>
                    </a:ext>
                  </a:extLst>
                </a:gridCol>
              </a:tblGrid>
              <a:tr h="428484">
                <a:tc>
                  <a:txBody>
                    <a:bodyPr/>
                    <a:lstStyle/>
                    <a:p>
                      <a:r>
                        <a:rPr lang="en-US" sz="1600" i="1">
                          <a:solidFill>
                            <a:schemeClr val="tx1"/>
                          </a:solidFill>
                          <a:latin typeface="Arial" panose="020B0604020202020204" pitchFamily="34" charset="0"/>
                          <a:cs typeface="Arial" panose="020B0604020202020204" pitchFamily="34" charset="0"/>
                        </a:rPr>
                        <a:t>Time-process</a:t>
                      </a:r>
                      <a:endParaRPr lang="vi-VN" sz="1600" i="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b="1">
                          <a:solidFill>
                            <a:schemeClr val="tx1"/>
                          </a:solidFill>
                          <a:latin typeface="Arial" panose="020B0604020202020204" pitchFamily="34" charset="0"/>
                          <a:cs typeface="Arial" panose="020B0604020202020204" pitchFamily="34" charset="0"/>
                        </a:rPr>
                        <a:t>1,406</a:t>
                      </a:r>
                      <a:endParaRPr lang="vi-VN" sz="1600" b="1">
                        <a:solidFill>
                          <a:schemeClr val="tx1"/>
                        </a:solidFill>
                        <a:latin typeface="Arial" panose="020B0604020202020204" pitchFamily="34" charset="0"/>
                        <a:cs typeface="Arial" panose="020B0604020202020204" pitchFamily="34" charset="0"/>
                      </a:endParaRPr>
                    </a:p>
                  </a:txBody>
                  <a:tcPr anchor="ctr" anchorCtr="1"/>
                </a:tc>
                <a:tc>
                  <a:txBody>
                    <a:bodyPr/>
                    <a:lstStyle/>
                    <a:p>
                      <a:r>
                        <a:rPr lang="en-US" sz="1600">
                          <a:solidFill>
                            <a:schemeClr val="tx1"/>
                          </a:solidFill>
                          <a:latin typeface="Arial" panose="020B0604020202020204" pitchFamily="34" charset="0"/>
                          <a:cs typeface="Arial" panose="020B0604020202020204" pitchFamily="34" charset="0"/>
                        </a:rPr>
                        <a:t>1,904</a:t>
                      </a:r>
                      <a:endParaRPr lang="vi-VN" sz="1600">
                        <a:solidFill>
                          <a:schemeClr val="tx1"/>
                        </a:solidFill>
                        <a:latin typeface="Arial" panose="020B0604020202020204" pitchFamily="34" charset="0"/>
                        <a:cs typeface="Arial" panose="020B0604020202020204" pitchFamily="34" charset="0"/>
                      </a:endParaRPr>
                    </a:p>
                  </a:txBody>
                  <a:tcPr anchor="ctr" anchorCtr="1"/>
                </a:tc>
                <a:extLst>
                  <a:ext uri="{0D108BD9-81ED-4DB2-BD59-A6C34878D82A}">
                    <a16:rowId xmlns:a16="http://schemas.microsoft.com/office/drawing/2014/main" val="787085458"/>
                  </a:ext>
                </a:extLst>
              </a:tr>
            </a:tbl>
          </a:graphicData>
        </a:graphic>
      </p:graphicFrame>
      <p:sp>
        <p:nvSpPr>
          <p:cNvPr id="2" name="TextBox 1">
            <a:extLst>
              <a:ext uri="{FF2B5EF4-FFF2-40B4-BE49-F238E27FC236}">
                <a16:creationId xmlns:a16="http://schemas.microsoft.com/office/drawing/2014/main" id="{7F968A4E-9040-7457-3049-7ED777F6EB23}"/>
              </a:ext>
            </a:extLst>
          </p:cNvPr>
          <p:cNvSpPr txBox="1"/>
          <p:nvPr/>
        </p:nvSpPr>
        <p:spPr>
          <a:xfrm>
            <a:off x="2858256" y="410000"/>
            <a:ext cx="3075037" cy="923330"/>
          </a:xfrm>
          <a:prstGeom prst="rect">
            <a:avLst/>
          </a:prstGeom>
          <a:noFill/>
        </p:spPr>
        <p:txBody>
          <a:bodyPr wrap="square" rtlCol="0">
            <a:spAutoFit/>
          </a:bodyPr>
          <a:lstStyle/>
          <a:p>
            <a:r>
              <a:rPr lang="en-US" sz="3000" b="1">
                <a:solidFill>
                  <a:schemeClr val="tx1"/>
                </a:solidFill>
                <a:latin typeface="Arya" panose="020B0604020202020204" charset="0"/>
                <a:cs typeface="Arya" panose="020B0604020202020204" charset="0"/>
              </a:rPr>
              <a:t>LANGUAGE MODEL</a:t>
            </a:r>
          </a:p>
          <a:p>
            <a:pPr algn="ctr"/>
            <a:r>
              <a:rPr lang="en-US" sz="2400">
                <a:solidFill>
                  <a:schemeClr val="tx1"/>
                </a:solidFill>
                <a:latin typeface="Arya" panose="020B0604020202020204" charset="0"/>
                <a:cs typeface="Arya" panose="020B0604020202020204" charset="0"/>
              </a:rPr>
              <a:t>--BIGRAM--</a:t>
            </a:r>
            <a:endParaRPr lang="vi-VN" sz="2400">
              <a:solidFill>
                <a:schemeClr val="tx1"/>
              </a:solidFill>
              <a:cs typeface="Arya" panose="020B0604020202020204" charset="0"/>
            </a:endParaRPr>
          </a:p>
        </p:txBody>
      </p:sp>
      <p:sp>
        <p:nvSpPr>
          <p:cNvPr id="3" name="TextBox 2">
            <a:extLst>
              <a:ext uri="{FF2B5EF4-FFF2-40B4-BE49-F238E27FC236}">
                <a16:creationId xmlns:a16="http://schemas.microsoft.com/office/drawing/2014/main" id="{44CDFC09-B2BE-D7D5-47C1-D386864E5C86}"/>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57</a:t>
            </a:r>
          </a:p>
        </p:txBody>
      </p:sp>
    </p:spTree>
    <p:extLst>
      <p:ext uri="{BB962C8B-B14F-4D97-AF65-F5344CB8AC3E}">
        <p14:creationId xmlns:p14="http://schemas.microsoft.com/office/powerpoint/2010/main" val="243254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diagram, line&#10;&#10;Description automatically generated">
            <a:extLst>
              <a:ext uri="{FF2B5EF4-FFF2-40B4-BE49-F238E27FC236}">
                <a16:creationId xmlns:a16="http://schemas.microsoft.com/office/drawing/2014/main" id="{6C02F800-D173-96E6-6205-29925537FE13}"/>
              </a:ext>
            </a:extLst>
          </p:cNvPr>
          <p:cNvPicPr>
            <a:picLocks noChangeAspect="1"/>
          </p:cNvPicPr>
          <p:nvPr/>
        </p:nvPicPr>
        <p:blipFill>
          <a:blip r:embed="rId2"/>
          <a:stretch>
            <a:fillRect/>
          </a:stretch>
        </p:blipFill>
        <p:spPr>
          <a:xfrm>
            <a:off x="1080048" y="113553"/>
            <a:ext cx="6983903" cy="4916393"/>
          </a:xfrm>
          <a:prstGeom prst="rect">
            <a:avLst/>
          </a:prstGeom>
        </p:spPr>
      </p:pic>
      <p:sp>
        <p:nvSpPr>
          <p:cNvPr id="2" name="TextBox 1">
            <a:extLst>
              <a:ext uri="{FF2B5EF4-FFF2-40B4-BE49-F238E27FC236}">
                <a16:creationId xmlns:a16="http://schemas.microsoft.com/office/drawing/2014/main" id="{21D8D63E-1A9C-1B5E-268A-719CEC4C5F93}"/>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58</a:t>
            </a:r>
          </a:p>
        </p:txBody>
      </p:sp>
    </p:spTree>
    <p:extLst>
      <p:ext uri="{BB962C8B-B14F-4D97-AF65-F5344CB8AC3E}">
        <p14:creationId xmlns:p14="http://schemas.microsoft.com/office/powerpoint/2010/main" val="245446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BE3091-D668-4DC0-C398-C0BB729F3FAE}"/>
              </a:ext>
            </a:extLst>
          </p:cNvPr>
          <p:cNvSpPr txBox="1"/>
          <p:nvPr/>
        </p:nvSpPr>
        <p:spPr>
          <a:xfrm>
            <a:off x="3058969" y="462846"/>
            <a:ext cx="3026060" cy="553998"/>
          </a:xfrm>
          <a:prstGeom prst="rect">
            <a:avLst/>
          </a:prstGeom>
          <a:noFill/>
        </p:spPr>
        <p:txBody>
          <a:bodyPr wrap="square" rtlCol="0">
            <a:spAutoFit/>
          </a:bodyPr>
          <a:lstStyle/>
          <a:p>
            <a:r>
              <a:rPr lang="en-US" sz="3000" b="1">
                <a:latin typeface="Arya" panose="020B0604020202020204" charset="0"/>
                <a:cs typeface="Arya" panose="020B0604020202020204" charset="0"/>
              </a:rPr>
              <a:t>T</a:t>
            </a:r>
            <a:r>
              <a:rPr lang="en-VN" sz="3000" b="1">
                <a:latin typeface="Arya" panose="020B0604020202020204" charset="0"/>
                <a:cs typeface="Arya" panose="020B0604020202020204" charset="0"/>
              </a:rPr>
              <a:t>hư viện Whoosh</a:t>
            </a:r>
            <a:endParaRPr lang="vi-VN" sz="3000" b="1">
              <a:latin typeface="Times New Roman" panose="02020603050405020304" pitchFamily="18" charset="0"/>
              <a:cs typeface="Arya" panose="020B0604020202020204" charset="0"/>
            </a:endParaRPr>
          </a:p>
        </p:txBody>
      </p:sp>
      <p:sp>
        <p:nvSpPr>
          <p:cNvPr id="4" name="TextBox 3">
            <a:extLst>
              <a:ext uri="{FF2B5EF4-FFF2-40B4-BE49-F238E27FC236}">
                <a16:creationId xmlns:a16="http://schemas.microsoft.com/office/drawing/2014/main" id="{3E4A7B36-CC80-05BA-3EDA-6C8FDBB28AC8}"/>
              </a:ext>
            </a:extLst>
          </p:cNvPr>
          <p:cNvSpPr txBox="1"/>
          <p:nvPr/>
        </p:nvSpPr>
        <p:spPr>
          <a:xfrm>
            <a:off x="632637" y="1255043"/>
            <a:ext cx="7878725" cy="2633413"/>
          </a:xfrm>
          <a:prstGeom prst="rect">
            <a:avLst/>
          </a:prstGeom>
          <a:noFill/>
        </p:spPr>
        <p:txBody>
          <a:bodyPr wrap="square" rtlCol="0">
            <a:spAutoFit/>
          </a:bodyPr>
          <a:lstStyle/>
          <a:p>
            <a:pPr>
              <a:lnSpc>
                <a:spcPct val="150000"/>
              </a:lnSpc>
            </a:pPr>
            <a:r>
              <a:rPr lang="vi-VN" sz="1600" b="0" i="0">
                <a:solidFill>
                  <a:srgbClr val="050E17"/>
                </a:solidFill>
                <a:effectLst/>
                <a:latin typeface="Arial" panose="020B0604020202020204" pitchFamily="34" charset="0"/>
                <a:cs typeface="Arial" panose="020B0604020202020204" pitchFamily="34" charset="0"/>
              </a:rPr>
              <a:t>Whoosh là một thư viện mã nguồn mở phổ biến trong truy xuất thông tin (information retrieval) trên Python. Thư viện này cung cấp các công cụ để xây dựng và quản lý một hệ thống tìm kiếm đơn giản nhưng hiệu quả. </a:t>
            </a:r>
          </a:p>
          <a:p>
            <a:pPr>
              <a:lnSpc>
                <a:spcPct val="150000"/>
              </a:lnSpc>
            </a:pPr>
            <a:endParaRPr lang="vi-VN" sz="1600" b="0" i="0">
              <a:solidFill>
                <a:srgbClr val="050E17"/>
              </a:solidFill>
              <a:effectLst/>
              <a:latin typeface="Arial" panose="020B0604020202020204" pitchFamily="34" charset="0"/>
              <a:cs typeface="Arial" panose="020B0604020202020204" pitchFamily="34" charset="0"/>
            </a:endParaRPr>
          </a:p>
          <a:p>
            <a:pPr>
              <a:lnSpc>
                <a:spcPct val="150000"/>
              </a:lnSpc>
            </a:pPr>
            <a:r>
              <a:rPr lang="vi-VN" sz="1600">
                <a:solidFill>
                  <a:srgbClr val="050E17"/>
                </a:solidFill>
                <a:latin typeface="Arial" panose="020B0604020202020204" pitchFamily="34" charset="0"/>
                <a:cs typeface="Arial" panose="020B0604020202020204" pitchFamily="34" charset="0"/>
              </a:rPr>
              <a:t>Thư viện Whoosh </a:t>
            </a:r>
            <a:r>
              <a:rPr lang="vi-VN" sz="1600" b="0" i="0">
                <a:solidFill>
                  <a:srgbClr val="050E17"/>
                </a:solidFill>
                <a:effectLst/>
                <a:latin typeface="Arial" panose="020B0604020202020204" pitchFamily="34" charset="0"/>
                <a:cs typeface="Arial" panose="020B0604020202020204" pitchFamily="34" charset="0"/>
              </a:rPr>
              <a:t>hỗ trợ các tính năng như tạo chỉ mục (index), tìm kiếm full-text, tìm kiếm theo truy vấn và hỗ trợ các tính năng khác như phân tích từ ngữ (tokenization), phân tích ngữ nghĩa (stemming), và thực thi truy vấn phức tạp.</a:t>
            </a:r>
            <a:endParaRPr lang="vi-VN" sz="160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2ECCCDD9-0BA1-ACD4-AE14-BA81250AC5B6}"/>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59</a:t>
            </a:r>
          </a:p>
        </p:txBody>
      </p:sp>
    </p:spTree>
    <p:extLst>
      <p:ext uri="{BB962C8B-B14F-4D97-AF65-F5344CB8AC3E}">
        <p14:creationId xmlns:p14="http://schemas.microsoft.com/office/powerpoint/2010/main" val="154932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24EDC5-56DF-4C60-EC73-15F715ADC890}"/>
              </a:ext>
            </a:extLst>
          </p:cNvPr>
          <p:cNvSpPr txBox="1"/>
          <p:nvPr/>
        </p:nvSpPr>
        <p:spPr>
          <a:xfrm>
            <a:off x="4114800" y="2115879"/>
            <a:ext cx="914400" cy="914400"/>
          </a:xfrm>
          <a:prstGeom prst="rect">
            <a:avLst/>
          </a:prstGeom>
          <a:noFill/>
        </p:spPr>
        <p:txBody>
          <a:bodyPr wrap="square" rtlCol="0">
            <a:spAutoFit/>
          </a:bodyPr>
          <a:lstStyle/>
          <a:p>
            <a:endParaRPr lang="vi-VN"/>
          </a:p>
        </p:txBody>
      </p:sp>
      <p:sp>
        <p:nvSpPr>
          <p:cNvPr id="4" name="TextBox 3">
            <a:extLst>
              <a:ext uri="{FF2B5EF4-FFF2-40B4-BE49-F238E27FC236}">
                <a16:creationId xmlns:a16="http://schemas.microsoft.com/office/drawing/2014/main" id="{91DD32E6-09C2-CE62-DD68-54711B6408CB}"/>
              </a:ext>
            </a:extLst>
          </p:cNvPr>
          <p:cNvSpPr txBox="1"/>
          <p:nvPr/>
        </p:nvSpPr>
        <p:spPr>
          <a:xfrm>
            <a:off x="744701" y="1303967"/>
            <a:ext cx="6740198" cy="2535566"/>
          </a:xfrm>
          <a:prstGeom prst="rect">
            <a:avLst/>
          </a:prstGeom>
          <a:noFill/>
        </p:spPr>
        <p:txBody>
          <a:bodyPr wrap="square" rtlCol="0">
            <a:spAutoFit/>
          </a:bodyPr>
          <a:lstStyle/>
          <a:p>
            <a:pPr>
              <a:lnSpc>
                <a:spcPct val="150000"/>
              </a:lnSpc>
            </a:pPr>
            <a:r>
              <a:rPr lang="vi-VN" sz="1800">
                <a:solidFill>
                  <a:schemeClr val="tx1"/>
                </a:solidFill>
                <a:latin typeface="Arial" panose="020B0604020202020204" pitchFamily="34" charset="0"/>
                <a:cs typeface="Arial" panose="020B0604020202020204" pitchFamily="34" charset="0"/>
              </a:rPr>
              <a:t>Các bước xác định term </a:t>
            </a:r>
            <a:r>
              <a:rPr lang="en-US" sz="1800">
                <a:solidFill>
                  <a:schemeClr val="tx1"/>
                </a:solidFill>
                <a:latin typeface="Arial" panose="020B0604020202020204" pitchFamily="34" charset="0"/>
                <a:cs typeface="Arial" panose="020B0604020202020204" pitchFamily="34" charset="0"/>
              </a:rPr>
              <a:t>:</a:t>
            </a:r>
          </a:p>
          <a:p>
            <a:pPr marL="139700">
              <a:lnSpc>
                <a:spcPct val="150000"/>
              </a:lnSpc>
            </a:pPr>
            <a:r>
              <a:rPr lang="vi-VN" sz="1800">
                <a:solidFill>
                  <a:schemeClr val="tx1"/>
                </a:solidFill>
                <a:latin typeface="Arial" panose="020B0604020202020204" pitchFamily="34" charset="0"/>
                <a:cs typeface="Arial" panose="020B0604020202020204" pitchFamily="34" charset="0"/>
              </a:rPr>
              <a:t>1.  Tokenization : Tách từ</a:t>
            </a:r>
          </a:p>
          <a:p>
            <a:pPr marL="139700">
              <a:lnSpc>
                <a:spcPct val="150000"/>
              </a:lnSpc>
            </a:pPr>
            <a:r>
              <a:rPr lang="vi-VN" sz="1800">
                <a:solidFill>
                  <a:schemeClr val="tx1"/>
                </a:solidFill>
                <a:latin typeface="Arial" panose="020B0604020202020204" pitchFamily="34" charset="0"/>
                <a:cs typeface="Arial" panose="020B0604020202020204" pitchFamily="34" charset="0"/>
              </a:rPr>
              <a:t>2.  Lowercase : Chuyển chữ hoa về chữ thường</a:t>
            </a:r>
          </a:p>
          <a:p>
            <a:pPr marL="139700">
              <a:lnSpc>
                <a:spcPct val="150000"/>
              </a:lnSpc>
            </a:pPr>
            <a:r>
              <a:rPr lang="vi-VN" sz="1800">
                <a:solidFill>
                  <a:schemeClr val="tx1"/>
                </a:solidFill>
                <a:latin typeface="Arial" panose="020B0604020202020204" pitchFamily="34" charset="0"/>
                <a:cs typeface="Arial" panose="020B0604020202020204" pitchFamily="34" charset="0"/>
              </a:rPr>
              <a:t>3.  Loại bỏ punctuations</a:t>
            </a:r>
          </a:p>
          <a:p>
            <a:pPr marL="139700">
              <a:lnSpc>
                <a:spcPct val="150000"/>
              </a:lnSpc>
            </a:pPr>
            <a:r>
              <a:rPr lang="vi-VN" sz="1800">
                <a:solidFill>
                  <a:schemeClr val="tx1"/>
                </a:solidFill>
                <a:latin typeface="Arial" panose="020B0604020202020204" pitchFamily="34" charset="0"/>
                <a:cs typeface="Arial" panose="020B0604020202020204" pitchFamily="34" charset="0"/>
              </a:rPr>
              <a:t>4.  Loại bỏ stopword </a:t>
            </a:r>
          </a:p>
          <a:p>
            <a:pPr marL="139700">
              <a:lnSpc>
                <a:spcPct val="150000"/>
              </a:lnSpc>
            </a:pPr>
            <a:r>
              <a:rPr lang="vi-VN" sz="1800">
                <a:solidFill>
                  <a:schemeClr val="tx1"/>
                </a:solidFill>
                <a:latin typeface="Arial" panose="020B0604020202020204" pitchFamily="34" charset="0"/>
                <a:cs typeface="Arial" panose="020B0604020202020204" pitchFamily="34" charset="0"/>
              </a:rPr>
              <a:t>5.  Steamming : Lấy từ gốc </a:t>
            </a:r>
          </a:p>
        </p:txBody>
      </p:sp>
      <p:sp>
        <p:nvSpPr>
          <p:cNvPr id="5" name="Google Shape;145;p27">
            <a:extLst>
              <a:ext uri="{FF2B5EF4-FFF2-40B4-BE49-F238E27FC236}">
                <a16:creationId xmlns:a16="http://schemas.microsoft.com/office/drawing/2014/main" id="{6A25B3CA-A96E-CA53-CC0D-C28D3B46D922}"/>
              </a:ext>
            </a:extLst>
          </p:cNvPr>
          <p:cNvSpPr txBox="1">
            <a:spLocks/>
          </p:cNvSpPr>
          <p:nvPr/>
        </p:nvSpPr>
        <p:spPr>
          <a:xfrm>
            <a:off x="0" y="325311"/>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rya"/>
              <a:buNone/>
              <a:defRPr sz="3500" b="1" i="0" u="none" strike="noStrike" cap="none">
                <a:solidFill>
                  <a:schemeClr val="dk1"/>
                </a:solidFill>
                <a:latin typeface="Arya"/>
                <a:ea typeface="Arya"/>
                <a:cs typeface="Arya"/>
                <a:sym typeface="Arya"/>
              </a:defRPr>
            </a:lvl1pPr>
            <a:lvl2pPr marR="0" lvl="1"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2pPr>
            <a:lvl3pPr marR="0" lvl="2"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3pPr>
            <a:lvl4pPr marR="0" lvl="3"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4pPr>
            <a:lvl5pPr marR="0" lvl="4"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5pPr>
            <a:lvl6pPr marR="0" lvl="5"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6pPr>
            <a:lvl7pPr marR="0" lvl="6"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7pPr>
            <a:lvl8pPr marR="0" lvl="7"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8pPr>
            <a:lvl9pPr marR="0" lvl="8" algn="l" rtl="0">
              <a:lnSpc>
                <a:spcPct val="100000"/>
              </a:lnSpc>
              <a:spcBef>
                <a:spcPts val="0"/>
              </a:spcBef>
              <a:spcAft>
                <a:spcPts val="0"/>
              </a:spcAft>
              <a:buClr>
                <a:schemeClr val="dk1"/>
              </a:buClr>
              <a:buSzPts val="3500"/>
              <a:buFont typeface="Lexend Deca"/>
              <a:buNone/>
              <a:defRPr sz="3500" b="1" i="0" u="none" strike="noStrike" cap="none">
                <a:solidFill>
                  <a:schemeClr val="dk1"/>
                </a:solidFill>
                <a:latin typeface="Lexend Deca"/>
                <a:ea typeface="Lexend Deca"/>
                <a:cs typeface="Lexend Deca"/>
                <a:sym typeface="Lexend Deca"/>
              </a:defRPr>
            </a:lvl9pPr>
          </a:lstStyle>
          <a:p>
            <a:r>
              <a:rPr lang="en-US"/>
              <a:t>Phương </a:t>
            </a:r>
            <a:r>
              <a:rPr lang="en-US" err="1"/>
              <a:t>pháp</a:t>
            </a:r>
            <a:r>
              <a:rPr lang="en-US"/>
              <a:t> </a:t>
            </a:r>
            <a:r>
              <a:rPr lang="en-US" err="1"/>
              <a:t>xác</a:t>
            </a:r>
            <a:r>
              <a:rPr lang="en-US"/>
              <a:t> </a:t>
            </a:r>
            <a:r>
              <a:rPr lang="en-US" err="1"/>
              <a:t>định</a:t>
            </a:r>
            <a:r>
              <a:rPr lang="en-US"/>
              <a:t> term</a:t>
            </a:r>
          </a:p>
        </p:txBody>
      </p:sp>
      <p:sp>
        <p:nvSpPr>
          <p:cNvPr id="2" name="TextBox 1">
            <a:extLst>
              <a:ext uri="{FF2B5EF4-FFF2-40B4-BE49-F238E27FC236}">
                <a16:creationId xmlns:a16="http://schemas.microsoft.com/office/drawing/2014/main" id="{306A8B66-0010-4FC1-44EF-BBE9CBDAC556}"/>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6</a:t>
            </a:r>
          </a:p>
        </p:txBody>
      </p:sp>
    </p:spTree>
    <p:extLst>
      <p:ext uri="{BB962C8B-B14F-4D97-AF65-F5344CB8AC3E}">
        <p14:creationId xmlns:p14="http://schemas.microsoft.com/office/powerpoint/2010/main" val="21435582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608495A-D9AB-CC0E-23F8-202A66FDCD24}"/>
              </a:ext>
            </a:extLst>
          </p:cNvPr>
          <p:cNvGraphicFramePr>
            <a:graphicFrameLocks noGrp="1"/>
          </p:cNvGraphicFramePr>
          <p:nvPr>
            <p:extLst>
              <p:ext uri="{D42A27DB-BD31-4B8C-83A1-F6EECF244321}">
                <p14:modId xmlns:p14="http://schemas.microsoft.com/office/powerpoint/2010/main" val="3548475412"/>
              </p:ext>
            </p:extLst>
          </p:nvPr>
        </p:nvGraphicFramePr>
        <p:xfrm>
          <a:off x="1013664" y="2063588"/>
          <a:ext cx="7116671" cy="748810"/>
        </p:xfrm>
        <a:graphic>
          <a:graphicData uri="http://schemas.openxmlformats.org/drawingml/2006/table">
            <a:tbl>
              <a:tblPr firstRow="1" bandRow="1">
                <a:tableStyleId>{3E544E06-5A6E-45A2-9D23-63F523CC0A23}</a:tableStyleId>
              </a:tblPr>
              <a:tblGrid>
                <a:gridCol w="1330487">
                  <a:extLst>
                    <a:ext uri="{9D8B030D-6E8A-4147-A177-3AD203B41FA5}">
                      <a16:colId xmlns:a16="http://schemas.microsoft.com/office/drawing/2014/main" val="2786852843"/>
                    </a:ext>
                  </a:extLst>
                </a:gridCol>
                <a:gridCol w="1292211">
                  <a:extLst>
                    <a:ext uri="{9D8B030D-6E8A-4147-A177-3AD203B41FA5}">
                      <a16:colId xmlns:a16="http://schemas.microsoft.com/office/drawing/2014/main" val="2261164500"/>
                    </a:ext>
                  </a:extLst>
                </a:gridCol>
                <a:gridCol w="1368763">
                  <a:extLst>
                    <a:ext uri="{9D8B030D-6E8A-4147-A177-3AD203B41FA5}">
                      <a16:colId xmlns:a16="http://schemas.microsoft.com/office/drawing/2014/main" val="3850561519"/>
                    </a:ext>
                  </a:extLst>
                </a:gridCol>
                <a:gridCol w="1470581">
                  <a:extLst>
                    <a:ext uri="{9D8B030D-6E8A-4147-A177-3AD203B41FA5}">
                      <a16:colId xmlns:a16="http://schemas.microsoft.com/office/drawing/2014/main" val="3582734709"/>
                    </a:ext>
                  </a:extLst>
                </a:gridCol>
                <a:gridCol w="1654629">
                  <a:extLst>
                    <a:ext uri="{9D8B030D-6E8A-4147-A177-3AD203B41FA5}">
                      <a16:colId xmlns:a16="http://schemas.microsoft.com/office/drawing/2014/main" val="3017206927"/>
                    </a:ext>
                  </a:extLst>
                </a:gridCol>
              </a:tblGrid>
              <a:tr h="0">
                <a:tc>
                  <a:txBody>
                    <a:bodyPr/>
                    <a:lstStyle/>
                    <a:p>
                      <a:pPr algn="ctr"/>
                      <a:r>
                        <a:rPr lang="vi-VN" sz="1600" b="0" i="1"/>
                        <a:t>Recall</a:t>
                      </a:r>
                    </a:p>
                  </a:txBody>
                  <a:tcPr anchor="ctr" anchorCtr="1"/>
                </a:tc>
                <a:tc>
                  <a:txBody>
                    <a:bodyPr/>
                    <a:lstStyle/>
                    <a:p>
                      <a:pPr algn="ctr"/>
                      <a:r>
                        <a:rPr lang="vi-VN" sz="1600" b="0" i="1"/>
                        <a:t>Precision</a:t>
                      </a:r>
                    </a:p>
                  </a:txBody>
                  <a:tcPr anchor="ctr" anchorCtr="1"/>
                </a:tc>
                <a:tc>
                  <a:txBody>
                    <a:bodyPr/>
                    <a:lstStyle/>
                    <a:p>
                      <a:pPr algn="ctr"/>
                      <a:r>
                        <a:rPr lang="vi-VN" sz="1600" b="0" i="1"/>
                        <a:t>MAP</a:t>
                      </a:r>
                    </a:p>
                  </a:txBody>
                  <a:tcPr anchor="ctr" anchorCtr="1"/>
                </a:tc>
                <a:tc>
                  <a:txBody>
                    <a:bodyPr/>
                    <a:lstStyle/>
                    <a:p>
                      <a:pPr algn="ctr"/>
                      <a:r>
                        <a:rPr lang="vi-VN" sz="1600" b="0" i="1"/>
                        <a:t>MAP nội suy</a:t>
                      </a:r>
                    </a:p>
                  </a:txBody>
                  <a:tcPr anchor="ctr" anchorCtr="1"/>
                </a:tc>
                <a:tc>
                  <a:txBody>
                    <a:bodyPr/>
                    <a:lstStyle/>
                    <a:p>
                      <a:pPr algn="ctr"/>
                      <a:r>
                        <a:rPr lang="vi-VN" sz="1600" b="0" i="1"/>
                        <a:t>Time process</a:t>
                      </a:r>
                    </a:p>
                  </a:txBody>
                  <a:tcPr anchor="ctr" anchorCtr="1"/>
                </a:tc>
                <a:extLst>
                  <a:ext uri="{0D108BD9-81ED-4DB2-BD59-A6C34878D82A}">
                    <a16:rowId xmlns:a16="http://schemas.microsoft.com/office/drawing/2014/main" val="1369878592"/>
                  </a:ext>
                </a:extLst>
              </a:tr>
              <a:tr h="413530">
                <a:tc>
                  <a:txBody>
                    <a:bodyPr/>
                    <a:lstStyle/>
                    <a:p>
                      <a:pPr algn="ctr"/>
                      <a:r>
                        <a:rPr lang="vi-VN" sz="1600" b="0"/>
                        <a:t>0,954</a:t>
                      </a:r>
                    </a:p>
                  </a:txBody>
                  <a:tcPr anchor="ctr" anchorCtr="1"/>
                </a:tc>
                <a:tc>
                  <a:txBody>
                    <a:bodyPr/>
                    <a:lstStyle/>
                    <a:p>
                      <a:pPr algn="ctr"/>
                      <a:r>
                        <a:rPr lang="vi-VN" sz="1600" b="0"/>
                        <a:t>0,01</a:t>
                      </a:r>
                      <a:r>
                        <a:rPr lang="en-US" sz="1600" b="0"/>
                        <a:t>0</a:t>
                      </a:r>
                      <a:endParaRPr lang="vi-VN" sz="1600" b="0"/>
                    </a:p>
                  </a:txBody>
                  <a:tcPr anchor="ctr" anchorCtr="1"/>
                </a:tc>
                <a:tc>
                  <a:txBody>
                    <a:bodyPr/>
                    <a:lstStyle/>
                    <a:p>
                      <a:pPr algn="ctr"/>
                      <a:r>
                        <a:rPr lang="vi-VN" sz="1600" b="0"/>
                        <a:t>0,257</a:t>
                      </a:r>
                    </a:p>
                  </a:txBody>
                  <a:tcPr anchor="ctr" anchorCtr="1"/>
                </a:tc>
                <a:tc>
                  <a:txBody>
                    <a:bodyPr/>
                    <a:lstStyle/>
                    <a:p>
                      <a:pPr algn="ctr"/>
                      <a:r>
                        <a:rPr lang="vi-VN" sz="1600" b="0"/>
                        <a:t>0,284</a:t>
                      </a:r>
                    </a:p>
                  </a:txBody>
                  <a:tcPr anchor="ctr" anchorCtr="1"/>
                </a:tc>
                <a:tc>
                  <a:txBody>
                    <a:bodyPr/>
                    <a:lstStyle/>
                    <a:p>
                      <a:pPr algn="ctr"/>
                      <a:r>
                        <a:rPr lang="vi-VN" sz="1600" b="0"/>
                        <a:t>16.31</a:t>
                      </a:r>
                      <a:r>
                        <a:rPr lang="en-US" sz="1600" b="0"/>
                        <a:t>0</a:t>
                      </a:r>
                      <a:endParaRPr lang="vi-VN" sz="1600" b="0"/>
                    </a:p>
                  </a:txBody>
                  <a:tcPr anchor="ctr" anchorCtr="1"/>
                </a:tc>
                <a:extLst>
                  <a:ext uri="{0D108BD9-81ED-4DB2-BD59-A6C34878D82A}">
                    <a16:rowId xmlns:a16="http://schemas.microsoft.com/office/drawing/2014/main" val="2530052784"/>
                  </a:ext>
                </a:extLst>
              </a:tr>
            </a:tbl>
          </a:graphicData>
        </a:graphic>
      </p:graphicFrame>
      <p:sp>
        <p:nvSpPr>
          <p:cNvPr id="2" name="TextBox 1">
            <a:extLst>
              <a:ext uri="{FF2B5EF4-FFF2-40B4-BE49-F238E27FC236}">
                <a16:creationId xmlns:a16="http://schemas.microsoft.com/office/drawing/2014/main" id="{8A85887A-1EBB-13DE-F08D-5B726872078E}"/>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60</a:t>
            </a:r>
          </a:p>
        </p:txBody>
      </p:sp>
    </p:spTree>
    <p:extLst>
      <p:ext uri="{BB962C8B-B14F-4D97-AF65-F5344CB8AC3E}">
        <p14:creationId xmlns:p14="http://schemas.microsoft.com/office/powerpoint/2010/main" val="669917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83B776-12A6-CD7A-D885-D61BABA82F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830" y="178083"/>
            <a:ext cx="8410339" cy="47873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804533F-219B-2409-EA03-E6B3182C1BA4}"/>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61</a:t>
            </a:r>
          </a:p>
        </p:txBody>
      </p:sp>
    </p:spTree>
    <p:extLst>
      <p:ext uri="{BB962C8B-B14F-4D97-AF65-F5344CB8AC3E}">
        <p14:creationId xmlns:p14="http://schemas.microsoft.com/office/powerpoint/2010/main" val="4938885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260254-1159-0FE9-63EF-C39BC5B1FA9A}"/>
              </a:ext>
            </a:extLst>
          </p:cNvPr>
          <p:cNvSpPr txBox="1"/>
          <p:nvPr/>
        </p:nvSpPr>
        <p:spPr>
          <a:xfrm>
            <a:off x="784051" y="1071083"/>
            <a:ext cx="7575898" cy="3001334"/>
          </a:xfrm>
          <a:prstGeom prst="rect">
            <a:avLst/>
          </a:prstGeom>
          <a:noFill/>
        </p:spPr>
        <p:txBody>
          <a:bodyPr wrap="square" rtlCol="0">
            <a:spAutoFit/>
          </a:bodyPr>
          <a:lstStyle/>
          <a:p>
            <a:pPr>
              <a:lnSpc>
                <a:spcPct val="150000"/>
              </a:lnSpc>
            </a:pPr>
            <a:r>
              <a:rPr lang="vi-VN" sz="1600">
                <a:latin typeface="Arial" panose="020B0604020202020204" pitchFamily="34" charset="0"/>
                <a:cs typeface="Arial" panose="020B0604020202020204" pitchFamily="34" charset="0"/>
              </a:rPr>
              <a:t>WHOOSH có kết quả truy xuất thấp hơn so với VSM và Language model có thể do một số lí do sau:</a:t>
            </a:r>
          </a:p>
          <a:p>
            <a:pPr>
              <a:lnSpc>
                <a:spcPct val="150000"/>
              </a:lnSpc>
            </a:pPr>
            <a:r>
              <a:rPr lang="vi-VN" sz="1600">
                <a:latin typeface="Arial" panose="020B0604020202020204" pitchFamily="34" charset="0"/>
                <a:cs typeface="Arial" panose="020B0604020202020204" pitchFamily="34" charset="0"/>
              </a:rPr>
              <a:t>          - WHOOSH sử dụng trọng số TF-IDF để truy xuất thông tin, điều này có thể không đủ để đánh giá mức độ tương đồng giữa các văn bản một cách chính xác</a:t>
            </a:r>
          </a:p>
          <a:p>
            <a:pPr>
              <a:lnSpc>
                <a:spcPct val="150000"/>
              </a:lnSpc>
            </a:pPr>
            <a:r>
              <a:rPr lang="vi-VN" sz="1600">
                <a:latin typeface="Arial" panose="020B0604020202020204" pitchFamily="34" charset="0"/>
                <a:cs typeface="Arial" panose="020B0604020202020204" pitchFamily="34" charset="0"/>
              </a:rPr>
              <a:t>          - WHOOSH không phân tích ngữ cảnh và ý nghĩa của các từ trong văn bản và câu truy vấn, điều này có thể làm giảm độ chính xác của kết quả truy xuất.</a:t>
            </a:r>
          </a:p>
          <a:p>
            <a:pPr>
              <a:lnSpc>
                <a:spcPct val="150000"/>
              </a:lnSpc>
            </a:pPr>
            <a:r>
              <a:rPr lang="vi-VN" sz="1600">
                <a:latin typeface="Arial" panose="020B0604020202020204" pitchFamily="34" charset="0"/>
                <a:cs typeface="Arial" panose="020B0604020202020204" pitchFamily="34" charset="0"/>
              </a:rPr>
              <a:t>          -  VSM và ngôn ngữ mô hình có thể  tích ngữ cảnh để cải thiện độ chính xác của kết quả truy xuất.</a:t>
            </a:r>
          </a:p>
        </p:txBody>
      </p:sp>
      <p:sp>
        <p:nvSpPr>
          <p:cNvPr id="2" name="TextBox 1">
            <a:extLst>
              <a:ext uri="{FF2B5EF4-FFF2-40B4-BE49-F238E27FC236}">
                <a16:creationId xmlns:a16="http://schemas.microsoft.com/office/drawing/2014/main" id="{9653B014-3315-6039-5E3F-F62586071C54}"/>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62</a:t>
            </a:r>
          </a:p>
        </p:txBody>
      </p:sp>
    </p:spTree>
    <p:extLst>
      <p:ext uri="{BB962C8B-B14F-4D97-AF65-F5344CB8AC3E}">
        <p14:creationId xmlns:p14="http://schemas.microsoft.com/office/powerpoint/2010/main" val="27210398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D339FF-B9F2-3AA8-CA55-CD491AC39E21}"/>
              </a:ext>
            </a:extLst>
          </p:cNvPr>
          <p:cNvSpPr txBox="1"/>
          <p:nvPr/>
        </p:nvSpPr>
        <p:spPr>
          <a:xfrm>
            <a:off x="2880025" y="163901"/>
            <a:ext cx="3170142" cy="553998"/>
          </a:xfrm>
          <a:prstGeom prst="rect">
            <a:avLst/>
          </a:prstGeom>
          <a:noFill/>
        </p:spPr>
        <p:txBody>
          <a:bodyPr wrap="square" rtlCol="0">
            <a:spAutoFit/>
          </a:bodyPr>
          <a:lstStyle/>
          <a:p>
            <a:r>
              <a:rPr lang="en-US" sz="3000" err="1">
                <a:latin typeface="Arya" panose="020B0604020202020204" charset="0"/>
                <a:cs typeface="Arya" panose="020B0604020202020204" charset="0"/>
              </a:rPr>
              <a:t>Tài</a:t>
            </a:r>
            <a:r>
              <a:rPr lang="en-US" sz="3000">
                <a:latin typeface="Arya" panose="020B0604020202020204" charset="0"/>
                <a:cs typeface="Arya" panose="020B0604020202020204" charset="0"/>
              </a:rPr>
              <a:t> </a:t>
            </a:r>
            <a:r>
              <a:rPr lang="en-US" sz="3000" err="1">
                <a:latin typeface="Arya" panose="020B0604020202020204" charset="0"/>
                <a:cs typeface="Arya" panose="020B0604020202020204" charset="0"/>
              </a:rPr>
              <a:t>liệu</a:t>
            </a:r>
            <a:r>
              <a:rPr lang="en-US" sz="3000">
                <a:latin typeface="Arya" panose="020B0604020202020204" charset="0"/>
                <a:cs typeface="Arya" panose="020B0604020202020204" charset="0"/>
              </a:rPr>
              <a:t> </a:t>
            </a:r>
            <a:r>
              <a:rPr lang="en-US" sz="3000" err="1">
                <a:latin typeface="Arya" panose="020B0604020202020204" charset="0"/>
                <a:cs typeface="Arya" panose="020B0604020202020204" charset="0"/>
              </a:rPr>
              <a:t>tham</a:t>
            </a:r>
            <a:r>
              <a:rPr lang="en-US" sz="3000">
                <a:latin typeface="Arya" panose="020B0604020202020204" charset="0"/>
                <a:cs typeface="Arya" panose="020B0604020202020204" charset="0"/>
              </a:rPr>
              <a:t> </a:t>
            </a:r>
            <a:r>
              <a:rPr lang="en-US" sz="3000" err="1">
                <a:latin typeface="Arya" panose="020B0604020202020204" charset="0"/>
                <a:cs typeface="Arya" panose="020B0604020202020204" charset="0"/>
              </a:rPr>
              <a:t>khảo</a:t>
            </a:r>
            <a:endParaRPr lang="vi-VN" sz="3000">
              <a:cs typeface="Arya" panose="020B0604020202020204" charset="0"/>
            </a:endParaRPr>
          </a:p>
        </p:txBody>
      </p:sp>
      <p:sp>
        <p:nvSpPr>
          <p:cNvPr id="4" name="TextBox 3">
            <a:extLst>
              <a:ext uri="{FF2B5EF4-FFF2-40B4-BE49-F238E27FC236}">
                <a16:creationId xmlns:a16="http://schemas.microsoft.com/office/drawing/2014/main" id="{E6595B45-13B0-0E21-3C0B-B69D43590CEA}"/>
              </a:ext>
            </a:extLst>
          </p:cNvPr>
          <p:cNvSpPr txBox="1"/>
          <p:nvPr/>
        </p:nvSpPr>
        <p:spPr>
          <a:xfrm>
            <a:off x="1236253" y="866693"/>
            <a:ext cx="7075530" cy="3601499"/>
          </a:xfrm>
          <a:prstGeom prst="rect">
            <a:avLst/>
          </a:prstGeom>
          <a:noFill/>
        </p:spPr>
        <p:txBody>
          <a:bodyPr wrap="square" rtlCol="0">
            <a:spAutoFit/>
          </a:bodyPr>
          <a:lstStyle/>
          <a:p>
            <a:pPr marL="342900" indent="-342900">
              <a:lnSpc>
                <a:spcPct val="150000"/>
              </a:lnSpc>
              <a:buFont typeface="+mj-lt"/>
              <a:buAutoNum type="arabicPeriod"/>
            </a:pPr>
            <a:r>
              <a:rPr lang="en-US" sz="1600" i="0" err="1">
                <a:solidFill>
                  <a:schemeClr val="accent1">
                    <a:lumMod val="75000"/>
                  </a:schemeClr>
                </a:solidFill>
                <a:effectLst/>
                <a:latin typeface="Arial" panose="020B0604020202020204" pitchFamily="34" charset="0"/>
                <a:cs typeface="Arial" panose="020B0604020202020204" pitchFamily="34" charset="0"/>
              </a:rPr>
              <a:t>Tf-idf</a:t>
            </a:r>
            <a:r>
              <a:rPr lang="en-US" sz="1600" i="0">
                <a:solidFill>
                  <a:schemeClr val="accent1">
                    <a:lumMod val="75000"/>
                  </a:schemeClr>
                </a:solidFill>
                <a:effectLst/>
                <a:latin typeface="Arial" panose="020B0604020202020204" pitchFamily="34" charset="0"/>
                <a:cs typeface="Arial" panose="020B0604020202020204" pitchFamily="34" charset="0"/>
              </a:rPr>
              <a:t> algorithm, Text retrieval and Search engines</a:t>
            </a:r>
          </a:p>
          <a:p>
            <a:pPr>
              <a:lnSpc>
                <a:spcPct val="150000"/>
              </a:lnSpc>
            </a:pPr>
            <a:r>
              <a:rPr lang="vi-VN" i="1">
                <a:solidFill>
                  <a:schemeClr val="tx1"/>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https://viblo.asia/p/tf-idf-algorithm-text-retrieval-and-search-engines-1Je5EmGY5nL</a:t>
            </a:r>
            <a:endParaRPr lang="en-US" i="1">
              <a:solidFill>
                <a:schemeClr val="tx1"/>
              </a:solidFill>
              <a:latin typeface="Arial" panose="020B0604020202020204" pitchFamily="34" charset="0"/>
              <a:cs typeface="Arial" panose="020B0604020202020204" pitchFamily="34" charset="0"/>
            </a:endParaRPr>
          </a:p>
          <a:p>
            <a:pPr marL="342900" indent="-342900">
              <a:lnSpc>
                <a:spcPct val="150000"/>
              </a:lnSpc>
              <a:buFont typeface="+mj-lt"/>
              <a:buAutoNum type="arabicPeriod" startAt="2"/>
            </a:pPr>
            <a:r>
              <a:rPr lang="en-US" sz="1600">
                <a:solidFill>
                  <a:schemeClr val="accent1">
                    <a:lumMod val="75000"/>
                  </a:schemeClr>
                </a:solidFill>
                <a:latin typeface="Arial" panose="020B0604020202020204" pitchFamily="34" charset="0"/>
                <a:cs typeface="Arial" panose="020B0604020202020204" pitchFamily="34" charset="0"/>
              </a:rPr>
              <a:t>A Gentle Introduction to Vector Space Models</a:t>
            </a:r>
            <a:endParaRPr lang="en-US" sz="1600">
              <a:solidFill>
                <a:schemeClr val="accent1">
                  <a:lumMod val="75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endParaRPr>
          </a:p>
          <a:p>
            <a:pPr>
              <a:lnSpc>
                <a:spcPct val="150000"/>
              </a:lnSpc>
            </a:pPr>
            <a:r>
              <a:rPr lang="vi-VN" i="1">
                <a:solidFill>
                  <a:schemeClr val="tx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https://machinelearningmastery.com/a-gentle-introduction-to-vector-space-models/</a:t>
            </a:r>
            <a:endParaRPr lang="vi-VN" i="1">
              <a:solidFill>
                <a:schemeClr val="tx1"/>
              </a:solidFill>
              <a:latin typeface="Arial" panose="020B0604020202020204" pitchFamily="34" charset="0"/>
              <a:cs typeface="Arial" panose="020B0604020202020204" pitchFamily="34" charset="0"/>
            </a:endParaRPr>
          </a:p>
          <a:p>
            <a:pPr marL="342900" indent="-342900">
              <a:lnSpc>
                <a:spcPct val="150000"/>
              </a:lnSpc>
              <a:buFont typeface="+mj-lt"/>
              <a:buAutoNum type="arabicPeriod" startAt="3"/>
            </a:pPr>
            <a:r>
              <a:rPr lang="vi-VN" sz="1600">
                <a:solidFill>
                  <a:schemeClr val="accent1">
                    <a:lumMod val="75000"/>
                  </a:schemeClr>
                </a:solidFill>
                <a:latin typeface="Arial" panose="020B0604020202020204" pitchFamily="34" charset="0"/>
                <a:cs typeface="Arial" panose="020B0604020202020204" pitchFamily="34" charset="0"/>
              </a:rPr>
              <a:t>IR Models: The Vector Space Model</a:t>
            </a:r>
            <a:endParaRPr lang="en-US" sz="1600">
              <a:solidFill>
                <a:schemeClr val="accent1">
                  <a:lumMod val="75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endParaRPr>
          </a:p>
          <a:p>
            <a:pPr>
              <a:lnSpc>
                <a:spcPct val="150000"/>
              </a:lnSpc>
            </a:pPr>
            <a:r>
              <a:rPr lang="vi-VN" i="1">
                <a:solidFill>
                  <a:srgbClr val="031A1D"/>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https://redirect.cs.umbc.edu/~ian/irF02/lectures/07Models-VSM.</a:t>
            </a:r>
            <a:r>
              <a:rPr lang="vi-VN" i="1">
                <a:solidFill>
                  <a:schemeClr val="accent1">
                    <a:lumMod val="75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pdf</a:t>
            </a:r>
            <a:endParaRPr lang="en-US" i="1">
              <a:solidFill>
                <a:schemeClr val="accent1">
                  <a:lumMod val="75000"/>
                </a:schemeClr>
              </a:solidFill>
              <a:latin typeface="Arial" panose="020B0604020202020204" pitchFamily="34" charset="0"/>
              <a:cs typeface="Arial" panose="020B0604020202020204" pitchFamily="34" charset="0"/>
            </a:endParaRPr>
          </a:p>
          <a:p>
            <a:pPr marL="342900" indent="-342900">
              <a:lnSpc>
                <a:spcPct val="150000"/>
              </a:lnSpc>
              <a:buFont typeface="+mj-lt"/>
              <a:buAutoNum type="arabicPeriod" startAt="4"/>
            </a:pPr>
            <a:r>
              <a:rPr lang="en-US" sz="1600">
                <a:solidFill>
                  <a:schemeClr val="accent1">
                    <a:lumMod val="75000"/>
                  </a:schemeClr>
                </a:solidFill>
                <a:latin typeface="Arial" panose="020B0604020202020204" pitchFamily="34" charset="0"/>
                <a:cs typeface="Arial" panose="020B0604020202020204" pitchFamily="34" charset="0"/>
              </a:rPr>
              <a:t>L</a:t>
            </a:r>
            <a:r>
              <a:rPr lang="vi-VN" sz="1600">
                <a:solidFill>
                  <a:schemeClr val="accent1">
                    <a:lumMod val="75000"/>
                  </a:schemeClr>
                </a:solidFill>
                <a:latin typeface="Arial" panose="020B0604020202020204" pitchFamily="34" charset="0"/>
                <a:cs typeface="Arial" panose="020B0604020202020204" pitchFamily="34" charset="0"/>
              </a:rPr>
              <a:t>anguage model retrieval</a:t>
            </a:r>
          </a:p>
          <a:p>
            <a:pPr>
              <a:lnSpc>
                <a:spcPct val="150000"/>
              </a:lnSpc>
            </a:pPr>
            <a:r>
              <a:rPr lang="vi-VN" i="1">
                <a:solidFill>
                  <a:schemeClr val="tx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https://www.ccs.neu.edu/home/jaa/CSG339.06F/Lectures/language.pdf</a:t>
            </a:r>
            <a:endParaRPr lang="vi-VN" i="1">
              <a:solidFill>
                <a:schemeClr val="tx1"/>
              </a:solidFill>
              <a:latin typeface="Arial" panose="020B0604020202020204" pitchFamily="34" charset="0"/>
              <a:cs typeface="Arial" panose="020B0604020202020204" pitchFamily="34" charset="0"/>
            </a:endParaRPr>
          </a:p>
          <a:p>
            <a:pPr marL="342900" indent="-342900">
              <a:lnSpc>
                <a:spcPct val="150000"/>
              </a:lnSpc>
              <a:buFont typeface="+mj-lt"/>
              <a:buAutoNum type="arabicPeriod" startAt="5"/>
            </a:pPr>
            <a:r>
              <a:rPr lang="en-US" sz="1600">
                <a:solidFill>
                  <a:schemeClr val="accent1">
                    <a:lumMod val="75000"/>
                  </a:schemeClr>
                </a:solidFill>
                <a:latin typeface="Arial" panose="020B0604020202020204" pitchFamily="34" charset="0"/>
                <a:cs typeface="Arial" panose="020B0604020202020204" pitchFamily="34" charset="0"/>
              </a:rPr>
              <a:t>Whoosh is a fast, featureful full-text indexing and searching</a:t>
            </a:r>
          </a:p>
          <a:p>
            <a:pPr>
              <a:lnSpc>
                <a:spcPct val="150000"/>
              </a:lnSpc>
            </a:pPr>
            <a:r>
              <a:rPr lang="vi-VN" i="1">
                <a:solidFill>
                  <a:schemeClr val="tx1"/>
                </a:solidFill>
                <a:latin typeface="Arial" panose="020B0604020202020204" pitchFamily="34" charset="0"/>
                <a:cs typeface="Arial" panose="020B0604020202020204" pitchFamily="34" charset="0"/>
                <a:hlinkClick r:id="rId6"/>
              </a:rPr>
              <a:t>https://github.com/whoosh-community/whoosh</a:t>
            </a:r>
            <a:endParaRPr lang="vi-VN" i="1">
              <a:solidFill>
                <a:schemeClr val="tx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998042C7-7C1A-0F43-F7F7-67E1B238970D}"/>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63</a:t>
            </a:r>
          </a:p>
        </p:txBody>
      </p:sp>
    </p:spTree>
    <p:extLst>
      <p:ext uri="{BB962C8B-B14F-4D97-AF65-F5344CB8AC3E}">
        <p14:creationId xmlns:p14="http://schemas.microsoft.com/office/powerpoint/2010/main" val="891949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A64E9-0917-E5C8-AE12-BD9CEFFB74C9}"/>
              </a:ext>
            </a:extLst>
          </p:cNvPr>
          <p:cNvSpPr>
            <a:spLocks noGrp="1"/>
          </p:cNvSpPr>
          <p:nvPr>
            <p:ph type="title"/>
          </p:nvPr>
        </p:nvSpPr>
        <p:spPr>
          <a:xfrm>
            <a:off x="713250" y="1344478"/>
            <a:ext cx="7717500" cy="2454544"/>
          </a:xfrm>
        </p:spPr>
        <p:txBody>
          <a:bodyPr/>
          <a:lstStyle/>
          <a:p>
            <a:pPr>
              <a:lnSpc>
                <a:spcPct val="150000"/>
              </a:lnSpc>
            </a:pPr>
            <a:r>
              <a:rPr lang="en-US" err="1"/>
              <a:t>Cảm</a:t>
            </a:r>
            <a:r>
              <a:rPr lang="en-US"/>
              <a:t> </a:t>
            </a:r>
            <a:r>
              <a:rPr lang="en-US" err="1"/>
              <a:t>ơn</a:t>
            </a:r>
            <a:r>
              <a:rPr lang="en-US"/>
              <a:t> </a:t>
            </a:r>
            <a:r>
              <a:rPr lang="en-US" err="1"/>
              <a:t>thầy</a:t>
            </a:r>
            <a:r>
              <a:rPr lang="en-US"/>
              <a:t> </a:t>
            </a:r>
            <a:r>
              <a:rPr lang="en-US" err="1"/>
              <a:t>và</a:t>
            </a:r>
            <a:r>
              <a:rPr lang="en-US"/>
              <a:t> </a:t>
            </a:r>
            <a:r>
              <a:rPr lang="en-US" err="1"/>
              <a:t>các</a:t>
            </a:r>
            <a:r>
              <a:rPr lang="en-US"/>
              <a:t> </a:t>
            </a:r>
            <a:r>
              <a:rPr lang="en-US" err="1"/>
              <a:t>bạn</a:t>
            </a:r>
            <a:br>
              <a:rPr lang="en-US"/>
            </a:br>
            <a:r>
              <a:rPr lang="en-US" err="1"/>
              <a:t>đã</a:t>
            </a:r>
            <a:r>
              <a:rPr lang="en-US"/>
              <a:t> </a:t>
            </a:r>
            <a:r>
              <a:rPr lang="en-US" err="1"/>
              <a:t>lắng</a:t>
            </a:r>
            <a:r>
              <a:rPr lang="en-US"/>
              <a:t> </a:t>
            </a:r>
            <a:r>
              <a:rPr lang="en-US" err="1"/>
              <a:t>nghe</a:t>
            </a:r>
            <a:r>
              <a:rPr lang="en-US"/>
              <a:t> !</a:t>
            </a:r>
            <a:endParaRPr lang="vi-VN"/>
          </a:p>
        </p:txBody>
      </p:sp>
      <p:sp>
        <p:nvSpPr>
          <p:cNvPr id="3" name="TextBox 2">
            <a:extLst>
              <a:ext uri="{FF2B5EF4-FFF2-40B4-BE49-F238E27FC236}">
                <a16:creationId xmlns:a16="http://schemas.microsoft.com/office/drawing/2014/main" id="{17F13724-5C32-554B-27AB-F10498A4A6B6}"/>
              </a:ext>
            </a:extLst>
          </p:cNvPr>
          <p:cNvSpPr txBox="1"/>
          <p:nvPr/>
        </p:nvSpPr>
        <p:spPr>
          <a:xfrm>
            <a:off x="8739963" y="4835723"/>
            <a:ext cx="404037" cy="523220"/>
          </a:xfrm>
          <a:prstGeom prst="rect">
            <a:avLst/>
          </a:prstGeom>
          <a:noFill/>
        </p:spPr>
        <p:txBody>
          <a:bodyPr wrap="square" rtlCol="0">
            <a:spAutoFit/>
          </a:bodyPr>
          <a:lstStyle/>
          <a:p>
            <a:pPr algn="ctr"/>
            <a:r>
              <a:rPr lang="en-US" b="1">
                <a:solidFill>
                  <a:schemeClr val="accent1">
                    <a:lumMod val="50000"/>
                  </a:schemeClr>
                </a:solidFill>
              </a:rPr>
              <a:t>64</a:t>
            </a:r>
          </a:p>
          <a:p>
            <a:pPr algn="ctr"/>
            <a:endParaRPr lang="en-US" b="1">
              <a:solidFill>
                <a:schemeClr val="accent1">
                  <a:lumMod val="50000"/>
                </a:schemeClr>
              </a:solidFill>
            </a:endParaRPr>
          </a:p>
        </p:txBody>
      </p:sp>
    </p:spTree>
    <p:extLst>
      <p:ext uri="{BB962C8B-B14F-4D97-AF65-F5344CB8AC3E}">
        <p14:creationId xmlns:p14="http://schemas.microsoft.com/office/powerpoint/2010/main" val="349047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mph" presetSubtype="0" repeatCount="10000" fill="hold" grpId="0" nodeType="withEffect">
                                  <p:stCondLst>
                                    <p:cond delay="0"/>
                                  </p:stCondLst>
                                  <p:childTnLst>
                                    <p:animClr clrSpc="hsl" dir="cw">
                                      <p:cBhvr override="childStyle">
                                        <p:cTn id="6" dur="3000" fill="hold"/>
                                        <p:tgtEl>
                                          <p:spTgt spid="2"/>
                                        </p:tgtEl>
                                        <p:attrNameLst>
                                          <p:attrName>style.color</p:attrName>
                                        </p:attrNameLst>
                                      </p:cBhvr>
                                      <p:by>
                                        <p:hsl h="0" s="12549" l="25098"/>
                                      </p:by>
                                    </p:animClr>
                                    <p:animClr clrSpc="hsl" dir="cw">
                                      <p:cBhvr>
                                        <p:cTn id="7" dur="3000" fill="hold"/>
                                        <p:tgtEl>
                                          <p:spTgt spid="2"/>
                                        </p:tgtEl>
                                        <p:attrNameLst>
                                          <p:attrName>fillcolor</p:attrName>
                                        </p:attrNameLst>
                                      </p:cBhvr>
                                      <p:by>
                                        <p:hsl h="0" s="12549" l="25098"/>
                                      </p:by>
                                    </p:animClr>
                                    <p:animClr clrSpc="hsl" dir="cw">
                                      <p:cBhvr>
                                        <p:cTn id="8" dur="3000" fill="hold"/>
                                        <p:tgtEl>
                                          <p:spTgt spid="2"/>
                                        </p:tgtEl>
                                        <p:attrNameLst>
                                          <p:attrName>stroke.color</p:attrName>
                                        </p:attrNameLst>
                                      </p:cBhvr>
                                      <p:by>
                                        <p:hsl h="0" s="12549" l="25098"/>
                                      </p:by>
                                    </p:animClr>
                                    <p:set>
                                      <p:cBhvr>
                                        <p:cTn id="9" dur="3000" fill="hold"/>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6EAB347-86EF-E4EE-C3C6-E95F6E3E3247}"/>
              </a:ext>
            </a:extLst>
          </p:cNvPr>
          <p:cNvSpPr txBox="1"/>
          <p:nvPr/>
        </p:nvSpPr>
        <p:spPr>
          <a:xfrm>
            <a:off x="719263" y="2716555"/>
            <a:ext cx="4944139" cy="338554"/>
          </a:xfrm>
          <a:prstGeom prst="rect">
            <a:avLst/>
          </a:prstGeom>
          <a:noFill/>
        </p:spPr>
        <p:txBody>
          <a:bodyPr wrap="square" rtlCol="0">
            <a:spAutoFit/>
          </a:bodyPr>
          <a:lstStyle/>
          <a:p>
            <a:r>
              <a:rPr lang="vi-VN" sz="1600" i="1">
                <a:solidFill>
                  <a:schemeClr val="tx1"/>
                </a:solidFill>
              </a:rPr>
              <a:t>Ví dụ : </a:t>
            </a:r>
            <a:r>
              <a:rPr lang="en-US" sz="1600" i="1">
                <a:solidFill>
                  <a:schemeClr val="tx1"/>
                </a:solidFill>
              </a:rPr>
              <a:t>“There are only $10 for two tickets.”</a:t>
            </a:r>
            <a:endParaRPr lang="vi-VN" sz="1600" i="1">
              <a:solidFill>
                <a:schemeClr val="tx1"/>
              </a:solidFill>
            </a:endParaRPr>
          </a:p>
        </p:txBody>
      </p:sp>
      <p:sp>
        <p:nvSpPr>
          <p:cNvPr id="7" name="TextBox 6">
            <a:extLst>
              <a:ext uri="{FF2B5EF4-FFF2-40B4-BE49-F238E27FC236}">
                <a16:creationId xmlns:a16="http://schemas.microsoft.com/office/drawing/2014/main" id="{707A2838-A97D-FDF3-1B18-BD3BD9E514C7}"/>
              </a:ext>
            </a:extLst>
          </p:cNvPr>
          <p:cNvSpPr txBox="1"/>
          <p:nvPr/>
        </p:nvSpPr>
        <p:spPr>
          <a:xfrm>
            <a:off x="1393031" y="3391473"/>
            <a:ext cx="6357938" cy="307777"/>
          </a:xfrm>
          <a:prstGeom prst="rect">
            <a:avLst/>
          </a:prstGeom>
          <a:solidFill>
            <a:schemeClr val="bg2">
              <a:lumMod val="60000"/>
              <a:lumOff val="40000"/>
            </a:schemeClr>
          </a:solidFill>
          <a:ln>
            <a:solidFill>
              <a:schemeClr val="bg2">
                <a:lumMod val="60000"/>
                <a:lumOff val="40000"/>
              </a:schemeClr>
            </a:solidFill>
          </a:ln>
        </p:spPr>
        <p:txBody>
          <a:bodyPr wrap="square" rtlCol="0">
            <a:spAutoFit/>
          </a:bodyPr>
          <a:lstStyle/>
          <a:p>
            <a:pPr algn="ctr"/>
            <a:r>
              <a:rPr lang="en-US" b="1">
                <a:solidFill>
                  <a:schemeClr val="bg1"/>
                </a:solidFill>
              </a:rPr>
              <a:t>Term Tokenization</a:t>
            </a:r>
          </a:p>
        </p:txBody>
      </p:sp>
      <p:graphicFrame>
        <p:nvGraphicFramePr>
          <p:cNvPr id="8" name="Table 4">
            <a:extLst>
              <a:ext uri="{FF2B5EF4-FFF2-40B4-BE49-F238E27FC236}">
                <a16:creationId xmlns:a16="http://schemas.microsoft.com/office/drawing/2014/main" id="{AC23294E-A2C5-7686-47B6-290C27664165}"/>
              </a:ext>
            </a:extLst>
          </p:cNvPr>
          <p:cNvGraphicFramePr>
            <a:graphicFrameLocks noGrp="1"/>
          </p:cNvGraphicFramePr>
          <p:nvPr>
            <p:extLst>
              <p:ext uri="{D42A27DB-BD31-4B8C-83A1-F6EECF244321}">
                <p14:modId xmlns:p14="http://schemas.microsoft.com/office/powerpoint/2010/main" val="1748989465"/>
              </p:ext>
            </p:extLst>
          </p:nvPr>
        </p:nvGraphicFramePr>
        <p:xfrm>
          <a:off x="1393031" y="3933002"/>
          <a:ext cx="6357938" cy="304800"/>
        </p:xfrm>
        <a:graphic>
          <a:graphicData uri="http://schemas.openxmlformats.org/drawingml/2006/table">
            <a:tbl>
              <a:tblPr firstRow="1" bandRow="1"/>
              <a:tblGrid>
                <a:gridCol w="809802">
                  <a:extLst>
                    <a:ext uri="{9D8B030D-6E8A-4147-A177-3AD203B41FA5}">
                      <a16:colId xmlns:a16="http://schemas.microsoft.com/office/drawing/2014/main" val="2704447973"/>
                    </a:ext>
                  </a:extLst>
                </a:gridCol>
                <a:gridCol w="589219">
                  <a:extLst>
                    <a:ext uri="{9D8B030D-6E8A-4147-A177-3AD203B41FA5}">
                      <a16:colId xmlns:a16="http://schemas.microsoft.com/office/drawing/2014/main" val="2344635031"/>
                    </a:ext>
                  </a:extLst>
                </a:gridCol>
                <a:gridCol w="666515">
                  <a:extLst>
                    <a:ext uri="{9D8B030D-6E8A-4147-A177-3AD203B41FA5}">
                      <a16:colId xmlns:a16="http://schemas.microsoft.com/office/drawing/2014/main" val="2759781743"/>
                    </a:ext>
                  </a:extLst>
                </a:gridCol>
                <a:gridCol w="706110">
                  <a:extLst>
                    <a:ext uri="{9D8B030D-6E8A-4147-A177-3AD203B41FA5}">
                      <a16:colId xmlns:a16="http://schemas.microsoft.com/office/drawing/2014/main" val="237315872"/>
                    </a:ext>
                  </a:extLst>
                </a:gridCol>
                <a:gridCol w="419149">
                  <a:extLst>
                    <a:ext uri="{9D8B030D-6E8A-4147-A177-3AD203B41FA5}">
                      <a16:colId xmlns:a16="http://schemas.microsoft.com/office/drawing/2014/main" val="2189931813"/>
                    </a:ext>
                  </a:extLst>
                </a:gridCol>
                <a:gridCol w="481396">
                  <a:extLst>
                    <a:ext uri="{9D8B030D-6E8A-4147-A177-3AD203B41FA5}">
                      <a16:colId xmlns:a16="http://schemas.microsoft.com/office/drawing/2014/main" val="2775264839"/>
                    </a:ext>
                  </a:extLst>
                </a:gridCol>
                <a:gridCol w="670055">
                  <a:extLst>
                    <a:ext uri="{9D8B030D-6E8A-4147-A177-3AD203B41FA5}">
                      <a16:colId xmlns:a16="http://schemas.microsoft.com/office/drawing/2014/main" val="3363521476"/>
                    </a:ext>
                  </a:extLst>
                </a:gridCol>
                <a:gridCol w="1115580">
                  <a:extLst>
                    <a:ext uri="{9D8B030D-6E8A-4147-A177-3AD203B41FA5}">
                      <a16:colId xmlns:a16="http://schemas.microsoft.com/office/drawing/2014/main" val="686772717"/>
                    </a:ext>
                  </a:extLst>
                </a:gridCol>
                <a:gridCol w="900112">
                  <a:extLst>
                    <a:ext uri="{9D8B030D-6E8A-4147-A177-3AD203B41FA5}">
                      <a16:colId xmlns:a16="http://schemas.microsoft.com/office/drawing/2014/main" val="2895634964"/>
                    </a:ext>
                  </a:extLst>
                </a:gridCol>
              </a:tblGrid>
              <a:tr h="0">
                <a:tc>
                  <a:txBody>
                    <a:bodyPr/>
                    <a:lstStyle/>
                    <a:p>
                      <a:pPr algn="ctr"/>
                      <a:r>
                        <a:rPr lang="en-US">
                          <a:solidFill>
                            <a:schemeClr val="tx1">
                              <a:lumMod val="95000"/>
                            </a:schemeClr>
                          </a:solidFill>
                        </a:rPr>
                        <a:t>There</a:t>
                      </a:r>
                    </a:p>
                  </a:txBody>
                  <a:tcPr/>
                </a:tc>
                <a:tc>
                  <a:txBody>
                    <a:bodyPr/>
                    <a:lstStyle/>
                    <a:p>
                      <a:pPr algn="ctr"/>
                      <a:r>
                        <a:rPr lang="en-US">
                          <a:solidFill>
                            <a:schemeClr val="tx1">
                              <a:lumMod val="95000"/>
                            </a:schemeClr>
                          </a:solidFill>
                        </a:rPr>
                        <a:t>are</a:t>
                      </a:r>
                    </a:p>
                  </a:txBody>
                  <a:tcPr/>
                </a:tc>
                <a:tc>
                  <a:txBody>
                    <a:bodyPr/>
                    <a:lstStyle/>
                    <a:p>
                      <a:pPr algn="ctr"/>
                      <a:r>
                        <a:rPr lang="en-US">
                          <a:solidFill>
                            <a:schemeClr val="tx1">
                              <a:lumMod val="95000"/>
                            </a:schemeClr>
                          </a:solidFill>
                        </a:rPr>
                        <a:t>only</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10</a:t>
                      </a:r>
                    </a:p>
                  </a:txBody>
                  <a:tcPr/>
                </a:tc>
                <a:tc>
                  <a:txBody>
                    <a:bodyPr/>
                    <a:lstStyle/>
                    <a:p>
                      <a:pPr algn="ctr"/>
                      <a:r>
                        <a:rPr lang="en-US">
                          <a:solidFill>
                            <a:schemeClr val="tx1">
                              <a:lumMod val="95000"/>
                            </a:schemeClr>
                          </a:solidFill>
                        </a:rPr>
                        <a:t>for</a:t>
                      </a:r>
                    </a:p>
                  </a:txBody>
                  <a:tcPr/>
                </a:tc>
                <a:tc>
                  <a:txBody>
                    <a:bodyPr/>
                    <a:lstStyle/>
                    <a:p>
                      <a:pPr algn="ctr"/>
                      <a:r>
                        <a:rPr lang="en-US">
                          <a:solidFill>
                            <a:schemeClr val="tx1">
                              <a:lumMod val="95000"/>
                            </a:schemeClr>
                          </a:solidFill>
                        </a:rPr>
                        <a:t>two</a:t>
                      </a:r>
                    </a:p>
                  </a:txBody>
                  <a:tcPr/>
                </a:tc>
                <a:tc>
                  <a:txBody>
                    <a:bodyPr/>
                    <a:lstStyle/>
                    <a:p>
                      <a:pPr algn="ctr"/>
                      <a:r>
                        <a:rPr lang="en-US">
                          <a:solidFill>
                            <a:schemeClr val="tx1">
                              <a:lumMod val="95000"/>
                            </a:schemeClr>
                          </a:solidFill>
                        </a:rPr>
                        <a:t>ticket</a:t>
                      </a:r>
                    </a:p>
                  </a:txBody>
                  <a:tcPr/>
                </a:tc>
                <a:tc>
                  <a:txBody>
                    <a:bodyPr/>
                    <a:lstStyle/>
                    <a:p>
                      <a:pPr algn="ctr"/>
                      <a:r>
                        <a:rPr lang="en-US">
                          <a:solidFill>
                            <a:schemeClr val="tx1">
                              <a:lumMod val="95000"/>
                            </a:schemeClr>
                          </a:solidFill>
                        </a:rPr>
                        <a:t>.</a:t>
                      </a:r>
                    </a:p>
                  </a:txBody>
                  <a:tcPr/>
                </a:tc>
                <a:extLst>
                  <a:ext uri="{0D108BD9-81ED-4DB2-BD59-A6C34878D82A}">
                    <a16:rowId xmlns:a16="http://schemas.microsoft.com/office/drawing/2014/main" val="3494849211"/>
                  </a:ext>
                </a:extLst>
              </a:tr>
            </a:tbl>
          </a:graphicData>
        </a:graphic>
      </p:graphicFrame>
      <p:sp>
        <p:nvSpPr>
          <p:cNvPr id="9" name="TextBox 8">
            <a:extLst>
              <a:ext uri="{FF2B5EF4-FFF2-40B4-BE49-F238E27FC236}">
                <a16:creationId xmlns:a16="http://schemas.microsoft.com/office/drawing/2014/main" id="{E7A23348-A853-2A9B-B292-647ADF2ED13B}"/>
              </a:ext>
            </a:extLst>
          </p:cNvPr>
          <p:cNvSpPr txBox="1"/>
          <p:nvPr/>
        </p:nvSpPr>
        <p:spPr>
          <a:xfrm>
            <a:off x="212817" y="345191"/>
            <a:ext cx="2856715" cy="456535"/>
          </a:xfrm>
          <a:prstGeom prst="rect">
            <a:avLst/>
          </a:prstGeom>
          <a:noFill/>
        </p:spPr>
        <p:txBody>
          <a:bodyPr wrap="square" rtlCol="0">
            <a:spAutoFit/>
          </a:bodyPr>
          <a:lstStyle/>
          <a:p>
            <a:pPr>
              <a:lnSpc>
                <a:spcPct val="150000"/>
              </a:lnSpc>
            </a:pPr>
            <a:r>
              <a:rPr lang="vi-VN" sz="1800" b="0" i="1">
                <a:solidFill>
                  <a:schemeClr val="accent1">
                    <a:lumMod val="50000"/>
                  </a:schemeClr>
                </a:solidFill>
                <a:effectLst/>
                <a:latin typeface="Arial" panose="020B0604020202020204" pitchFamily="34" charset="0"/>
                <a:cs typeface="Arial" panose="020B0604020202020204" pitchFamily="34" charset="0"/>
              </a:rPr>
              <a:t> 1. Tokenization</a:t>
            </a:r>
            <a:endParaRPr lang="vi-VN" sz="1800" i="1">
              <a:solidFill>
                <a:schemeClr val="accent1">
                  <a:lumMod val="50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9E87115-5C25-0342-44CC-16BD728CFC8A}"/>
              </a:ext>
            </a:extLst>
          </p:cNvPr>
          <p:cNvSpPr txBox="1"/>
          <p:nvPr/>
        </p:nvSpPr>
        <p:spPr>
          <a:xfrm>
            <a:off x="326497" y="767035"/>
            <a:ext cx="8817503" cy="17030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800">
                <a:solidFill>
                  <a:srgbClr val="050E17"/>
                </a:solidFill>
                <a:latin typeface="Arial" panose="020B0604020202020204" pitchFamily="34" charset="0"/>
                <a:cs typeface="Arial" panose="020B0604020202020204" pitchFamily="34" charset="0"/>
              </a:rPr>
              <a:t>L</a:t>
            </a:r>
            <a:r>
              <a:rPr lang="vi-VN" sz="1800" b="0" i="0">
                <a:solidFill>
                  <a:srgbClr val="050E17"/>
                </a:solidFill>
                <a:effectLst/>
                <a:latin typeface="Arial" panose="020B0604020202020204" pitchFamily="34" charset="0"/>
                <a:cs typeface="Arial" panose="020B0604020202020204" pitchFamily="34" charset="0"/>
              </a:rPr>
              <a:t>à quá trình chuyển đổi một đoạn văn bản thành các đơn vị nhỏ hơn được gọi là "token”.</a:t>
            </a:r>
            <a:endParaRPr lang="en-US" sz="1800" b="0" i="0">
              <a:solidFill>
                <a:srgbClr val="050E17"/>
              </a:solidFill>
              <a:effectLst/>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vi-VN" sz="1800" b="0" i="0">
                <a:solidFill>
                  <a:srgbClr val="050E17"/>
                </a:solidFill>
                <a:effectLst/>
                <a:latin typeface="Arial" panose="020B0604020202020204" pitchFamily="34" charset="0"/>
                <a:cs typeface="Arial" panose="020B0604020202020204" pitchFamily="34" charset="0"/>
              </a:rPr>
              <a:t>Trong truy xuất thông tin, tách từ </a:t>
            </a:r>
            <a:r>
              <a:rPr lang="vi-VN" sz="1800">
                <a:solidFill>
                  <a:srgbClr val="050E17"/>
                </a:solidFill>
                <a:latin typeface="Arial" panose="020B0604020202020204" pitchFamily="34" charset="0"/>
                <a:cs typeface="Arial" panose="020B0604020202020204" pitchFamily="34" charset="0"/>
              </a:rPr>
              <a:t>được </a:t>
            </a:r>
            <a:r>
              <a:rPr lang="vi-VN" sz="1800" b="0" i="0">
                <a:solidFill>
                  <a:srgbClr val="050E17"/>
                </a:solidFill>
                <a:effectLst/>
                <a:latin typeface="Arial" panose="020B0604020202020204" pitchFamily="34" charset="0"/>
                <a:cs typeface="Arial" panose="020B0604020202020204" pitchFamily="34" charset="0"/>
              </a:rPr>
              <a:t>sử dụng để phân tích và trích xuất thông tin từ văn bản.</a:t>
            </a:r>
            <a:endParaRPr lang="en-US" sz="1800"/>
          </a:p>
        </p:txBody>
      </p:sp>
      <p:sp>
        <p:nvSpPr>
          <p:cNvPr id="2" name="TextBox 1">
            <a:extLst>
              <a:ext uri="{FF2B5EF4-FFF2-40B4-BE49-F238E27FC236}">
                <a16:creationId xmlns:a16="http://schemas.microsoft.com/office/drawing/2014/main" id="{07F96CC0-8CFF-0DD9-D00E-A72E4FDCD59D}"/>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7</a:t>
            </a:r>
          </a:p>
        </p:txBody>
      </p:sp>
    </p:spTree>
    <p:extLst>
      <p:ext uri="{BB962C8B-B14F-4D97-AF65-F5344CB8AC3E}">
        <p14:creationId xmlns:p14="http://schemas.microsoft.com/office/powerpoint/2010/main" val="283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FE6D16-9B11-8349-78C8-0437130B2E3B}"/>
              </a:ext>
            </a:extLst>
          </p:cNvPr>
          <p:cNvSpPr txBox="1"/>
          <p:nvPr/>
        </p:nvSpPr>
        <p:spPr>
          <a:xfrm>
            <a:off x="525952" y="2537576"/>
            <a:ext cx="5550194" cy="338554"/>
          </a:xfrm>
          <a:prstGeom prst="rect">
            <a:avLst/>
          </a:prstGeom>
          <a:noFill/>
        </p:spPr>
        <p:txBody>
          <a:bodyPr wrap="square" rtlCol="0">
            <a:spAutoFit/>
          </a:bodyPr>
          <a:lstStyle/>
          <a:p>
            <a:r>
              <a:rPr lang="vi-VN" sz="1600" i="1">
                <a:solidFill>
                  <a:schemeClr val="tx1"/>
                </a:solidFill>
              </a:rPr>
              <a:t>Ví dụ : </a:t>
            </a:r>
            <a:r>
              <a:rPr lang="en-US" sz="1600" i="1">
                <a:solidFill>
                  <a:schemeClr val="tx1"/>
                </a:solidFill>
              </a:rPr>
              <a:t>“There are only $10 for two tickets.”</a:t>
            </a:r>
            <a:endParaRPr lang="vi-VN" sz="1600" i="1">
              <a:solidFill>
                <a:schemeClr val="tx1"/>
              </a:solidFill>
            </a:endParaRPr>
          </a:p>
        </p:txBody>
      </p:sp>
      <p:sp>
        <p:nvSpPr>
          <p:cNvPr id="5" name="TextBox 4">
            <a:extLst>
              <a:ext uri="{FF2B5EF4-FFF2-40B4-BE49-F238E27FC236}">
                <a16:creationId xmlns:a16="http://schemas.microsoft.com/office/drawing/2014/main" id="{42B222AA-E12A-F87D-ACD4-854D9A40E151}"/>
              </a:ext>
            </a:extLst>
          </p:cNvPr>
          <p:cNvSpPr txBox="1"/>
          <p:nvPr/>
        </p:nvSpPr>
        <p:spPr>
          <a:xfrm>
            <a:off x="1393031" y="3022427"/>
            <a:ext cx="6357938" cy="307777"/>
          </a:xfrm>
          <a:prstGeom prst="rect">
            <a:avLst/>
          </a:prstGeom>
          <a:solidFill>
            <a:schemeClr val="bg2">
              <a:lumMod val="60000"/>
              <a:lumOff val="40000"/>
            </a:schemeClr>
          </a:solidFill>
          <a:ln>
            <a:solidFill>
              <a:schemeClr val="bg2">
                <a:lumMod val="60000"/>
                <a:lumOff val="40000"/>
              </a:schemeClr>
            </a:solidFill>
          </a:ln>
        </p:spPr>
        <p:txBody>
          <a:bodyPr wrap="square" rtlCol="0">
            <a:spAutoFit/>
          </a:bodyPr>
          <a:lstStyle/>
          <a:p>
            <a:pPr algn="ctr"/>
            <a:r>
              <a:rPr lang="en-US" b="1">
                <a:solidFill>
                  <a:schemeClr val="bg1"/>
                </a:solidFill>
              </a:rPr>
              <a:t>Term Tokenization</a:t>
            </a:r>
          </a:p>
        </p:txBody>
      </p:sp>
      <p:graphicFrame>
        <p:nvGraphicFramePr>
          <p:cNvPr id="6" name="Table 4">
            <a:extLst>
              <a:ext uri="{FF2B5EF4-FFF2-40B4-BE49-F238E27FC236}">
                <a16:creationId xmlns:a16="http://schemas.microsoft.com/office/drawing/2014/main" id="{72D5E560-CCBF-1E3E-5A92-41BA2E45567A}"/>
              </a:ext>
            </a:extLst>
          </p:cNvPr>
          <p:cNvGraphicFramePr>
            <a:graphicFrameLocks noGrp="1"/>
          </p:cNvGraphicFramePr>
          <p:nvPr>
            <p:extLst>
              <p:ext uri="{D42A27DB-BD31-4B8C-83A1-F6EECF244321}">
                <p14:modId xmlns:p14="http://schemas.microsoft.com/office/powerpoint/2010/main" val="2822925072"/>
              </p:ext>
            </p:extLst>
          </p:nvPr>
        </p:nvGraphicFramePr>
        <p:xfrm>
          <a:off x="1393031" y="3357753"/>
          <a:ext cx="6357938" cy="304800"/>
        </p:xfrm>
        <a:graphic>
          <a:graphicData uri="http://schemas.openxmlformats.org/drawingml/2006/table">
            <a:tbl>
              <a:tblPr firstRow="1" bandRow="1"/>
              <a:tblGrid>
                <a:gridCol w="809802">
                  <a:extLst>
                    <a:ext uri="{9D8B030D-6E8A-4147-A177-3AD203B41FA5}">
                      <a16:colId xmlns:a16="http://schemas.microsoft.com/office/drawing/2014/main" val="2704447973"/>
                    </a:ext>
                  </a:extLst>
                </a:gridCol>
                <a:gridCol w="589219">
                  <a:extLst>
                    <a:ext uri="{9D8B030D-6E8A-4147-A177-3AD203B41FA5}">
                      <a16:colId xmlns:a16="http://schemas.microsoft.com/office/drawing/2014/main" val="2344635031"/>
                    </a:ext>
                  </a:extLst>
                </a:gridCol>
                <a:gridCol w="666515">
                  <a:extLst>
                    <a:ext uri="{9D8B030D-6E8A-4147-A177-3AD203B41FA5}">
                      <a16:colId xmlns:a16="http://schemas.microsoft.com/office/drawing/2014/main" val="2759781743"/>
                    </a:ext>
                  </a:extLst>
                </a:gridCol>
                <a:gridCol w="706110">
                  <a:extLst>
                    <a:ext uri="{9D8B030D-6E8A-4147-A177-3AD203B41FA5}">
                      <a16:colId xmlns:a16="http://schemas.microsoft.com/office/drawing/2014/main" val="237315872"/>
                    </a:ext>
                  </a:extLst>
                </a:gridCol>
                <a:gridCol w="419149">
                  <a:extLst>
                    <a:ext uri="{9D8B030D-6E8A-4147-A177-3AD203B41FA5}">
                      <a16:colId xmlns:a16="http://schemas.microsoft.com/office/drawing/2014/main" val="2189931813"/>
                    </a:ext>
                  </a:extLst>
                </a:gridCol>
                <a:gridCol w="481396">
                  <a:extLst>
                    <a:ext uri="{9D8B030D-6E8A-4147-A177-3AD203B41FA5}">
                      <a16:colId xmlns:a16="http://schemas.microsoft.com/office/drawing/2014/main" val="2775264839"/>
                    </a:ext>
                  </a:extLst>
                </a:gridCol>
                <a:gridCol w="670055">
                  <a:extLst>
                    <a:ext uri="{9D8B030D-6E8A-4147-A177-3AD203B41FA5}">
                      <a16:colId xmlns:a16="http://schemas.microsoft.com/office/drawing/2014/main" val="3363521476"/>
                    </a:ext>
                  </a:extLst>
                </a:gridCol>
                <a:gridCol w="1115580">
                  <a:extLst>
                    <a:ext uri="{9D8B030D-6E8A-4147-A177-3AD203B41FA5}">
                      <a16:colId xmlns:a16="http://schemas.microsoft.com/office/drawing/2014/main" val="686772717"/>
                    </a:ext>
                  </a:extLst>
                </a:gridCol>
                <a:gridCol w="900112">
                  <a:extLst>
                    <a:ext uri="{9D8B030D-6E8A-4147-A177-3AD203B41FA5}">
                      <a16:colId xmlns:a16="http://schemas.microsoft.com/office/drawing/2014/main" val="2895634964"/>
                    </a:ext>
                  </a:extLst>
                </a:gridCol>
              </a:tblGrid>
              <a:tr h="0">
                <a:tc>
                  <a:txBody>
                    <a:bodyPr/>
                    <a:lstStyle/>
                    <a:p>
                      <a:pPr algn="ctr"/>
                      <a:r>
                        <a:rPr lang="en-US">
                          <a:solidFill>
                            <a:schemeClr val="tx1">
                              <a:lumMod val="95000"/>
                            </a:schemeClr>
                          </a:solidFill>
                        </a:rPr>
                        <a:t>There</a:t>
                      </a:r>
                    </a:p>
                  </a:txBody>
                  <a:tcPr/>
                </a:tc>
                <a:tc>
                  <a:txBody>
                    <a:bodyPr/>
                    <a:lstStyle/>
                    <a:p>
                      <a:pPr algn="ctr"/>
                      <a:r>
                        <a:rPr lang="en-US">
                          <a:solidFill>
                            <a:schemeClr val="tx1">
                              <a:lumMod val="95000"/>
                            </a:schemeClr>
                          </a:solidFill>
                        </a:rPr>
                        <a:t>are</a:t>
                      </a:r>
                    </a:p>
                  </a:txBody>
                  <a:tcPr/>
                </a:tc>
                <a:tc>
                  <a:txBody>
                    <a:bodyPr/>
                    <a:lstStyle/>
                    <a:p>
                      <a:pPr algn="ctr"/>
                      <a:r>
                        <a:rPr lang="en-US">
                          <a:solidFill>
                            <a:schemeClr val="tx1">
                              <a:lumMod val="95000"/>
                            </a:schemeClr>
                          </a:solidFill>
                        </a:rPr>
                        <a:t>only</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10</a:t>
                      </a:r>
                    </a:p>
                  </a:txBody>
                  <a:tcPr/>
                </a:tc>
                <a:tc>
                  <a:txBody>
                    <a:bodyPr/>
                    <a:lstStyle/>
                    <a:p>
                      <a:pPr algn="ctr"/>
                      <a:r>
                        <a:rPr lang="en-US">
                          <a:solidFill>
                            <a:schemeClr val="tx1">
                              <a:lumMod val="95000"/>
                            </a:schemeClr>
                          </a:solidFill>
                        </a:rPr>
                        <a:t>for</a:t>
                      </a:r>
                    </a:p>
                  </a:txBody>
                  <a:tcPr/>
                </a:tc>
                <a:tc>
                  <a:txBody>
                    <a:bodyPr/>
                    <a:lstStyle/>
                    <a:p>
                      <a:pPr algn="ctr"/>
                      <a:r>
                        <a:rPr lang="en-US">
                          <a:solidFill>
                            <a:schemeClr val="tx1">
                              <a:lumMod val="95000"/>
                            </a:schemeClr>
                          </a:solidFill>
                        </a:rPr>
                        <a:t>two</a:t>
                      </a:r>
                    </a:p>
                  </a:txBody>
                  <a:tcPr/>
                </a:tc>
                <a:tc>
                  <a:txBody>
                    <a:bodyPr/>
                    <a:lstStyle/>
                    <a:p>
                      <a:pPr algn="ctr"/>
                      <a:r>
                        <a:rPr lang="en-US">
                          <a:solidFill>
                            <a:schemeClr val="tx1">
                              <a:lumMod val="95000"/>
                            </a:schemeClr>
                          </a:solidFill>
                        </a:rPr>
                        <a:t>ticket</a:t>
                      </a:r>
                    </a:p>
                  </a:txBody>
                  <a:tcPr/>
                </a:tc>
                <a:tc>
                  <a:txBody>
                    <a:bodyPr/>
                    <a:lstStyle/>
                    <a:p>
                      <a:pPr algn="ctr"/>
                      <a:r>
                        <a:rPr lang="en-US">
                          <a:solidFill>
                            <a:schemeClr val="tx1">
                              <a:lumMod val="95000"/>
                            </a:schemeClr>
                          </a:solidFill>
                        </a:rPr>
                        <a:t>.</a:t>
                      </a:r>
                    </a:p>
                  </a:txBody>
                  <a:tcPr/>
                </a:tc>
                <a:extLst>
                  <a:ext uri="{0D108BD9-81ED-4DB2-BD59-A6C34878D82A}">
                    <a16:rowId xmlns:a16="http://schemas.microsoft.com/office/drawing/2014/main" val="3494849211"/>
                  </a:ext>
                </a:extLst>
              </a:tr>
            </a:tbl>
          </a:graphicData>
        </a:graphic>
      </p:graphicFrame>
      <p:sp>
        <p:nvSpPr>
          <p:cNvPr id="8" name="TextBox 7">
            <a:extLst>
              <a:ext uri="{FF2B5EF4-FFF2-40B4-BE49-F238E27FC236}">
                <a16:creationId xmlns:a16="http://schemas.microsoft.com/office/drawing/2014/main" id="{7E646AB6-A22E-7FE9-47DE-B6E3A0FEE7A8}"/>
              </a:ext>
            </a:extLst>
          </p:cNvPr>
          <p:cNvSpPr txBox="1"/>
          <p:nvPr/>
        </p:nvSpPr>
        <p:spPr>
          <a:xfrm>
            <a:off x="1393031" y="3690102"/>
            <a:ext cx="6357938" cy="307777"/>
          </a:xfrm>
          <a:prstGeom prst="rect">
            <a:avLst/>
          </a:prstGeom>
          <a:solidFill>
            <a:schemeClr val="tx2">
              <a:lumMod val="50000"/>
              <a:lumOff val="50000"/>
            </a:schemeClr>
          </a:solidFill>
          <a:ln>
            <a:solidFill>
              <a:schemeClr val="tx2">
                <a:lumMod val="50000"/>
                <a:lumOff val="50000"/>
              </a:schemeClr>
            </a:solidFill>
          </a:ln>
        </p:spPr>
        <p:txBody>
          <a:bodyPr wrap="square" rtlCol="0">
            <a:spAutoFit/>
          </a:bodyPr>
          <a:lstStyle/>
          <a:p>
            <a:pPr algn="ctr"/>
            <a:r>
              <a:rPr lang="en-US" b="1">
                <a:solidFill>
                  <a:schemeClr val="bg1"/>
                </a:solidFill>
              </a:rPr>
              <a:t>Term after lowercase</a:t>
            </a:r>
          </a:p>
        </p:txBody>
      </p:sp>
      <p:graphicFrame>
        <p:nvGraphicFramePr>
          <p:cNvPr id="9" name="Table 4">
            <a:extLst>
              <a:ext uri="{FF2B5EF4-FFF2-40B4-BE49-F238E27FC236}">
                <a16:creationId xmlns:a16="http://schemas.microsoft.com/office/drawing/2014/main" id="{01866EBC-7EB9-7601-7EC2-2BC3DC4B1AA7}"/>
              </a:ext>
            </a:extLst>
          </p:cNvPr>
          <p:cNvGraphicFramePr>
            <a:graphicFrameLocks noGrp="1"/>
          </p:cNvGraphicFramePr>
          <p:nvPr>
            <p:extLst>
              <p:ext uri="{D42A27DB-BD31-4B8C-83A1-F6EECF244321}">
                <p14:modId xmlns:p14="http://schemas.microsoft.com/office/powerpoint/2010/main" val="2169747572"/>
              </p:ext>
            </p:extLst>
          </p:nvPr>
        </p:nvGraphicFramePr>
        <p:xfrm>
          <a:off x="1393031" y="4033596"/>
          <a:ext cx="6357938" cy="348565"/>
        </p:xfrm>
        <a:graphic>
          <a:graphicData uri="http://schemas.openxmlformats.org/drawingml/2006/table">
            <a:tbl>
              <a:tblPr firstRow="1" bandRow="1"/>
              <a:tblGrid>
                <a:gridCol w="809802">
                  <a:extLst>
                    <a:ext uri="{9D8B030D-6E8A-4147-A177-3AD203B41FA5}">
                      <a16:colId xmlns:a16="http://schemas.microsoft.com/office/drawing/2014/main" val="2704447973"/>
                    </a:ext>
                  </a:extLst>
                </a:gridCol>
                <a:gridCol w="589219">
                  <a:extLst>
                    <a:ext uri="{9D8B030D-6E8A-4147-A177-3AD203B41FA5}">
                      <a16:colId xmlns:a16="http://schemas.microsoft.com/office/drawing/2014/main" val="2344635031"/>
                    </a:ext>
                  </a:extLst>
                </a:gridCol>
                <a:gridCol w="666515">
                  <a:extLst>
                    <a:ext uri="{9D8B030D-6E8A-4147-A177-3AD203B41FA5}">
                      <a16:colId xmlns:a16="http://schemas.microsoft.com/office/drawing/2014/main" val="2759781743"/>
                    </a:ext>
                  </a:extLst>
                </a:gridCol>
                <a:gridCol w="706110">
                  <a:extLst>
                    <a:ext uri="{9D8B030D-6E8A-4147-A177-3AD203B41FA5}">
                      <a16:colId xmlns:a16="http://schemas.microsoft.com/office/drawing/2014/main" val="237315872"/>
                    </a:ext>
                  </a:extLst>
                </a:gridCol>
                <a:gridCol w="419149">
                  <a:extLst>
                    <a:ext uri="{9D8B030D-6E8A-4147-A177-3AD203B41FA5}">
                      <a16:colId xmlns:a16="http://schemas.microsoft.com/office/drawing/2014/main" val="2189931813"/>
                    </a:ext>
                  </a:extLst>
                </a:gridCol>
                <a:gridCol w="481396">
                  <a:extLst>
                    <a:ext uri="{9D8B030D-6E8A-4147-A177-3AD203B41FA5}">
                      <a16:colId xmlns:a16="http://schemas.microsoft.com/office/drawing/2014/main" val="2775264839"/>
                    </a:ext>
                  </a:extLst>
                </a:gridCol>
                <a:gridCol w="670055">
                  <a:extLst>
                    <a:ext uri="{9D8B030D-6E8A-4147-A177-3AD203B41FA5}">
                      <a16:colId xmlns:a16="http://schemas.microsoft.com/office/drawing/2014/main" val="3363521476"/>
                    </a:ext>
                  </a:extLst>
                </a:gridCol>
                <a:gridCol w="1115580">
                  <a:extLst>
                    <a:ext uri="{9D8B030D-6E8A-4147-A177-3AD203B41FA5}">
                      <a16:colId xmlns:a16="http://schemas.microsoft.com/office/drawing/2014/main" val="686772717"/>
                    </a:ext>
                  </a:extLst>
                </a:gridCol>
                <a:gridCol w="900112">
                  <a:extLst>
                    <a:ext uri="{9D8B030D-6E8A-4147-A177-3AD203B41FA5}">
                      <a16:colId xmlns:a16="http://schemas.microsoft.com/office/drawing/2014/main" val="2895634964"/>
                    </a:ext>
                  </a:extLst>
                </a:gridCol>
              </a:tblGrid>
              <a:tr h="348565">
                <a:tc>
                  <a:txBody>
                    <a:bodyPr/>
                    <a:lstStyle/>
                    <a:p>
                      <a:pPr algn="ctr"/>
                      <a:r>
                        <a:rPr lang="en-US">
                          <a:solidFill>
                            <a:schemeClr val="tx1">
                              <a:lumMod val="95000"/>
                            </a:schemeClr>
                          </a:solidFill>
                        </a:rPr>
                        <a:t>there</a:t>
                      </a:r>
                    </a:p>
                  </a:txBody>
                  <a:tcPr/>
                </a:tc>
                <a:tc>
                  <a:txBody>
                    <a:bodyPr/>
                    <a:lstStyle/>
                    <a:p>
                      <a:pPr algn="ctr"/>
                      <a:r>
                        <a:rPr lang="en-US">
                          <a:solidFill>
                            <a:schemeClr val="tx1">
                              <a:lumMod val="95000"/>
                            </a:schemeClr>
                          </a:solidFill>
                        </a:rPr>
                        <a:t>are</a:t>
                      </a:r>
                    </a:p>
                  </a:txBody>
                  <a:tcPr/>
                </a:tc>
                <a:tc>
                  <a:txBody>
                    <a:bodyPr/>
                    <a:lstStyle/>
                    <a:p>
                      <a:pPr algn="ctr"/>
                      <a:r>
                        <a:rPr lang="en-US">
                          <a:solidFill>
                            <a:schemeClr val="tx1">
                              <a:lumMod val="95000"/>
                            </a:schemeClr>
                          </a:solidFill>
                        </a:rPr>
                        <a:t>only</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10</a:t>
                      </a:r>
                    </a:p>
                  </a:txBody>
                  <a:tcPr/>
                </a:tc>
                <a:tc>
                  <a:txBody>
                    <a:bodyPr/>
                    <a:lstStyle/>
                    <a:p>
                      <a:pPr algn="ctr"/>
                      <a:r>
                        <a:rPr lang="en-US">
                          <a:solidFill>
                            <a:schemeClr val="tx1">
                              <a:lumMod val="95000"/>
                            </a:schemeClr>
                          </a:solidFill>
                        </a:rPr>
                        <a:t>for</a:t>
                      </a:r>
                    </a:p>
                  </a:txBody>
                  <a:tcPr/>
                </a:tc>
                <a:tc>
                  <a:txBody>
                    <a:bodyPr/>
                    <a:lstStyle/>
                    <a:p>
                      <a:pPr algn="ctr"/>
                      <a:r>
                        <a:rPr lang="en-US">
                          <a:solidFill>
                            <a:schemeClr val="tx1">
                              <a:lumMod val="95000"/>
                            </a:schemeClr>
                          </a:solidFill>
                        </a:rPr>
                        <a:t>two</a:t>
                      </a:r>
                    </a:p>
                  </a:txBody>
                  <a:tcPr/>
                </a:tc>
                <a:tc>
                  <a:txBody>
                    <a:bodyPr/>
                    <a:lstStyle/>
                    <a:p>
                      <a:pPr algn="ctr"/>
                      <a:r>
                        <a:rPr lang="en-US">
                          <a:solidFill>
                            <a:schemeClr val="tx1">
                              <a:lumMod val="95000"/>
                            </a:schemeClr>
                          </a:solidFill>
                        </a:rPr>
                        <a:t>ticket</a:t>
                      </a:r>
                    </a:p>
                  </a:txBody>
                  <a:tcPr/>
                </a:tc>
                <a:tc>
                  <a:txBody>
                    <a:bodyPr/>
                    <a:lstStyle/>
                    <a:p>
                      <a:pPr algn="ctr"/>
                      <a:r>
                        <a:rPr lang="en-US">
                          <a:solidFill>
                            <a:schemeClr val="tx1">
                              <a:lumMod val="95000"/>
                            </a:schemeClr>
                          </a:solidFill>
                        </a:rPr>
                        <a:t>.</a:t>
                      </a:r>
                    </a:p>
                  </a:txBody>
                  <a:tcPr/>
                </a:tc>
                <a:extLst>
                  <a:ext uri="{0D108BD9-81ED-4DB2-BD59-A6C34878D82A}">
                    <a16:rowId xmlns:a16="http://schemas.microsoft.com/office/drawing/2014/main" val="3494849211"/>
                  </a:ext>
                </a:extLst>
              </a:tr>
            </a:tbl>
          </a:graphicData>
        </a:graphic>
      </p:graphicFrame>
      <p:sp>
        <p:nvSpPr>
          <p:cNvPr id="2" name="TextBox 1">
            <a:extLst>
              <a:ext uri="{FF2B5EF4-FFF2-40B4-BE49-F238E27FC236}">
                <a16:creationId xmlns:a16="http://schemas.microsoft.com/office/drawing/2014/main" id="{2F40A881-6FAB-F0CC-74B3-746980C74B2B}"/>
              </a:ext>
            </a:extLst>
          </p:cNvPr>
          <p:cNvSpPr txBox="1"/>
          <p:nvPr/>
        </p:nvSpPr>
        <p:spPr>
          <a:xfrm>
            <a:off x="223449" y="480236"/>
            <a:ext cx="4946772" cy="456535"/>
          </a:xfrm>
          <a:prstGeom prst="rect">
            <a:avLst/>
          </a:prstGeom>
          <a:noFill/>
        </p:spPr>
        <p:txBody>
          <a:bodyPr wrap="square" rtlCol="0">
            <a:spAutoFit/>
          </a:bodyPr>
          <a:lstStyle/>
          <a:p>
            <a:pPr>
              <a:lnSpc>
                <a:spcPct val="150000"/>
              </a:lnSpc>
            </a:pPr>
            <a:r>
              <a:rPr lang="en-US" sz="1800" b="0" i="1">
                <a:solidFill>
                  <a:schemeClr val="accent1">
                    <a:lumMod val="50000"/>
                  </a:schemeClr>
                </a:solidFill>
                <a:effectLst/>
                <a:latin typeface="Arial" panose="020B0604020202020204" pitchFamily="34" charset="0"/>
                <a:cs typeface="Arial" panose="020B0604020202020204" pitchFamily="34" charset="0"/>
              </a:rPr>
              <a:t>2. Lowercase</a:t>
            </a:r>
            <a:endParaRPr lang="vi-VN" sz="1800" i="1">
              <a:solidFill>
                <a:schemeClr val="accent1">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E2E0800-71FA-E178-6A18-A286975C81D6}"/>
              </a:ext>
            </a:extLst>
          </p:cNvPr>
          <p:cNvSpPr txBox="1"/>
          <p:nvPr/>
        </p:nvSpPr>
        <p:spPr>
          <a:xfrm>
            <a:off x="525952" y="1112696"/>
            <a:ext cx="8092096" cy="1154675"/>
          </a:xfrm>
          <a:prstGeom prst="rect">
            <a:avLst/>
          </a:prstGeom>
          <a:noFill/>
        </p:spPr>
        <p:txBody>
          <a:bodyPr wrap="square">
            <a:spAutoFit/>
          </a:bodyPr>
          <a:lstStyle/>
          <a:p>
            <a:pPr algn="just">
              <a:lnSpc>
                <a:spcPct val="150000"/>
              </a:lnSpc>
            </a:pPr>
            <a:r>
              <a:rPr lang="vi-VN" sz="1600">
                <a:latin typeface="Arial" panose="020B0604020202020204" pitchFamily="34" charset="0"/>
                <a:cs typeface="Arial" panose="020B0604020202020204" pitchFamily="34" charset="0"/>
              </a:rPr>
              <a:t>Các từ được viết hoa hoặc viết thường trong văn bản được xem là những từ khác nhau, tạo nên số lượng từ lớn. Do đó, khi chuyển chữ hoa về chữ thường có nhiều lợi ích như giảm độ phức tạp, giảm số lượng từ, tăng khả năng tương đồng các từ …</a:t>
            </a:r>
          </a:p>
        </p:txBody>
      </p:sp>
      <p:sp>
        <p:nvSpPr>
          <p:cNvPr id="4" name="TextBox 3">
            <a:extLst>
              <a:ext uri="{FF2B5EF4-FFF2-40B4-BE49-F238E27FC236}">
                <a16:creationId xmlns:a16="http://schemas.microsoft.com/office/drawing/2014/main" id="{BFC05EF1-568A-55BC-23A4-8A229FFDDC83}"/>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8</a:t>
            </a:r>
          </a:p>
        </p:txBody>
      </p:sp>
    </p:spTree>
    <p:extLst>
      <p:ext uri="{BB962C8B-B14F-4D97-AF65-F5344CB8AC3E}">
        <p14:creationId xmlns:p14="http://schemas.microsoft.com/office/powerpoint/2010/main" val="346089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F26BB1-57F7-9F88-78B8-C42BCDDE19E7}"/>
              </a:ext>
            </a:extLst>
          </p:cNvPr>
          <p:cNvSpPr txBox="1"/>
          <p:nvPr/>
        </p:nvSpPr>
        <p:spPr>
          <a:xfrm>
            <a:off x="562886" y="2528039"/>
            <a:ext cx="7070651" cy="338554"/>
          </a:xfrm>
          <a:prstGeom prst="rect">
            <a:avLst/>
          </a:prstGeom>
          <a:noFill/>
        </p:spPr>
        <p:txBody>
          <a:bodyPr wrap="square" rtlCol="0">
            <a:spAutoFit/>
          </a:bodyPr>
          <a:lstStyle/>
          <a:p>
            <a:r>
              <a:rPr lang="vi-VN" sz="1600" i="1">
                <a:solidFill>
                  <a:schemeClr val="tx1"/>
                </a:solidFill>
              </a:rPr>
              <a:t>Ví dụ : </a:t>
            </a:r>
            <a:r>
              <a:rPr lang="en-US" sz="1600" i="1">
                <a:solidFill>
                  <a:schemeClr val="tx1"/>
                </a:solidFill>
              </a:rPr>
              <a:t>“There are only $10 for two tickets.”</a:t>
            </a:r>
            <a:endParaRPr lang="vi-VN" sz="1600" i="1">
              <a:solidFill>
                <a:schemeClr val="tx1"/>
              </a:solidFill>
            </a:endParaRPr>
          </a:p>
        </p:txBody>
      </p:sp>
      <p:sp>
        <p:nvSpPr>
          <p:cNvPr id="5" name="TextBox 4">
            <a:extLst>
              <a:ext uri="{FF2B5EF4-FFF2-40B4-BE49-F238E27FC236}">
                <a16:creationId xmlns:a16="http://schemas.microsoft.com/office/drawing/2014/main" id="{226A5FE8-9592-32E3-1562-7D9BB3DF5536}"/>
              </a:ext>
            </a:extLst>
          </p:cNvPr>
          <p:cNvSpPr txBox="1"/>
          <p:nvPr/>
        </p:nvSpPr>
        <p:spPr>
          <a:xfrm>
            <a:off x="1364257" y="3074189"/>
            <a:ext cx="6357938" cy="307777"/>
          </a:xfrm>
          <a:prstGeom prst="rect">
            <a:avLst/>
          </a:prstGeom>
          <a:solidFill>
            <a:schemeClr val="tx2">
              <a:lumMod val="50000"/>
              <a:lumOff val="50000"/>
            </a:schemeClr>
          </a:solidFill>
          <a:ln>
            <a:solidFill>
              <a:schemeClr val="tx2">
                <a:lumMod val="50000"/>
                <a:lumOff val="50000"/>
              </a:schemeClr>
            </a:solidFill>
          </a:ln>
        </p:spPr>
        <p:txBody>
          <a:bodyPr wrap="square" rtlCol="0">
            <a:spAutoFit/>
          </a:bodyPr>
          <a:lstStyle/>
          <a:p>
            <a:pPr algn="ctr"/>
            <a:r>
              <a:rPr lang="en-US" b="1">
                <a:solidFill>
                  <a:schemeClr val="bg1"/>
                </a:solidFill>
              </a:rPr>
              <a:t>Term after lowercase</a:t>
            </a:r>
          </a:p>
        </p:txBody>
      </p:sp>
      <p:graphicFrame>
        <p:nvGraphicFramePr>
          <p:cNvPr id="6" name="Table 4">
            <a:extLst>
              <a:ext uri="{FF2B5EF4-FFF2-40B4-BE49-F238E27FC236}">
                <a16:creationId xmlns:a16="http://schemas.microsoft.com/office/drawing/2014/main" id="{77D94D7C-40AE-6B43-C2F5-57028299271B}"/>
              </a:ext>
            </a:extLst>
          </p:cNvPr>
          <p:cNvGraphicFramePr>
            <a:graphicFrameLocks noGrp="1"/>
          </p:cNvGraphicFramePr>
          <p:nvPr>
            <p:extLst>
              <p:ext uri="{D42A27DB-BD31-4B8C-83A1-F6EECF244321}">
                <p14:modId xmlns:p14="http://schemas.microsoft.com/office/powerpoint/2010/main" val="2850272822"/>
              </p:ext>
            </p:extLst>
          </p:nvPr>
        </p:nvGraphicFramePr>
        <p:xfrm>
          <a:off x="1406788" y="3474178"/>
          <a:ext cx="6357938" cy="348565"/>
        </p:xfrm>
        <a:graphic>
          <a:graphicData uri="http://schemas.openxmlformats.org/drawingml/2006/table">
            <a:tbl>
              <a:tblPr firstRow="1" bandRow="1"/>
              <a:tblGrid>
                <a:gridCol w="809802">
                  <a:extLst>
                    <a:ext uri="{9D8B030D-6E8A-4147-A177-3AD203B41FA5}">
                      <a16:colId xmlns:a16="http://schemas.microsoft.com/office/drawing/2014/main" val="2704447973"/>
                    </a:ext>
                  </a:extLst>
                </a:gridCol>
                <a:gridCol w="589219">
                  <a:extLst>
                    <a:ext uri="{9D8B030D-6E8A-4147-A177-3AD203B41FA5}">
                      <a16:colId xmlns:a16="http://schemas.microsoft.com/office/drawing/2014/main" val="2344635031"/>
                    </a:ext>
                  </a:extLst>
                </a:gridCol>
                <a:gridCol w="666515">
                  <a:extLst>
                    <a:ext uri="{9D8B030D-6E8A-4147-A177-3AD203B41FA5}">
                      <a16:colId xmlns:a16="http://schemas.microsoft.com/office/drawing/2014/main" val="2759781743"/>
                    </a:ext>
                  </a:extLst>
                </a:gridCol>
                <a:gridCol w="706110">
                  <a:extLst>
                    <a:ext uri="{9D8B030D-6E8A-4147-A177-3AD203B41FA5}">
                      <a16:colId xmlns:a16="http://schemas.microsoft.com/office/drawing/2014/main" val="237315872"/>
                    </a:ext>
                  </a:extLst>
                </a:gridCol>
                <a:gridCol w="419149">
                  <a:extLst>
                    <a:ext uri="{9D8B030D-6E8A-4147-A177-3AD203B41FA5}">
                      <a16:colId xmlns:a16="http://schemas.microsoft.com/office/drawing/2014/main" val="2189931813"/>
                    </a:ext>
                  </a:extLst>
                </a:gridCol>
                <a:gridCol w="481396">
                  <a:extLst>
                    <a:ext uri="{9D8B030D-6E8A-4147-A177-3AD203B41FA5}">
                      <a16:colId xmlns:a16="http://schemas.microsoft.com/office/drawing/2014/main" val="2775264839"/>
                    </a:ext>
                  </a:extLst>
                </a:gridCol>
                <a:gridCol w="670055">
                  <a:extLst>
                    <a:ext uri="{9D8B030D-6E8A-4147-A177-3AD203B41FA5}">
                      <a16:colId xmlns:a16="http://schemas.microsoft.com/office/drawing/2014/main" val="3363521476"/>
                    </a:ext>
                  </a:extLst>
                </a:gridCol>
                <a:gridCol w="1115580">
                  <a:extLst>
                    <a:ext uri="{9D8B030D-6E8A-4147-A177-3AD203B41FA5}">
                      <a16:colId xmlns:a16="http://schemas.microsoft.com/office/drawing/2014/main" val="686772717"/>
                    </a:ext>
                  </a:extLst>
                </a:gridCol>
                <a:gridCol w="900112">
                  <a:extLst>
                    <a:ext uri="{9D8B030D-6E8A-4147-A177-3AD203B41FA5}">
                      <a16:colId xmlns:a16="http://schemas.microsoft.com/office/drawing/2014/main" val="2895634964"/>
                    </a:ext>
                  </a:extLst>
                </a:gridCol>
              </a:tblGrid>
              <a:tr h="348565">
                <a:tc>
                  <a:txBody>
                    <a:bodyPr/>
                    <a:lstStyle/>
                    <a:p>
                      <a:pPr algn="ctr"/>
                      <a:r>
                        <a:rPr lang="en-US">
                          <a:solidFill>
                            <a:schemeClr val="tx1">
                              <a:lumMod val="95000"/>
                            </a:schemeClr>
                          </a:solidFill>
                        </a:rPr>
                        <a:t>there</a:t>
                      </a:r>
                    </a:p>
                  </a:txBody>
                  <a:tcPr/>
                </a:tc>
                <a:tc>
                  <a:txBody>
                    <a:bodyPr/>
                    <a:lstStyle/>
                    <a:p>
                      <a:pPr algn="ctr"/>
                      <a:r>
                        <a:rPr lang="en-US">
                          <a:solidFill>
                            <a:schemeClr val="tx1">
                              <a:lumMod val="95000"/>
                            </a:schemeClr>
                          </a:solidFill>
                        </a:rPr>
                        <a:t>are</a:t>
                      </a:r>
                    </a:p>
                  </a:txBody>
                  <a:tcPr/>
                </a:tc>
                <a:tc>
                  <a:txBody>
                    <a:bodyPr/>
                    <a:lstStyle/>
                    <a:p>
                      <a:pPr algn="ctr"/>
                      <a:r>
                        <a:rPr lang="en-US">
                          <a:solidFill>
                            <a:schemeClr val="tx1">
                              <a:lumMod val="95000"/>
                            </a:schemeClr>
                          </a:solidFill>
                        </a:rPr>
                        <a:t>only</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10</a:t>
                      </a:r>
                    </a:p>
                  </a:txBody>
                  <a:tcPr/>
                </a:tc>
                <a:tc>
                  <a:txBody>
                    <a:bodyPr/>
                    <a:lstStyle/>
                    <a:p>
                      <a:pPr algn="ctr"/>
                      <a:r>
                        <a:rPr lang="en-US">
                          <a:solidFill>
                            <a:schemeClr val="tx1">
                              <a:lumMod val="95000"/>
                            </a:schemeClr>
                          </a:solidFill>
                        </a:rPr>
                        <a:t>for</a:t>
                      </a:r>
                    </a:p>
                  </a:txBody>
                  <a:tcPr/>
                </a:tc>
                <a:tc>
                  <a:txBody>
                    <a:bodyPr/>
                    <a:lstStyle/>
                    <a:p>
                      <a:pPr algn="ctr"/>
                      <a:r>
                        <a:rPr lang="en-US">
                          <a:solidFill>
                            <a:schemeClr val="tx1">
                              <a:lumMod val="95000"/>
                            </a:schemeClr>
                          </a:solidFill>
                        </a:rPr>
                        <a:t>two</a:t>
                      </a:r>
                    </a:p>
                  </a:txBody>
                  <a:tcPr/>
                </a:tc>
                <a:tc>
                  <a:txBody>
                    <a:bodyPr/>
                    <a:lstStyle/>
                    <a:p>
                      <a:pPr algn="ctr"/>
                      <a:r>
                        <a:rPr lang="en-US">
                          <a:solidFill>
                            <a:schemeClr val="tx1">
                              <a:lumMod val="95000"/>
                            </a:schemeClr>
                          </a:solidFill>
                        </a:rPr>
                        <a:t>ticket</a:t>
                      </a:r>
                    </a:p>
                  </a:txBody>
                  <a:tcPr/>
                </a:tc>
                <a:tc>
                  <a:txBody>
                    <a:bodyPr/>
                    <a:lstStyle/>
                    <a:p>
                      <a:pPr algn="ctr"/>
                      <a:r>
                        <a:rPr lang="en-US">
                          <a:solidFill>
                            <a:schemeClr val="tx1">
                              <a:lumMod val="95000"/>
                            </a:schemeClr>
                          </a:solidFill>
                        </a:rPr>
                        <a:t>.</a:t>
                      </a:r>
                    </a:p>
                  </a:txBody>
                  <a:tcPr/>
                </a:tc>
                <a:extLst>
                  <a:ext uri="{0D108BD9-81ED-4DB2-BD59-A6C34878D82A}">
                    <a16:rowId xmlns:a16="http://schemas.microsoft.com/office/drawing/2014/main" val="3494849211"/>
                  </a:ext>
                </a:extLst>
              </a:tr>
            </a:tbl>
          </a:graphicData>
        </a:graphic>
      </p:graphicFrame>
      <p:sp>
        <p:nvSpPr>
          <p:cNvPr id="7" name="TextBox 6">
            <a:extLst>
              <a:ext uri="{FF2B5EF4-FFF2-40B4-BE49-F238E27FC236}">
                <a16:creationId xmlns:a16="http://schemas.microsoft.com/office/drawing/2014/main" id="{A990DEAF-C921-B258-1B25-5CCFE0E48CEA}"/>
              </a:ext>
            </a:extLst>
          </p:cNvPr>
          <p:cNvSpPr txBox="1"/>
          <p:nvPr/>
        </p:nvSpPr>
        <p:spPr>
          <a:xfrm>
            <a:off x="1406788" y="3888116"/>
            <a:ext cx="6357938" cy="307777"/>
          </a:xfrm>
          <a:prstGeom prst="rect">
            <a:avLst/>
          </a:prstGeom>
          <a:solidFill>
            <a:schemeClr val="accent1">
              <a:lumMod val="60000"/>
              <a:lumOff val="40000"/>
            </a:schemeClr>
          </a:solidFill>
          <a:ln>
            <a:solidFill>
              <a:schemeClr val="accent1">
                <a:lumMod val="60000"/>
                <a:lumOff val="40000"/>
              </a:schemeClr>
            </a:solidFill>
          </a:ln>
        </p:spPr>
        <p:txBody>
          <a:bodyPr wrap="square" rtlCol="0">
            <a:spAutoFit/>
          </a:bodyPr>
          <a:lstStyle/>
          <a:p>
            <a:pPr algn="ctr"/>
            <a:r>
              <a:rPr lang="en-US" b="1">
                <a:solidFill>
                  <a:schemeClr val="bg1"/>
                </a:solidFill>
              </a:rPr>
              <a:t>Term after remove punctuation</a:t>
            </a:r>
          </a:p>
        </p:txBody>
      </p:sp>
      <p:graphicFrame>
        <p:nvGraphicFramePr>
          <p:cNvPr id="8" name="Table 4">
            <a:extLst>
              <a:ext uri="{FF2B5EF4-FFF2-40B4-BE49-F238E27FC236}">
                <a16:creationId xmlns:a16="http://schemas.microsoft.com/office/drawing/2014/main" id="{79548881-15B6-DC5D-B83F-03C4D88708E8}"/>
              </a:ext>
            </a:extLst>
          </p:cNvPr>
          <p:cNvGraphicFramePr>
            <a:graphicFrameLocks noGrp="1"/>
          </p:cNvGraphicFramePr>
          <p:nvPr>
            <p:extLst>
              <p:ext uri="{D42A27DB-BD31-4B8C-83A1-F6EECF244321}">
                <p14:modId xmlns:p14="http://schemas.microsoft.com/office/powerpoint/2010/main" val="1554787070"/>
              </p:ext>
            </p:extLst>
          </p:nvPr>
        </p:nvGraphicFramePr>
        <p:xfrm>
          <a:off x="1406788" y="4261266"/>
          <a:ext cx="6357938" cy="348565"/>
        </p:xfrm>
        <a:graphic>
          <a:graphicData uri="http://schemas.openxmlformats.org/drawingml/2006/table">
            <a:tbl>
              <a:tblPr firstRow="1" bandRow="1"/>
              <a:tblGrid>
                <a:gridCol w="809802">
                  <a:extLst>
                    <a:ext uri="{9D8B030D-6E8A-4147-A177-3AD203B41FA5}">
                      <a16:colId xmlns:a16="http://schemas.microsoft.com/office/drawing/2014/main" val="2704447973"/>
                    </a:ext>
                  </a:extLst>
                </a:gridCol>
                <a:gridCol w="589219">
                  <a:extLst>
                    <a:ext uri="{9D8B030D-6E8A-4147-A177-3AD203B41FA5}">
                      <a16:colId xmlns:a16="http://schemas.microsoft.com/office/drawing/2014/main" val="2344635031"/>
                    </a:ext>
                  </a:extLst>
                </a:gridCol>
                <a:gridCol w="666515">
                  <a:extLst>
                    <a:ext uri="{9D8B030D-6E8A-4147-A177-3AD203B41FA5}">
                      <a16:colId xmlns:a16="http://schemas.microsoft.com/office/drawing/2014/main" val="2759781743"/>
                    </a:ext>
                  </a:extLst>
                </a:gridCol>
                <a:gridCol w="706110">
                  <a:extLst>
                    <a:ext uri="{9D8B030D-6E8A-4147-A177-3AD203B41FA5}">
                      <a16:colId xmlns:a16="http://schemas.microsoft.com/office/drawing/2014/main" val="237315872"/>
                    </a:ext>
                  </a:extLst>
                </a:gridCol>
                <a:gridCol w="419149">
                  <a:extLst>
                    <a:ext uri="{9D8B030D-6E8A-4147-A177-3AD203B41FA5}">
                      <a16:colId xmlns:a16="http://schemas.microsoft.com/office/drawing/2014/main" val="2189931813"/>
                    </a:ext>
                  </a:extLst>
                </a:gridCol>
                <a:gridCol w="481396">
                  <a:extLst>
                    <a:ext uri="{9D8B030D-6E8A-4147-A177-3AD203B41FA5}">
                      <a16:colId xmlns:a16="http://schemas.microsoft.com/office/drawing/2014/main" val="2775264839"/>
                    </a:ext>
                  </a:extLst>
                </a:gridCol>
                <a:gridCol w="670055">
                  <a:extLst>
                    <a:ext uri="{9D8B030D-6E8A-4147-A177-3AD203B41FA5}">
                      <a16:colId xmlns:a16="http://schemas.microsoft.com/office/drawing/2014/main" val="3363521476"/>
                    </a:ext>
                  </a:extLst>
                </a:gridCol>
                <a:gridCol w="1115580">
                  <a:extLst>
                    <a:ext uri="{9D8B030D-6E8A-4147-A177-3AD203B41FA5}">
                      <a16:colId xmlns:a16="http://schemas.microsoft.com/office/drawing/2014/main" val="686772717"/>
                    </a:ext>
                  </a:extLst>
                </a:gridCol>
                <a:gridCol w="900112">
                  <a:extLst>
                    <a:ext uri="{9D8B030D-6E8A-4147-A177-3AD203B41FA5}">
                      <a16:colId xmlns:a16="http://schemas.microsoft.com/office/drawing/2014/main" val="2895634964"/>
                    </a:ext>
                  </a:extLst>
                </a:gridCol>
              </a:tblGrid>
              <a:tr h="348565">
                <a:tc>
                  <a:txBody>
                    <a:bodyPr/>
                    <a:lstStyle/>
                    <a:p>
                      <a:pPr algn="ctr"/>
                      <a:r>
                        <a:rPr lang="en-US">
                          <a:solidFill>
                            <a:schemeClr val="tx1">
                              <a:lumMod val="95000"/>
                            </a:schemeClr>
                          </a:solidFill>
                        </a:rPr>
                        <a:t>there</a:t>
                      </a:r>
                    </a:p>
                  </a:txBody>
                  <a:tcPr/>
                </a:tc>
                <a:tc>
                  <a:txBody>
                    <a:bodyPr/>
                    <a:lstStyle/>
                    <a:p>
                      <a:pPr algn="ctr"/>
                      <a:r>
                        <a:rPr lang="en-US">
                          <a:solidFill>
                            <a:schemeClr val="tx1">
                              <a:lumMod val="95000"/>
                            </a:schemeClr>
                          </a:solidFill>
                        </a:rPr>
                        <a:t>are</a:t>
                      </a:r>
                    </a:p>
                  </a:txBody>
                  <a:tcPr/>
                </a:tc>
                <a:tc>
                  <a:txBody>
                    <a:bodyPr/>
                    <a:lstStyle/>
                    <a:p>
                      <a:pPr algn="ctr"/>
                      <a:r>
                        <a:rPr lang="en-US">
                          <a:solidFill>
                            <a:schemeClr val="tx1">
                              <a:lumMod val="95000"/>
                            </a:schemeClr>
                          </a:solidFill>
                        </a:rPr>
                        <a:t>only</a:t>
                      </a:r>
                    </a:p>
                  </a:txBody>
                  <a:tcPr/>
                </a:tc>
                <a:tc>
                  <a:txBody>
                    <a:bodyPr/>
                    <a:lstStyle/>
                    <a:p>
                      <a:pPr algn="ctr"/>
                      <a:r>
                        <a:rPr lang="en-US">
                          <a:solidFill>
                            <a:schemeClr val="tx1">
                              <a:lumMod val="95000"/>
                            </a:schemeClr>
                          </a:solidFill>
                        </a:rPr>
                        <a:t>“”</a:t>
                      </a:r>
                    </a:p>
                  </a:txBody>
                  <a:tcPr/>
                </a:tc>
                <a:tc>
                  <a:txBody>
                    <a:bodyPr/>
                    <a:lstStyle/>
                    <a:p>
                      <a:pPr algn="ctr"/>
                      <a:r>
                        <a:rPr lang="en-US">
                          <a:solidFill>
                            <a:schemeClr val="tx1">
                              <a:lumMod val="95000"/>
                            </a:schemeClr>
                          </a:solidFill>
                        </a:rPr>
                        <a:t>10</a:t>
                      </a:r>
                    </a:p>
                  </a:txBody>
                  <a:tcPr/>
                </a:tc>
                <a:tc>
                  <a:txBody>
                    <a:bodyPr/>
                    <a:lstStyle/>
                    <a:p>
                      <a:pPr algn="ctr"/>
                      <a:r>
                        <a:rPr lang="en-US">
                          <a:solidFill>
                            <a:schemeClr val="tx1">
                              <a:lumMod val="95000"/>
                            </a:schemeClr>
                          </a:solidFill>
                        </a:rPr>
                        <a:t>for</a:t>
                      </a:r>
                    </a:p>
                  </a:txBody>
                  <a:tcPr/>
                </a:tc>
                <a:tc>
                  <a:txBody>
                    <a:bodyPr/>
                    <a:lstStyle/>
                    <a:p>
                      <a:pPr algn="ctr"/>
                      <a:r>
                        <a:rPr lang="en-US">
                          <a:solidFill>
                            <a:schemeClr val="tx1">
                              <a:lumMod val="95000"/>
                            </a:schemeClr>
                          </a:solidFill>
                        </a:rPr>
                        <a:t>two</a:t>
                      </a:r>
                    </a:p>
                  </a:txBody>
                  <a:tcPr/>
                </a:tc>
                <a:tc>
                  <a:txBody>
                    <a:bodyPr/>
                    <a:lstStyle/>
                    <a:p>
                      <a:pPr algn="ctr"/>
                      <a:r>
                        <a:rPr lang="en-US">
                          <a:solidFill>
                            <a:schemeClr val="tx1">
                              <a:lumMod val="95000"/>
                            </a:schemeClr>
                          </a:solidFill>
                        </a:rPr>
                        <a:t>tickets</a:t>
                      </a:r>
                    </a:p>
                  </a:txBody>
                  <a:tcPr/>
                </a:tc>
                <a:tc>
                  <a:txBody>
                    <a:bodyPr/>
                    <a:lstStyle/>
                    <a:p>
                      <a:pPr algn="ctr"/>
                      <a:r>
                        <a:rPr lang="en-US">
                          <a:solidFill>
                            <a:schemeClr val="tx1">
                              <a:lumMod val="95000"/>
                            </a:schemeClr>
                          </a:solidFill>
                        </a:rPr>
                        <a:t>“”</a:t>
                      </a:r>
                    </a:p>
                  </a:txBody>
                  <a:tcPr/>
                </a:tc>
                <a:extLst>
                  <a:ext uri="{0D108BD9-81ED-4DB2-BD59-A6C34878D82A}">
                    <a16:rowId xmlns:a16="http://schemas.microsoft.com/office/drawing/2014/main" val="3494849211"/>
                  </a:ext>
                </a:extLst>
              </a:tr>
            </a:tbl>
          </a:graphicData>
        </a:graphic>
      </p:graphicFrame>
      <p:sp>
        <p:nvSpPr>
          <p:cNvPr id="2" name="TextBox 1">
            <a:extLst>
              <a:ext uri="{FF2B5EF4-FFF2-40B4-BE49-F238E27FC236}">
                <a16:creationId xmlns:a16="http://schemas.microsoft.com/office/drawing/2014/main" id="{8175D432-BABD-9CF5-43C2-BF421E535CAE}"/>
              </a:ext>
            </a:extLst>
          </p:cNvPr>
          <p:cNvSpPr txBox="1"/>
          <p:nvPr/>
        </p:nvSpPr>
        <p:spPr>
          <a:xfrm>
            <a:off x="319143" y="430243"/>
            <a:ext cx="2677960" cy="456535"/>
          </a:xfrm>
          <a:prstGeom prst="rect">
            <a:avLst/>
          </a:prstGeom>
          <a:noFill/>
        </p:spPr>
        <p:txBody>
          <a:bodyPr wrap="square" rtlCol="0">
            <a:spAutoFit/>
          </a:bodyPr>
          <a:lstStyle/>
          <a:p>
            <a:pPr>
              <a:lnSpc>
                <a:spcPct val="150000"/>
              </a:lnSpc>
            </a:pPr>
            <a:r>
              <a:rPr lang="en-US" sz="1800" b="0" i="1">
                <a:solidFill>
                  <a:schemeClr val="accent1">
                    <a:lumMod val="50000"/>
                  </a:schemeClr>
                </a:solidFill>
                <a:effectLst/>
                <a:latin typeface="Arial" panose="020B0604020202020204" pitchFamily="34" charset="0"/>
                <a:cs typeface="Arial" panose="020B0604020202020204" pitchFamily="34" charset="0"/>
              </a:rPr>
              <a:t>3. Loại bỏ </a:t>
            </a:r>
            <a:r>
              <a:rPr lang="en-US" sz="1800" i="1">
                <a:solidFill>
                  <a:schemeClr val="accent1">
                    <a:lumMod val="50000"/>
                  </a:schemeClr>
                </a:solidFill>
                <a:latin typeface="Arial" panose="020B0604020202020204" pitchFamily="34" charset="0"/>
                <a:cs typeface="Arial" panose="020B0604020202020204" pitchFamily="34" charset="0"/>
              </a:rPr>
              <a:t>P</a:t>
            </a:r>
            <a:r>
              <a:rPr lang="en-US" sz="1800" b="0" i="1">
                <a:solidFill>
                  <a:schemeClr val="accent1">
                    <a:lumMod val="50000"/>
                  </a:schemeClr>
                </a:solidFill>
                <a:effectLst/>
                <a:latin typeface="Arial" panose="020B0604020202020204" pitchFamily="34" charset="0"/>
                <a:cs typeface="Arial" panose="020B0604020202020204" pitchFamily="34" charset="0"/>
              </a:rPr>
              <a:t>unctuations</a:t>
            </a:r>
            <a:endParaRPr lang="vi-VN" sz="1800" i="1">
              <a:solidFill>
                <a:schemeClr val="accent1">
                  <a:lumMod val="5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129212-4BF9-09BF-F05F-F272AB0011C1}"/>
              </a:ext>
            </a:extLst>
          </p:cNvPr>
          <p:cNvSpPr txBox="1"/>
          <p:nvPr/>
        </p:nvSpPr>
        <p:spPr>
          <a:xfrm>
            <a:off x="562886" y="935323"/>
            <a:ext cx="8018228" cy="1524007"/>
          </a:xfrm>
          <a:prstGeom prst="rect">
            <a:avLst/>
          </a:prstGeom>
          <a:noFill/>
        </p:spPr>
        <p:txBody>
          <a:bodyPr wrap="square">
            <a:spAutoFit/>
          </a:bodyPr>
          <a:lstStyle/>
          <a:p>
            <a:pPr>
              <a:lnSpc>
                <a:spcPct val="150000"/>
              </a:lnSpc>
            </a:pPr>
            <a:r>
              <a:rPr lang="vi-VN" sz="1600">
                <a:latin typeface="Arial" panose="020B0604020202020204" pitchFamily="34" charset="0"/>
                <a:cs typeface="Arial" panose="020B0604020202020204" pitchFamily="34" charset="0"/>
              </a:rPr>
              <a:t>Các dấu câu, ký hiệu đặc biệt thường không mang lại nhiều ý nghĩa cho quá trình xử lý ngôn ngữ tự nhiên và có thể làm cho các thuật toán xử lý dữ liệu trở nên phức tạp hơn. Khi loại bỏ punctuations giúp giảm bớt số lượng từ, giảm độ phức tạp của văn bản và còn làm tăng tinh nhất quán của dữ liệu.</a:t>
            </a:r>
          </a:p>
        </p:txBody>
      </p:sp>
      <p:sp>
        <p:nvSpPr>
          <p:cNvPr id="3" name="TextBox 2">
            <a:extLst>
              <a:ext uri="{FF2B5EF4-FFF2-40B4-BE49-F238E27FC236}">
                <a16:creationId xmlns:a16="http://schemas.microsoft.com/office/drawing/2014/main" id="{7A2045C1-8F43-8BD8-6CBB-8DED13E6C1A2}"/>
              </a:ext>
            </a:extLst>
          </p:cNvPr>
          <p:cNvSpPr txBox="1"/>
          <p:nvPr/>
        </p:nvSpPr>
        <p:spPr>
          <a:xfrm>
            <a:off x="8739963" y="4835723"/>
            <a:ext cx="404037" cy="307777"/>
          </a:xfrm>
          <a:prstGeom prst="rect">
            <a:avLst/>
          </a:prstGeom>
          <a:noFill/>
        </p:spPr>
        <p:txBody>
          <a:bodyPr wrap="square" rtlCol="0">
            <a:spAutoFit/>
          </a:bodyPr>
          <a:lstStyle/>
          <a:p>
            <a:pPr algn="ctr"/>
            <a:r>
              <a:rPr lang="en-US" b="1">
                <a:solidFill>
                  <a:schemeClr val="accent1">
                    <a:lumMod val="50000"/>
                  </a:schemeClr>
                </a:solidFill>
              </a:rPr>
              <a:t>9</a:t>
            </a:r>
          </a:p>
        </p:txBody>
      </p:sp>
    </p:spTree>
    <p:extLst>
      <p:ext uri="{BB962C8B-B14F-4D97-AF65-F5344CB8AC3E}">
        <p14:creationId xmlns:p14="http://schemas.microsoft.com/office/powerpoint/2010/main" val="65609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theme/theme1.xml><?xml version="1.0" encoding="utf-8"?>
<a:theme xmlns:a="http://schemas.openxmlformats.org/drawingml/2006/main" name="Creative Writing Workshop by Slidesgo">
  <a:themeElements>
    <a:clrScheme name="Simple Light">
      <a:dk1>
        <a:srgbClr val="031A1D"/>
      </a:dk1>
      <a:lt1>
        <a:srgbClr val="F8F1E8"/>
      </a:lt1>
      <a:dk2>
        <a:srgbClr val="E99A6F"/>
      </a:dk2>
      <a:lt2>
        <a:srgbClr val="073B42"/>
      </a:lt2>
      <a:accent1>
        <a:srgbClr val="239C8D"/>
      </a:accent1>
      <a:accent2>
        <a:srgbClr val="8A8AB2"/>
      </a:accent2>
      <a:accent3>
        <a:srgbClr val="BA9C8F"/>
      </a:accent3>
      <a:accent4>
        <a:srgbClr val="FFFFFF"/>
      </a:accent4>
      <a:accent5>
        <a:srgbClr val="FFFFFF"/>
      </a:accent5>
      <a:accent6>
        <a:srgbClr val="FFFFFF"/>
      </a:accent6>
      <a:hlink>
        <a:srgbClr val="031A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65153f7-e6fa-4164-8663-0c8fda6c61a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ài liệu" ma:contentTypeID="0x01010014824B041C1B9448B13C8CB9F5495299" ma:contentTypeVersion="13" ma:contentTypeDescription="Tạo tài liệu mới." ma:contentTypeScope="" ma:versionID="86f44e88f7cbda76b1e1bd212674fc26">
  <xsd:schema xmlns:xsd="http://www.w3.org/2001/XMLSchema" xmlns:xs="http://www.w3.org/2001/XMLSchema" xmlns:p="http://schemas.microsoft.com/office/2006/metadata/properties" xmlns:ns3="565153f7-e6fa-4164-8663-0c8fda6c61a0" xmlns:ns4="15466472-23e8-46f6-9a02-d1b0101cc19b" targetNamespace="http://schemas.microsoft.com/office/2006/metadata/properties" ma:root="true" ma:fieldsID="bb89f9d296a8e12db573f62ba6dfd41b" ns3:_="" ns4:_="">
    <xsd:import namespace="565153f7-e6fa-4164-8663-0c8fda6c61a0"/>
    <xsd:import namespace="15466472-23e8-46f6-9a02-d1b0101cc19b"/>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5153f7-e6fa-4164-8663-0c8fda6c61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5466472-23e8-46f6-9a02-d1b0101cc19b" elementFormDefault="qualified">
    <xsd:import namespace="http://schemas.microsoft.com/office/2006/documentManagement/types"/>
    <xsd:import namespace="http://schemas.microsoft.com/office/infopath/2007/PartnerControls"/>
    <xsd:element name="SharedWithUsers" ma:index="17"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Chia sẻ Có Chi tiết" ma:internalName="SharedWithDetails" ma:readOnly="true">
      <xsd:simpleType>
        <xsd:restriction base="dms:Note">
          <xsd:maxLength value="255"/>
        </xsd:restriction>
      </xsd:simpleType>
    </xsd:element>
    <xsd:element name="SharingHintHash" ma:index="19"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4001C7E-87A7-45F7-AF83-F67ECD9E6707}">
  <ds:schemaRefs>
    <ds:schemaRef ds:uri="15466472-23e8-46f6-9a02-d1b0101cc19b"/>
    <ds:schemaRef ds:uri="http://schemas.openxmlformats.org/package/2006/metadata/core-properties"/>
    <ds:schemaRef ds:uri="http://purl.org/dc/elements/1.1/"/>
    <ds:schemaRef ds:uri="http://schemas.microsoft.com/office/2006/documentManagement/types"/>
    <ds:schemaRef ds:uri="http://purl.org/dc/dcmitype/"/>
    <ds:schemaRef ds:uri="http://schemas.microsoft.com/office/infopath/2007/PartnerControls"/>
    <ds:schemaRef ds:uri="565153f7-e6fa-4164-8663-0c8fda6c61a0"/>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4673CE69-C305-4CC0-BE3E-B4C099FDED5B}">
  <ds:schemaRefs>
    <ds:schemaRef ds:uri="15466472-23e8-46f6-9a02-d1b0101cc19b"/>
    <ds:schemaRef ds:uri="565153f7-e6fa-4164-8663-0c8fda6c61a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B8A0496-49C8-40DE-BDA3-394DE18F4CE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3891</Words>
  <Application>Microsoft Office PowerPoint</Application>
  <PresentationFormat>On-screen Show (16:9)</PresentationFormat>
  <Paragraphs>1034</Paragraphs>
  <Slides>64</Slides>
  <Notes>43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64</vt:i4>
      </vt:variant>
    </vt:vector>
  </HeadingPairs>
  <TitlesOfParts>
    <vt:vector size="78" baseType="lpstr">
      <vt:lpstr>Wingdings</vt:lpstr>
      <vt:lpstr>Montserrat Extra-Bold</vt:lpstr>
      <vt:lpstr>Times New Roman</vt:lpstr>
      <vt:lpstr>Noto Sans</vt:lpstr>
      <vt:lpstr>Lexend Deca</vt:lpstr>
      <vt:lpstr>Arya</vt:lpstr>
      <vt:lpstr>Cambria Math</vt:lpstr>
      <vt:lpstr>Roboto</vt:lpstr>
      <vt:lpstr>#9Slide03 Josefin Sans Light</vt:lpstr>
      <vt:lpstr>Courier New</vt:lpstr>
      <vt:lpstr>#9Slide03 Josefin Sans</vt:lpstr>
      <vt:lpstr>Arial</vt:lpstr>
      <vt:lpstr>Bebas Neue</vt:lpstr>
      <vt:lpstr>Creative Writing Workshop by Slidesgo</vt:lpstr>
      <vt:lpstr>Truy xuất  thông tin</vt:lpstr>
      <vt:lpstr>PowerPoint Presentation</vt:lpstr>
      <vt:lpstr>Nội dung</vt:lpstr>
      <vt:lpstr>Xác định term</vt:lpstr>
      <vt:lpstr>Term là gì?</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Nội dung</vt:lpstr>
      <vt:lpstr>Vector space model</vt:lpstr>
      <vt:lpstr>Giới thiệu mô hình</vt:lpstr>
      <vt:lpstr>PowerPoint Presentation</vt:lpstr>
      <vt:lpstr>Lập chỉ mục</vt:lpstr>
      <vt:lpstr>PowerPoint Presentation</vt:lpstr>
      <vt:lpstr>PowerPoint Presentation</vt:lpstr>
      <vt:lpstr>PowerPoint Presentation</vt:lpstr>
      <vt:lpstr>Công thức tính trọng số</vt:lpstr>
      <vt:lpstr>PowerPoint Presentation</vt:lpstr>
      <vt:lpstr>PowerPoint Presentation</vt:lpstr>
      <vt:lpstr>Xử lý truy vấn</vt:lpstr>
      <vt:lpstr>PowerPoint Presentation</vt:lpstr>
      <vt:lpstr>PowerPoint Presentation</vt:lpstr>
      <vt:lpstr>PowerPoint Presentation</vt:lpstr>
      <vt:lpstr>PowerPoint Presentation</vt:lpstr>
      <vt:lpstr>Ưu điểm - Nhược điểm</vt:lpstr>
      <vt:lpstr>Nội dung</vt:lpstr>
      <vt:lpstr>Language model</vt:lpstr>
      <vt:lpstr>Giới thiệu</vt:lpstr>
      <vt:lpstr>PowerPoint Presentation</vt:lpstr>
      <vt:lpstr>Quá trình xử lý</vt:lpstr>
      <vt:lpstr>PowerPoint Presentation</vt:lpstr>
      <vt:lpstr>Lập chỉ mục</vt:lpstr>
      <vt:lpstr>PowerPoint Presentation</vt:lpstr>
      <vt:lpstr>Xây dựng M_d</vt:lpstr>
      <vt:lpstr>PowerPoint Presentation</vt:lpstr>
      <vt:lpstr>PowerPoint Presentation</vt:lpstr>
      <vt:lpstr>Rel(q|M_d)</vt:lpstr>
      <vt:lpstr>PowerPoint Presentation</vt:lpstr>
      <vt:lpstr>Quá trình xử lý</vt:lpstr>
      <vt:lpstr>Smoothing</vt:lpstr>
      <vt:lpstr>PowerPoint Presentation</vt:lpstr>
      <vt:lpstr>PowerPoint Presentation</vt:lpstr>
      <vt:lpstr>Smoothing</vt:lpstr>
      <vt:lpstr>PowerPoint Presentation</vt:lpstr>
      <vt:lpstr>PowerPoint Presentation</vt:lpstr>
      <vt:lpstr>PowerPoint Presentation</vt:lpstr>
      <vt:lpstr>Ưu điểm - Nhược điểm</vt:lpstr>
      <vt:lpstr>Nội dung</vt:lpstr>
      <vt:lpstr>Đánh giá mô hình truy xuất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Cảm ơn thầy và các bạn đã lắng nghe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Writing Workshop</dc:title>
  <dc:creator>Nguyễn Long</dc:creator>
  <cp:lastModifiedBy>Nguyễn Hoàng Long</cp:lastModifiedBy>
  <cp:revision>2</cp:revision>
  <dcterms:modified xsi:type="dcterms:W3CDTF">2023-08-27T14:10:19Z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0x01010014824B041C1B9448B13C8CB9F5495299</vt:lpwstr>
  </property>
</Properties>
</file>